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69" r:id="rId11"/>
  </p:sldMasterIdLst>
  <p:notesMasterIdLst>
    <p:notesMasterId r:id="rId24"/>
  </p:notesMasterIdLst>
  <p:sldIdLst>
    <p:sldId id="256" r:id="rId12"/>
    <p:sldId id="3252" r:id="rId13"/>
    <p:sldId id="3254" r:id="rId14"/>
    <p:sldId id="3255" r:id="rId15"/>
    <p:sldId id="2616" r:id="rId16"/>
    <p:sldId id="3017" r:id="rId17"/>
    <p:sldId id="3018" r:id="rId18"/>
    <p:sldId id="3003" r:id="rId19"/>
    <p:sldId id="361" r:id="rId20"/>
    <p:sldId id="3033" r:id="rId21"/>
    <p:sldId id="3256" r:id="rId22"/>
    <p:sldId id="3251" r:id="rId23"/>
  </p:sldIdLst>
  <p:sldSz cx="9144000" cy="5143500" type="screen16x9"/>
  <p:notesSz cx="6858000" cy="9144000"/>
  <p:embeddedFontLst>
    <p:embeddedFont>
      <p:font typeface="Archivo Condensed Condensed Lig" panose="020B0604020202020204" charset="0"/>
      <p:regular r:id="rId25"/>
      <p:bold r:id="rId26"/>
      <p:italic r:id="rId27"/>
      <p:boldItalic r:id="rId28"/>
    </p:embeddedFont>
    <p:embeddedFont>
      <p:font typeface="Archivo Condensed Condensed Sem" panose="020B0604020202020204" charset="0"/>
      <p:regular r:id="rId29"/>
      <p:bold r:id="rId30"/>
      <p:italic r:id="rId31"/>
      <p:boldItalic r:id="rId32"/>
    </p:embeddedFont>
    <p:embeddedFont>
      <p:font typeface="Archivo Light" pitchFamily="2" charset="0"/>
      <p:regular r:id="rId33"/>
      <p:italic r:id="rId34"/>
    </p:embeddedFont>
    <p:embeddedFont>
      <p:font typeface="Archivo Medium" pitchFamily="2" charset="0"/>
      <p:regular r:id="rId35"/>
      <p:italic r:id="rId36"/>
    </p:embeddedFont>
    <p:embeddedFont>
      <p:font typeface="Public Sans Light" pitchFamily="2" charset="0"/>
      <p:regular r:id="rId37"/>
      <p:italic r:id="rId38"/>
    </p:embeddedFont>
    <p:embeddedFont>
      <p:font typeface="Public Sans SemiBold" pitchFamily="2"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custDataLst>
    <p:custData r:id="rId3"/>
    <p:custData r:id="rId1"/>
    <p:custData r:id="rId8"/>
    <p:custData r:id="rId9"/>
    <p:custData r:id="rId5"/>
    <p:custData r:id="rId4"/>
    <p:custData r:id="rId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1116" userDrawn="1">
          <p15:clr>
            <a:srgbClr val="A4A3A4"/>
          </p15:clr>
        </p15:guide>
        <p15:guide id="4" orient="horz" pos="10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2C3E97-0DF6-00D3-D291-2F6B896552B7}" name="Zoe Gomez" initials="ZG" userId="S::zgomez@hamiltonlane.com::5af5aa59-c127-4d94-a475-87dd02f02102" providerId="AD"/>
  <p188:author id="{C052C0C0-6F56-D764-E4E0-ECB95640152D}" name="Evan Budischak" initials="EB" userId="S::ebudischak@hamiltonlane.com::1d14a65a-7904-45cb-97c2-c90efd3519ad" providerId="AD"/>
  <p188:author id="{B2C74DDE-ED2B-9977-696D-0B30E4EE787F}" name="Thomas Harle" initials="" userId="S::tharle@hamiltonlane.com::60c2a548-aea1-4dd2-a484-58616a2b0d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4265"/>
    <a:srgbClr val="E5EEF3"/>
    <a:srgbClr val="72B1CD"/>
    <a:srgbClr val="FCEFED"/>
    <a:srgbClr val="FADFDB"/>
    <a:srgbClr val="E9F3E8"/>
    <a:srgbClr val="F4F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99" d="100"/>
          <a:sy n="199" d="100"/>
        </p:scale>
        <p:origin x="3222" y="150"/>
      </p:cViewPr>
      <p:guideLst>
        <p:guide orient="horz" pos="1620"/>
        <p:guide pos="2880"/>
        <p:guide orient="horz" pos="1116"/>
        <p:guide orient="horz" pos="10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font" Target="fonts/font5.fntdata"/><Relationship Id="rId11" Type="http://schemas.openxmlformats.org/officeDocument/2006/relationships/slideMaster" Target="slideMasters/slideMaster1.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viewProps" Target="viewProps.xml"/><Relationship Id="rId8" Type="http://schemas.openxmlformats.org/officeDocument/2006/relationships/customXml" Target="../customXml/item8.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9.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mj-lt"/>
                <a:ea typeface="+mn-ea"/>
                <a:cs typeface="+mn-cs"/>
              </a:defRPr>
            </a:pPr>
            <a:r>
              <a:rPr lang="en-US" sz="800">
                <a:latin typeface="+mj-lt"/>
              </a:rPr>
              <a:t>Strategy </a:t>
            </a:r>
            <a:br>
              <a:rPr lang="en-US" sz="800">
                <a:latin typeface="+mj-lt"/>
              </a:rPr>
            </a:br>
            <a:r>
              <a:rPr lang="en-US" sz="800">
                <a:latin typeface="+mj-lt"/>
              </a:rPr>
              <a:t>Type</a:t>
            </a:r>
          </a:p>
        </c:rich>
      </c:tx>
      <c:layout>
        <c:manualLayout>
          <c:xMode val="edge"/>
          <c:yMode val="edge"/>
          <c:x val="0.36965897920604918"/>
          <c:y val="0.3944562218184266"/>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2748913748378729"/>
          <c:y val="0.14812992125984251"/>
          <c:w val="0.44941201902291394"/>
          <c:h val="0.69956928460865464"/>
        </c:manualLayout>
      </c:layout>
      <c:doughnutChart>
        <c:varyColors val="1"/>
        <c:ser>
          <c:idx val="0"/>
          <c:order val="0"/>
          <c:tx>
            <c:strRef>
              <c:f>Sheet1!$B$1</c:f>
              <c:strCache>
                <c:ptCount val="1"/>
                <c:pt idx="0">
                  <c:v>Implementation Tool</c:v>
                </c:pt>
              </c:strCache>
            </c:strRef>
          </c:tx>
          <c:spPr>
            <a:solidFill>
              <a:srgbClr val="064265"/>
            </a:solidFill>
            <a:ln>
              <a:noFill/>
            </a:ln>
          </c:spPr>
          <c:dPt>
            <c:idx val="0"/>
            <c:bubble3D val="0"/>
            <c:spPr>
              <a:solidFill>
                <a:srgbClr val="064265"/>
              </a:solidFill>
              <a:ln w="19050">
                <a:noFill/>
              </a:ln>
              <a:effectLst/>
            </c:spPr>
            <c:extLst>
              <c:ext xmlns:c16="http://schemas.microsoft.com/office/drawing/2014/chart" uri="{C3380CC4-5D6E-409C-BE32-E72D297353CC}">
                <c16:uniqueId val="{00000001-1885-4F23-808A-09641816AFB1}"/>
              </c:ext>
            </c:extLst>
          </c:dPt>
          <c:dPt>
            <c:idx val="1"/>
            <c:bubble3D val="0"/>
            <c:spPr>
              <a:solidFill>
                <a:srgbClr val="72B1CD"/>
              </a:solidFill>
              <a:ln w="19050">
                <a:noFill/>
              </a:ln>
              <a:effectLst/>
            </c:spPr>
            <c:extLst>
              <c:ext xmlns:c16="http://schemas.microsoft.com/office/drawing/2014/chart" uri="{C3380CC4-5D6E-409C-BE32-E72D297353CC}">
                <c16:uniqueId val="{00000003-1885-4F23-808A-09641816AFB1}"/>
              </c:ext>
            </c:extLst>
          </c:dPt>
          <c:dPt>
            <c:idx val="2"/>
            <c:bubble3D val="0"/>
            <c:spPr>
              <a:solidFill>
                <a:srgbClr val="DC6450"/>
              </a:solidFill>
              <a:ln w="19050">
                <a:noFill/>
              </a:ln>
              <a:effectLst/>
            </c:spPr>
            <c:extLst>
              <c:ext xmlns:c16="http://schemas.microsoft.com/office/drawing/2014/chart" uri="{C3380CC4-5D6E-409C-BE32-E72D297353CC}">
                <c16:uniqueId val="{00000005-1885-4F23-808A-09641816AFB1}"/>
              </c:ext>
            </c:extLst>
          </c:dPt>
          <c:dPt>
            <c:idx val="3"/>
            <c:bubble3D val="0"/>
            <c:spPr>
              <a:solidFill>
                <a:srgbClr val="FFC18E"/>
              </a:solidFill>
              <a:ln w="19050">
                <a:noFill/>
              </a:ln>
              <a:effectLst/>
            </c:spPr>
            <c:extLst>
              <c:ext xmlns:c16="http://schemas.microsoft.com/office/drawing/2014/chart" uri="{C3380CC4-5D6E-409C-BE32-E72D297353CC}">
                <c16:uniqueId val="{00000007-1885-4F23-808A-09641816AFB1}"/>
              </c:ext>
            </c:extLst>
          </c:dPt>
          <c:dPt>
            <c:idx val="4"/>
            <c:bubble3D val="0"/>
            <c:spPr>
              <a:solidFill>
                <a:srgbClr val="BC5A7D"/>
              </a:solidFill>
              <a:ln w="19050">
                <a:noFill/>
              </a:ln>
              <a:effectLst/>
            </c:spPr>
            <c:extLst>
              <c:ext xmlns:c16="http://schemas.microsoft.com/office/drawing/2014/chart" uri="{C3380CC4-5D6E-409C-BE32-E72D297353CC}">
                <c16:uniqueId val="{00000009-1885-4F23-808A-09641816AFB1}"/>
              </c:ext>
            </c:extLst>
          </c:dPt>
          <c:dLbls>
            <c:dLbl>
              <c:idx val="0"/>
              <c:layout>
                <c:manualLayout>
                  <c:x val="0.14890501230815151"/>
                  <c:y val="-5.7036045251220496E-2"/>
                </c:manualLayout>
              </c:layout>
              <c:tx>
                <c:rich>
                  <a:bodyPr/>
                  <a:lstStyle/>
                  <a:p>
                    <a:r>
                      <a:rPr lang="en-US"/>
                      <a:t>Growth / VC</a:t>
                    </a:r>
                  </a:p>
                  <a:p>
                    <a:r>
                      <a:rPr lang="en-US"/>
                      <a:t>15-30%</a:t>
                    </a:r>
                  </a:p>
                </c:rich>
              </c:tx>
              <c:showLegendKey val="0"/>
              <c:showVal val="1"/>
              <c:showCatName val="0"/>
              <c:showSerName val="0"/>
              <c:showPercent val="0"/>
              <c:showBubbleSize val="0"/>
              <c:extLst>
                <c:ext xmlns:c15="http://schemas.microsoft.com/office/drawing/2012/chart" uri="{CE6537A1-D6FC-4f65-9D91-7224C49458BB}">
                  <c15:layout>
                    <c:manualLayout>
                      <c:w val="0.32890348032857758"/>
                      <c:h val="0.23002220876236623"/>
                    </c:manualLayout>
                  </c15:layout>
                  <c15:showDataLabelsRange val="0"/>
                </c:ext>
                <c:ext xmlns:c16="http://schemas.microsoft.com/office/drawing/2014/chart" uri="{C3380CC4-5D6E-409C-BE32-E72D297353CC}">
                  <c16:uniqueId val="{00000001-1885-4F23-808A-09641816AFB1}"/>
                </c:ext>
              </c:extLst>
            </c:dLbl>
            <c:dLbl>
              <c:idx val="1"/>
              <c:layout>
                <c:manualLayout>
                  <c:x val="0.15500415879017013"/>
                  <c:y val="1.1277676828857981E-2"/>
                </c:manualLayout>
              </c:layout>
              <c:tx>
                <c:rich>
                  <a:bodyPr/>
                  <a:lstStyle/>
                  <a:p>
                    <a:r>
                      <a:rPr lang="en-US"/>
                      <a:t>Opportunistic</a:t>
                    </a:r>
                  </a:p>
                  <a:p>
                    <a:r>
                      <a:rPr lang="en-US"/>
                      <a:t>0-20%</a:t>
                    </a:r>
                  </a:p>
                </c:rich>
              </c:tx>
              <c:showLegendKey val="0"/>
              <c:showVal val="1"/>
              <c:showCatName val="0"/>
              <c:showSerName val="0"/>
              <c:showPercent val="0"/>
              <c:showBubbleSize val="0"/>
              <c:extLst>
                <c:ext xmlns:c15="http://schemas.microsoft.com/office/drawing/2012/chart" uri="{CE6537A1-D6FC-4f65-9D91-7224C49458BB}">
                  <c15:layout>
                    <c:manualLayout>
                      <c:w val="0.30969466061392131"/>
                      <c:h val="0.20896342284137559"/>
                    </c:manualLayout>
                  </c15:layout>
                  <c15:showDataLabelsRange val="0"/>
                </c:ext>
                <c:ext xmlns:c16="http://schemas.microsoft.com/office/drawing/2014/chart" uri="{C3380CC4-5D6E-409C-BE32-E72D297353CC}">
                  <c16:uniqueId val="{00000003-1885-4F23-808A-09641816AFB1}"/>
                </c:ext>
              </c:extLst>
            </c:dLbl>
            <c:dLbl>
              <c:idx val="2"/>
              <c:layout>
                <c:manualLayout>
                  <c:x val="0.20059164958161835"/>
                  <c:y val="0.12390100275927034"/>
                </c:manualLayout>
              </c:layout>
              <c:tx>
                <c:rich>
                  <a:bodyPr/>
                  <a:lstStyle/>
                  <a:p>
                    <a:r>
                      <a:rPr lang="en-US"/>
                      <a:t>Infrastructure Equity</a:t>
                    </a:r>
                  </a:p>
                  <a:p>
                    <a:r>
                      <a:rPr lang="en-US"/>
                      <a:t>10-30%</a:t>
                    </a:r>
                  </a:p>
                </c:rich>
              </c:tx>
              <c:showLegendKey val="0"/>
              <c:showVal val="1"/>
              <c:showCatName val="0"/>
              <c:showSerName val="0"/>
              <c:showPercent val="0"/>
              <c:showBubbleSize val="0"/>
              <c:extLst>
                <c:ext xmlns:c15="http://schemas.microsoft.com/office/drawing/2012/chart" uri="{CE6537A1-D6FC-4f65-9D91-7224C49458BB}">
                  <c15:layout>
                    <c:manualLayout>
                      <c:w val="0.31520752269779506"/>
                      <c:h val="0.26426744733831348"/>
                    </c:manualLayout>
                  </c15:layout>
                  <c15:showDataLabelsRange val="0"/>
                </c:ext>
                <c:ext xmlns:c16="http://schemas.microsoft.com/office/drawing/2014/chart" uri="{C3380CC4-5D6E-409C-BE32-E72D297353CC}">
                  <c16:uniqueId val="{00000005-1885-4F23-808A-09641816AFB1}"/>
                </c:ext>
              </c:extLst>
            </c:dLbl>
            <c:dLbl>
              <c:idx val="3"/>
              <c:layout>
                <c:manualLayout>
                  <c:x val="-0.18315639571518588"/>
                  <c:y val="9.1381065347600779E-2"/>
                </c:manualLayout>
              </c:layout>
              <c:tx>
                <c:rich>
                  <a:bodyPr/>
                  <a:lstStyle/>
                  <a:p>
                    <a:r>
                      <a:rPr lang="en-US"/>
                      <a:t>Liquid Assets</a:t>
                    </a:r>
                  </a:p>
                  <a:p>
                    <a:r>
                      <a:rPr lang="en-US"/>
                      <a:t>20%</a:t>
                    </a:r>
                  </a:p>
                </c:rich>
              </c:tx>
              <c:showLegendKey val="0"/>
              <c:showVal val="1"/>
              <c:showCatName val="0"/>
              <c:showSerName val="0"/>
              <c:showPercent val="0"/>
              <c:showBubbleSize val="0"/>
              <c:extLst>
                <c:ext xmlns:c15="http://schemas.microsoft.com/office/drawing/2012/chart" uri="{CE6537A1-D6FC-4f65-9D91-7224C49458BB}">
                  <c15:layout>
                    <c:manualLayout>
                      <c:w val="0.31072211720226839"/>
                      <c:h val="0.26353893263342076"/>
                    </c:manualLayout>
                  </c15:layout>
                  <c15:showDataLabelsRange val="0"/>
                </c:ext>
                <c:ext xmlns:c16="http://schemas.microsoft.com/office/drawing/2014/chart" uri="{C3380CC4-5D6E-409C-BE32-E72D297353CC}">
                  <c16:uniqueId val="{00000007-1885-4F23-808A-09641816AFB1}"/>
                </c:ext>
              </c:extLst>
            </c:dLbl>
            <c:dLbl>
              <c:idx val="4"/>
              <c:layout>
                <c:manualLayout>
                  <c:x val="-0.11771616947686987"/>
                  <c:y val="-0.13259220001345987"/>
                </c:manualLayout>
              </c:layout>
              <c:tx>
                <c:rich>
                  <a:bodyPr/>
                  <a:lstStyle/>
                  <a:p>
                    <a:r>
                      <a:rPr lang="en-US"/>
                      <a:t>Buyout</a:t>
                    </a:r>
                  </a:p>
                  <a:p>
                    <a:r>
                      <a:rPr lang="en-US"/>
                      <a:t>40-70%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885-4F23-808A-09641816AFB1}"/>
                </c:ext>
              </c:extLst>
            </c:dLbl>
            <c:numFmt formatCode="0%" sourceLinked="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Sheet1!$A$10:$A$14</c:f>
              <c:strCache>
                <c:ptCount val="5"/>
                <c:pt idx="0">
                  <c:v>Liquid Assets</c:v>
                </c:pt>
                <c:pt idx="1">
                  <c:v>Opportunistic</c:v>
                </c:pt>
                <c:pt idx="2">
                  <c:v>Infrastructure Equity</c:v>
                </c:pt>
                <c:pt idx="3">
                  <c:v>Growth / VC</c:v>
                </c:pt>
                <c:pt idx="4">
                  <c:v>Buyout</c:v>
                </c:pt>
              </c:strCache>
            </c:strRef>
          </c:cat>
          <c:val>
            <c:numRef>
              <c:f>Sheet1!$B$10:$B$14</c:f>
              <c:numCache>
                <c:formatCode>General</c:formatCode>
                <c:ptCount val="5"/>
                <c:pt idx="0">
                  <c:v>0.2</c:v>
                </c:pt>
                <c:pt idx="1">
                  <c:v>0.1</c:v>
                </c:pt>
                <c:pt idx="2">
                  <c:v>0.15</c:v>
                </c:pt>
                <c:pt idx="3">
                  <c:v>0.25</c:v>
                </c:pt>
                <c:pt idx="4">
                  <c:v>0.3</c:v>
                </c:pt>
              </c:numCache>
            </c:numRef>
          </c:val>
          <c:extLst>
            <c:ext xmlns:c16="http://schemas.microsoft.com/office/drawing/2014/chart" uri="{C3380CC4-5D6E-409C-BE32-E72D297353CC}">
              <c16:uniqueId val="{0000000A-1885-4F23-808A-09641816AFB1}"/>
            </c:ext>
          </c:extLst>
        </c:ser>
        <c:dLbls>
          <c:showLegendKey val="0"/>
          <c:showVal val="1"/>
          <c:showCatName val="0"/>
          <c:showSerName val="0"/>
          <c:showPercent val="0"/>
          <c:showBubbleSize val="0"/>
          <c:showLeaderLines val="0"/>
        </c:dLbls>
        <c:firstSliceAng val="0"/>
        <c:holeSize val="7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mj-lt"/>
                <a:ea typeface="+mn-ea"/>
                <a:cs typeface="+mn-cs"/>
              </a:defRPr>
            </a:pPr>
            <a:r>
              <a:rPr lang="en-US" sz="800">
                <a:latin typeface="+mj-lt"/>
              </a:rPr>
              <a:t>Geography</a:t>
            </a:r>
          </a:p>
        </c:rich>
      </c:tx>
      <c:layout>
        <c:manualLayout>
          <c:xMode val="edge"/>
          <c:yMode val="edge"/>
          <c:x val="0.33933419801124082"/>
          <c:y val="0.43600343226327476"/>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2748913748378729"/>
          <c:y val="0.14812992125984251"/>
          <c:w val="0.44941201902291394"/>
          <c:h val="0.69956928460865464"/>
        </c:manualLayout>
      </c:layout>
      <c:doughnutChart>
        <c:varyColors val="1"/>
        <c:ser>
          <c:idx val="0"/>
          <c:order val="0"/>
          <c:tx>
            <c:strRef>
              <c:f>Sheet1!$B$1</c:f>
              <c:strCache>
                <c:ptCount val="1"/>
                <c:pt idx="0">
                  <c:v>Implementation Tool</c:v>
                </c:pt>
              </c:strCache>
            </c:strRef>
          </c:tx>
          <c:spPr>
            <a:ln>
              <a:noFill/>
            </a:ln>
          </c:spPr>
          <c:dPt>
            <c:idx val="0"/>
            <c:bubble3D val="0"/>
            <c:spPr>
              <a:solidFill>
                <a:srgbClr val="064265"/>
              </a:solidFill>
              <a:ln w="19050">
                <a:noFill/>
              </a:ln>
              <a:effectLst/>
            </c:spPr>
            <c:extLst>
              <c:ext xmlns:c16="http://schemas.microsoft.com/office/drawing/2014/chart" uri="{C3380CC4-5D6E-409C-BE32-E72D297353CC}">
                <c16:uniqueId val="{00000001-75BA-49D5-99B3-AFAD9FAB09EA}"/>
              </c:ext>
            </c:extLst>
          </c:dPt>
          <c:dPt>
            <c:idx val="1"/>
            <c:bubble3D val="0"/>
            <c:spPr>
              <a:solidFill>
                <a:srgbClr val="72B1CD"/>
              </a:solidFill>
              <a:ln w="19050">
                <a:noFill/>
              </a:ln>
              <a:effectLst/>
            </c:spPr>
            <c:extLst>
              <c:ext xmlns:c16="http://schemas.microsoft.com/office/drawing/2014/chart" uri="{C3380CC4-5D6E-409C-BE32-E72D297353CC}">
                <c16:uniqueId val="{00000003-75BA-49D5-99B3-AFAD9FAB09EA}"/>
              </c:ext>
            </c:extLst>
          </c:dPt>
          <c:dPt>
            <c:idx val="2"/>
            <c:bubble3D val="0"/>
            <c:spPr>
              <a:solidFill>
                <a:srgbClr val="DC6450"/>
              </a:solidFill>
              <a:ln w="19050">
                <a:noFill/>
              </a:ln>
              <a:effectLst/>
            </c:spPr>
            <c:extLst>
              <c:ext xmlns:c16="http://schemas.microsoft.com/office/drawing/2014/chart" uri="{C3380CC4-5D6E-409C-BE32-E72D297353CC}">
                <c16:uniqueId val="{00000005-75BA-49D5-99B3-AFAD9FAB09EA}"/>
              </c:ext>
            </c:extLst>
          </c:dPt>
          <c:dPt>
            <c:idx val="3"/>
            <c:bubble3D val="0"/>
            <c:spPr>
              <a:solidFill>
                <a:srgbClr val="72B1CD"/>
              </a:solidFill>
              <a:ln w="19050">
                <a:noFill/>
              </a:ln>
              <a:effectLst/>
            </c:spPr>
            <c:extLst>
              <c:ext xmlns:c16="http://schemas.microsoft.com/office/drawing/2014/chart" uri="{C3380CC4-5D6E-409C-BE32-E72D297353CC}">
                <c16:uniqueId val="{00000007-75BA-49D5-99B3-AFAD9FAB09EA}"/>
              </c:ext>
            </c:extLst>
          </c:dPt>
          <c:dPt>
            <c:idx val="4"/>
            <c:bubble3D val="0"/>
            <c:spPr>
              <a:solidFill>
                <a:schemeClr val="tx2"/>
              </a:solidFill>
              <a:ln w="19050">
                <a:noFill/>
              </a:ln>
              <a:effectLst/>
            </c:spPr>
            <c:extLst>
              <c:ext xmlns:c16="http://schemas.microsoft.com/office/drawing/2014/chart" uri="{C3380CC4-5D6E-409C-BE32-E72D297353CC}">
                <c16:uniqueId val="{00000009-75BA-49D5-99B3-AFAD9FAB09EA}"/>
              </c:ext>
            </c:extLst>
          </c:dPt>
          <c:dLbls>
            <c:dLbl>
              <c:idx val="0"/>
              <c:layout>
                <c:manualLayout>
                  <c:x val="0.13821011673151751"/>
                  <c:y val="-9.341728918500572E-2"/>
                </c:manualLayout>
              </c:layout>
              <c:tx>
                <c:rich>
                  <a:bodyPr/>
                  <a:lstStyle/>
                  <a:p>
                    <a:r>
                      <a:rPr lang="en-US"/>
                      <a:t>ROW</a:t>
                    </a:r>
                  </a:p>
                  <a:p>
                    <a:r>
                      <a:rPr lang="en-US"/>
                      <a:t>0-20%</a:t>
                    </a:r>
                  </a:p>
                </c:rich>
              </c:tx>
              <c:showLegendKey val="0"/>
              <c:showVal val="1"/>
              <c:showCatName val="0"/>
              <c:showSerName val="0"/>
              <c:showPercent val="0"/>
              <c:showBubbleSize val="0"/>
              <c:extLst>
                <c:ext xmlns:c15="http://schemas.microsoft.com/office/drawing/2012/chart" uri="{CE6537A1-D6FC-4f65-9D91-7224C49458BB}">
                  <c15:layout>
                    <c:manualLayout>
                      <c:w val="0.2085965196714224"/>
                      <c:h val="0.21352463153644255"/>
                    </c:manualLayout>
                  </c15:layout>
                  <c15:showDataLabelsRange val="0"/>
                </c:ext>
                <c:ext xmlns:c16="http://schemas.microsoft.com/office/drawing/2014/chart" uri="{C3380CC4-5D6E-409C-BE32-E72D297353CC}">
                  <c16:uniqueId val="{00000001-75BA-49D5-99B3-AFAD9FAB09EA}"/>
                </c:ext>
              </c:extLst>
            </c:dLbl>
            <c:dLbl>
              <c:idx val="1"/>
              <c:layout>
                <c:manualLayout>
                  <c:x val="0.13863110678772145"/>
                  <c:y val="-4.9980651457029457E-2"/>
                </c:manualLayout>
              </c:layout>
              <c:tx>
                <c:rich>
                  <a:bodyPr/>
                  <a:lstStyle/>
                  <a:p>
                    <a:r>
                      <a:rPr lang="en-US"/>
                      <a:t>North America</a:t>
                    </a:r>
                  </a:p>
                  <a:p>
                    <a:r>
                      <a:rPr lang="en-US"/>
                      <a:t>30-50%</a:t>
                    </a:r>
                  </a:p>
                </c:rich>
              </c:tx>
              <c:showLegendKey val="0"/>
              <c:showVal val="1"/>
              <c:showCatName val="0"/>
              <c:showSerName val="0"/>
              <c:showPercent val="0"/>
              <c:showBubbleSize val="0"/>
              <c:extLst>
                <c:ext xmlns:c15="http://schemas.microsoft.com/office/drawing/2012/chart" uri="{CE6537A1-D6FC-4f65-9D91-7224C49458BB}">
                  <c15:layout>
                    <c:manualLayout>
                      <c:w val="0.22874621703415476"/>
                      <c:h val="0.26451897839693117"/>
                    </c:manualLayout>
                  </c15:layout>
                  <c15:showDataLabelsRange val="0"/>
                </c:ext>
                <c:ext xmlns:c16="http://schemas.microsoft.com/office/drawing/2014/chart" uri="{C3380CC4-5D6E-409C-BE32-E72D297353CC}">
                  <c16:uniqueId val="{00000003-75BA-49D5-99B3-AFAD9FAB09EA}"/>
                </c:ext>
              </c:extLst>
            </c:dLbl>
            <c:dLbl>
              <c:idx val="2"/>
              <c:layout>
                <c:manualLayout>
                  <c:x val="-0.12093115002161696"/>
                  <c:y val="-5.9871121878996387E-3"/>
                </c:manualLayout>
              </c:layout>
              <c:tx>
                <c:rich>
                  <a:bodyPr/>
                  <a:lstStyle/>
                  <a:p>
                    <a:r>
                      <a:rPr lang="en-US"/>
                      <a:t>Europe</a:t>
                    </a:r>
                  </a:p>
                  <a:p>
                    <a:r>
                      <a:rPr lang="en-US"/>
                      <a:t>40-70%</a:t>
                    </a:r>
                  </a:p>
                </c:rich>
              </c:tx>
              <c:showLegendKey val="0"/>
              <c:showVal val="1"/>
              <c:showCatName val="0"/>
              <c:showSerName val="0"/>
              <c:showPercent val="0"/>
              <c:showBubbleSize val="0"/>
              <c:extLst>
                <c:ext xmlns:c15="http://schemas.microsoft.com/office/drawing/2012/chart" uri="{CE6537A1-D6FC-4f65-9D91-7224C49458BB}">
                  <c15:layout>
                    <c:manualLayout>
                      <c:w val="0.19531776913099871"/>
                      <c:h val="0.24663924221010836"/>
                    </c:manualLayout>
                  </c15:layout>
                  <c15:showDataLabelsRange val="0"/>
                </c:ext>
                <c:ext xmlns:c16="http://schemas.microsoft.com/office/drawing/2014/chart" uri="{C3380CC4-5D6E-409C-BE32-E72D297353CC}">
                  <c16:uniqueId val="{00000005-75BA-49D5-99B3-AFAD9FAB09EA}"/>
                </c:ext>
              </c:extLst>
            </c:dLbl>
            <c:dLbl>
              <c:idx val="3"/>
              <c:layout>
                <c:manualLayout>
                  <c:x val="-0.10368715930662145"/>
                  <c:y val="9.2144159516252988E-2"/>
                </c:manualLayout>
              </c:layout>
              <c:tx>
                <c:rich>
                  <a:bodyPr/>
                  <a:lstStyle/>
                  <a:p>
                    <a:r>
                      <a:rPr lang="en-US"/>
                      <a:t>Liquid Assets</a:t>
                    </a:r>
                  </a:p>
                  <a:p>
                    <a:r>
                      <a:rPr lang="en-US"/>
                      <a:t>20%</a:t>
                    </a:r>
                  </a:p>
                </c:rich>
              </c:tx>
              <c:showLegendKey val="0"/>
              <c:showVal val="1"/>
              <c:showCatName val="0"/>
              <c:showSerName val="0"/>
              <c:showPercent val="0"/>
              <c:showBubbleSize val="0"/>
              <c:extLst>
                <c:ext xmlns:c15="http://schemas.microsoft.com/office/drawing/2012/chart" uri="{CE6537A1-D6FC-4f65-9D91-7224C49458BB}">
                  <c15:layout>
                    <c:manualLayout>
                      <c:w val="0.23069604234535226"/>
                      <c:h val="0.18161259195592022"/>
                    </c:manualLayout>
                  </c15:layout>
                  <c15:showDataLabelsRange val="0"/>
                </c:ext>
                <c:ext xmlns:c16="http://schemas.microsoft.com/office/drawing/2014/chart" uri="{C3380CC4-5D6E-409C-BE32-E72D297353CC}">
                  <c16:uniqueId val="{00000007-75BA-49D5-99B3-AFAD9FAB09EA}"/>
                </c:ext>
              </c:extLst>
            </c:dLbl>
            <c:dLbl>
              <c:idx val="4"/>
              <c:layout>
                <c:manualLayout>
                  <c:x val="-8.9758927942566014E-2"/>
                  <c:y val="-7.1220624296439328E-2"/>
                </c:manualLayout>
              </c:layout>
              <c:tx>
                <c:rich>
                  <a:bodyPr/>
                  <a:lstStyle/>
                  <a:p>
                    <a:r>
                      <a:rPr lang="en-US"/>
                      <a:t>Buyout</a:t>
                    </a:r>
                  </a:p>
                  <a:p>
                    <a:r>
                      <a:rPr lang="en-US"/>
                      <a:t>40-70%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5BA-49D5-99B3-AFAD9FAB09EA}"/>
                </c:ext>
              </c:extLst>
            </c:dLbl>
            <c:numFmt formatCode="0%" sourceLinked="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Sheet1!$A$18:$A$20</c:f>
              <c:strCache>
                <c:ptCount val="3"/>
                <c:pt idx="0">
                  <c:v>ROW</c:v>
                </c:pt>
                <c:pt idx="1">
                  <c:v>North America</c:v>
                </c:pt>
                <c:pt idx="2">
                  <c:v>Europe</c:v>
                </c:pt>
              </c:strCache>
            </c:strRef>
          </c:cat>
          <c:val>
            <c:numRef>
              <c:f>Sheet1!$B$18:$B$20</c:f>
              <c:numCache>
                <c:formatCode>General</c:formatCode>
                <c:ptCount val="3"/>
                <c:pt idx="0">
                  <c:v>0.1</c:v>
                </c:pt>
                <c:pt idx="1">
                  <c:v>0.4</c:v>
                </c:pt>
                <c:pt idx="2">
                  <c:v>0.5</c:v>
                </c:pt>
              </c:numCache>
            </c:numRef>
          </c:val>
          <c:extLst>
            <c:ext xmlns:c16="http://schemas.microsoft.com/office/drawing/2014/chart" uri="{C3380CC4-5D6E-409C-BE32-E72D297353CC}">
              <c16:uniqueId val="{0000000A-75BA-49D5-99B3-AFAD9FAB09EA}"/>
            </c:ext>
          </c:extLst>
        </c:ser>
        <c:dLbls>
          <c:showLegendKey val="0"/>
          <c:showVal val="1"/>
          <c:showCatName val="0"/>
          <c:showSerName val="0"/>
          <c:showPercent val="0"/>
          <c:showBubbleSize val="0"/>
          <c:showLeaderLines val="0"/>
        </c:dLbls>
        <c:firstSliceAng val="0"/>
        <c:holeSize val="7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mj-lt"/>
                <a:ea typeface="+mn-ea"/>
                <a:cs typeface="+mn-cs"/>
              </a:defRPr>
            </a:pPr>
            <a:r>
              <a:rPr lang="en-US" sz="800">
                <a:latin typeface="+mj-lt"/>
              </a:rPr>
              <a:t>GP / </a:t>
            </a:r>
          </a:p>
          <a:p>
            <a:pPr>
              <a:defRPr sz="800">
                <a:latin typeface="+mj-lt"/>
              </a:defRPr>
            </a:pPr>
            <a:r>
              <a:rPr lang="en-US" sz="800">
                <a:latin typeface="+mj-lt"/>
              </a:rPr>
              <a:t>Sponsor</a:t>
            </a:r>
          </a:p>
        </c:rich>
      </c:tx>
      <c:layout>
        <c:manualLayout>
          <c:xMode val="edge"/>
          <c:yMode val="edge"/>
          <c:x val="0.371178664072633"/>
          <c:y val="0.37787536173362946"/>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27308960224816253"/>
          <c:y val="0.15825930412544587"/>
          <c:w val="0.45035397751837442"/>
          <c:h val="0.70103556766942599"/>
        </c:manualLayout>
      </c:layout>
      <c:doughnutChart>
        <c:varyColors val="1"/>
        <c:ser>
          <c:idx val="0"/>
          <c:order val="0"/>
          <c:tx>
            <c:strRef>
              <c:f>Sheet1!$B$1</c:f>
              <c:strCache>
                <c:ptCount val="1"/>
                <c:pt idx="0">
                  <c:v>GP</c:v>
                </c:pt>
              </c:strCache>
            </c:strRef>
          </c:tx>
          <c:spPr>
            <a:ln w="6350">
              <a:noFill/>
            </a:ln>
          </c:spPr>
          <c:dPt>
            <c:idx val="0"/>
            <c:bubble3D val="0"/>
            <c:spPr>
              <a:solidFill>
                <a:srgbClr val="064265"/>
              </a:solidFill>
              <a:ln w="6350">
                <a:noFill/>
              </a:ln>
              <a:effectLst/>
            </c:spPr>
            <c:extLst>
              <c:ext xmlns:c16="http://schemas.microsoft.com/office/drawing/2014/chart" uri="{C3380CC4-5D6E-409C-BE32-E72D297353CC}">
                <c16:uniqueId val="{00000001-0635-4DDC-93D6-3B744CECD2B8}"/>
              </c:ext>
            </c:extLst>
          </c:dPt>
          <c:dPt>
            <c:idx val="1"/>
            <c:bubble3D val="0"/>
            <c:spPr>
              <a:solidFill>
                <a:srgbClr val="72B1CD"/>
              </a:solidFill>
              <a:ln w="6350">
                <a:noFill/>
              </a:ln>
              <a:effectLst/>
            </c:spPr>
            <c:extLst>
              <c:ext xmlns:c16="http://schemas.microsoft.com/office/drawing/2014/chart" uri="{C3380CC4-5D6E-409C-BE32-E72D297353CC}">
                <c16:uniqueId val="{00000003-0635-4DDC-93D6-3B744CECD2B8}"/>
              </c:ext>
            </c:extLst>
          </c:dPt>
          <c:dPt>
            <c:idx val="2"/>
            <c:bubble3D val="0"/>
            <c:spPr>
              <a:solidFill>
                <a:srgbClr val="DC6450"/>
              </a:solidFill>
              <a:ln w="6350">
                <a:noFill/>
              </a:ln>
              <a:effectLst/>
            </c:spPr>
            <c:extLst>
              <c:ext xmlns:c16="http://schemas.microsoft.com/office/drawing/2014/chart" uri="{C3380CC4-5D6E-409C-BE32-E72D297353CC}">
                <c16:uniqueId val="{00000005-0635-4DDC-93D6-3B744CECD2B8}"/>
              </c:ext>
            </c:extLst>
          </c:dPt>
          <c:dPt>
            <c:idx val="3"/>
            <c:bubble3D val="0"/>
            <c:spPr>
              <a:solidFill>
                <a:srgbClr val="FFC18E"/>
              </a:solidFill>
              <a:ln w="6350">
                <a:noFill/>
              </a:ln>
              <a:effectLst/>
            </c:spPr>
            <c:extLst>
              <c:ext xmlns:c16="http://schemas.microsoft.com/office/drawing/2014/chart" uri="{C3380CC4-5D6E-409C-BE32-E72D297353CC}">
                <c16:uniqueId val="{00000007-0635-4DDC-93D6-3B744CECD2B8}"/>
              </c:ext>
            </c:extLst>
          </c:dPt>
          <c:dPt>
            <c:idx val="4"/>
            <c:bubble3D val="0"/>
            <c:spPr>
              <a:solidFill>
                <a:srgbClr val="BC5A7D"/>
              </a:solidFill>
              <a:ln w="6350">
                <a:noFill/>
              </a:ln>
              <a:effectLst/>
            </c:spPr>
            <c:extLst>
              <c:ext xmlns:c16="http://schemas.microsoft.com/office/drawing/2014/chart" uri="{C3380CC4-5D6E-409C-BE32-E72D297353CC}">
                <c16:uniqueId val="{00000009-0635-4DDC-93D6-3B744CECD2B8}"/>
              </c:ext>
            </c:extLst>
          </c:dPt>
          <c:dPt>
            <c:idx val="5"/>
            <c:bubble3D val="0"/>
            <c:spPr>
              <a:solidFill>
                <a:srgbClr val="D3B3CC"/>
              </a:solidFill>
              <a:ln w="6350">
                <a:noFill/>
              </a:ln>
              <a:effectLst/>
            </c:spPr>
            <c:extLst>
              <c:ext xmlns:c16="http://schemas.microsoft.com/office/drawing/2014/chart" uri="{C3380CC4-5D6E-409C-BE32-E72D297353CC}">
                <c16:uniqueId val="{0000000B-0635-4DDC-93D6-3B744CECD2B8}"/>
              </c:ext>
            </c:extLst>
          </c:dPt>
          <c:dPt>
            <c:idx val="6"/>
            <c:bubble3D val="0"/>
            <c:spPr>
              <a:solidFill>
                <a:srgbClr val="3E898C"/>
              </a:solidFill>
              <a:ln w="6350">
                <a:noFill/>
              </a:ln>
              <a:effectLst/>
            </c:spPr>
            <c:extLst>
              <c:ext xmlns:c16="http://schemas.microsoft.com/office/drawing/2014/chart" uri="{C3380CC4-5D6E-409C-BE32-E72D297353CC}">
                <c16:uniqueId val="{0000000D-0635-4DDC-93D6-3B744CECD2B8}"/>
              </c:ext>
            </c:extLst>
          </c:dPt>
          <c:dPt>
            <c:idx val="7"/>
            <c:bubble3D val="0"/>
            <c:spPr>
              <a:solidFill>
                <a:srgbClr val="9FC6C6"/>
              </a:solidFill>
              <a:ln w="6350">
                <a:noFill/>
              </a:ln>
              <a:effectLst/>
            </c:spPr>
            <c:extLst>
              <c:ext xmlns:c16="http://schemas.microsoft.com/office/drawing/2014/chart" uri="{C3380CC4-5D6E-409C-BE32-E72D297353CC}">
                <c16:uniqueId val="{0000000F-0635-4DDC-93D6-3B744CECD2B8}"/>
              </c:ext>
            </c:extLst>
          </c:dPt>
          <c:dPt>
            <c:idx val="8"/>
            <c:bubble3D val="0"/>
            <c:spPr>
              <a:solidFill>
                <a:srgbClr val="6B8699"/>
              </a:solidFill>
              <a:ln w="6350">
                <a:noFill/>
              </a:ln>
              <a:effectLst/>
            </c:spPr>
            <c:extLst>
              <c:ext xmlns:c16="http://schemas.microsoft.com/office/drawing/2014/chart" uri="{C3380CC4-5D6E-409C-BE32-E72D297353CC}">
                <c16:uniqueId val="{00000011-0635-4DDC-93D6-3B744CECD2B8}"/>
              </c:ext>
            </c:extLst>
          </c:dPt>
          <c:dPt>
            <c:idx val="9"/>
            <c:bubble3D val="0"/>
            <c:spPr>
              <a:solidFill>
                <a:srgbClr val="C1CFDC"/>
              </a:solidFill>
              <a:ln w="6350">
                <a:noFill/>
              </a:ln>
              <a:effectLst/>
            </c:spPr>
            <c:extLst>
              <c:ext xmlns:c16="http://schemas.microsoft.com/office/drawing/2014/chart" uri="{C3380CC4-5D6E-409C-BE32-E72D297353CC}">
                <c16:uniqueId val="{00000013-0635-4DDC-93D6-3B744CECD2B8}"/>
              </c:ext>
            </c:extLst>
          </c:dPt>
          <c:dPt>
            <c:idx val="10"/>
            <c:bubble3D val="0"/>
            <c:spPr>
              <a:solidFill>
                <a:srgbClr val="919DCC"/>
              </a:solidFill>
              <a:ln w="6350">
                <a:noFill/>
              </a:ln>
              <a:effectLst/>
            </c:spPr>
            <c:extLst>
              <c:ext xmlns:c16="http://schemas.microsoft.com/office/drawing/2014/chart" uri="{C3380CC4-5D6E-409C-BE32-E72D297353CC}">
                <c16:uniqueId val="{00000015-0635-4DDC-93D6-3B744CECD2B8}"/>
              </c:ext>
            </c:extLst>
          </c:dPt>
          <c:dPt>
            <c:idx val="11"/>
            <c:bubble3D val="0"/>
            <c:spPr>
              <a:solidFill>
                <a:srgbClr val="F2C0C0"/>
              </a:solidFill>
              <a:ln w="6350">
                <a:noFill/>
              </a:ln>
              <a:effectLst/>
            </c:spPr>
            <c:extLst>
              <c:ext xmlns:c16="http://schemas.microsoft.com/office/drawing/2014/chart" uri="{C3380CC4-5D6E-409C-BE32-E72D297353CC}">
                <c16:uniqueId val="{00000017-0635-4DDC-93D6-3B744CECD2B8}"/>
              </c:ext>
            </c:extLst>
          </c:dPt>
          <c:dPt>
            <c:idx val="12"/>
            <c:bubble3D val="0"/>
            <c:spPr>
              <a:solidFill>
                <a:srgbClr val="064265"/>
              </a:solidFill>
              <a:ln w="6350">
                <a:noFill/>
              </a:ln>
              <a:effectLst/>
            </c:spPr>
            <c:extLst>
              <c:ext xmlns:c16="http://schemas.microsoft.com/office/drawing/2014/chart" uri="{C3380CC4-5D6E-409C-BE32-E72D297353CC}">
                <c16:uniqueId val="{00000019-0635-4DDC-93D6-3B744CECD2B8}"/>
              </c:ext>
            </c:extLst>
          </c:dPt>
          <c:dPt>
            <c:idx val="13"/>
            <c:bubble3D val="0"/>
            <c:spPr>
              <a:solidFill>
                <a:srgbClr val="72B1CD"/>
              </a:solidFill>
              <a:ln w="6350">
                <a:noFill/>
              </a:ln>
              <a:effectLst/>
            </c:spPr>
            <c:extLst>
              <c:ext xmlns:c16="http://schemas.microsoft.com/office/drawing/2014/chart" uri="{C3380CC4-5D6E-409C-BE32-E72D297353CC}">
                <c16:uniqueId val="{0000001B-0635-4DDC-93D6-3B744CECD2B8}"/>
              </c:ext>
            </c:extLst>
          </c:dPt>
          <c:dPt>
            <c:idx val="14"/>
            <c:bubble3D val="0"/>
            <c:spPr>
              <a:solidFill>
                <a:srgbClr val="DC6450"/>
              </a:solidFill>
              <a:ln w="6350">
                <a:noFill/>
              </a:ln>
              <a:effectLst/>
            </c:spPr>
            <c:extLst>
              <c:ext xmlns:c16="http://schemas.microsoft.com/office/drawing/2014/chart" uri="{C3380CC4-5D6E-409C-BE32-E72D297353CC}">
                <c16:uniqueId val="{0000001D-0635-4DDC-93D6-3B744CECD2B8}"/>
              </c:ext>
            </c:extLst>
          </c:dPt>
          <c:dPt>
            <c:idx val="15"/>
            <c:bubble3D val="0"/>
            <c:spPr>
              <a:solidFill>
                <a:srgbClr val="FFC18E"/>
              </a:solidFill>
              <a:ln w="6350">
                <a:noFill/>
              </a:ln>
              <a:effectLst/>
            </c:spPr>
            <c:extLst>
              <c:ext xmlns:c16="http://schemas.microsoft.com/office/drawing/2014/chart" uri="{C3380CC4-5D6E-409C-BE32-E72D297353CC}">
                <c16:uniqueId val="{0000001F-0635-4DDC-93D6-3B744CECD2B8}"/>
              </c:ext>
            </c:extLst>
          </c:dPt>
          <c:dPt>
            <c:idx val="16"/>
            <c:bubble3D val="0"/>
            <c:spPr>
              <a:solidFill>
                <a:srgbClr val="BC5A7D"/>
              </a:solidFill>
              <a:ln w="6350">
                <a:noFill/>
              </a:ln>
              <a:effectLst/>
            </c:spPr>
            <c:extLst>
              <c:ext xmlns:c16="http://schemas.microsoft.com/office/drawing/2014/chart" uri="{C3380CC4-5D6E-409C-BE32-E72D297353CC}">
                <c16:uniqueId val="{00000021-0635-4DDC-93D6-3B744CECD2B8}"/>
              </c:ext>
            </c:extLst>
          </c:dPt>
          <c:dPt>
            <c:idx val="17"/>
            <c:bubble3D val="0"/>
            <c:spPr>
              <a:solidFill>
                <a:srgbClr val="D3B3CC"/>
              </a:solidFill>
              <a:ln w="6350">
                <a:noFill/>
              </a:ln>
              <a:effectLst/>
            </c:spPr>
            <c:extLst>
              <c:ext xmlns:c16="http://schemas.microsoft.com/office/drawing/2014/chart" uri="{C3380CC4-5D6E-409C-BE32-E72D297353CC}">
                <c16:uniqueId val="{00000023-0635-4DDC-93D6-3B744CECD2B8}"/>
              </c:ext>
            </c:extLst>
          </c:dPt>
          <c:dPt>
            <c:idx val="18"/>
            <c:bubble3D val="0"/>
            <c:spPr>
              <a:solidFill>
                <a:srgbClr val="3E898C"/>
              </a:solidFill>
              <a:ln w="6350">
                <a:noFill/>
              </a:ln>
              <a:effectLst/>
            </c:spPr>
            <c:extLst>
              <c:ext xmlns:c16="http://schemas.microsoft.com/office/drawing/2014/chart" uri="{C3380CC4-5D6E-409C-BE32-E72D297353CC}">
                <c16:uniqueId val="{00000025-0635-4DDC-93D6-3B744CECD2B8}"/>
              </c:ext>
            </c:extLst>
          </c:dPt>
          <c:dPt>
            <c:idx val="19"/>
            <c:bubble3D val="0"/>
            <c:spPr>
              <a:solidFill>
                <a:srgbClr val="9FC6C6"/>
              </a:solidFill>
              <a:ln w="6350">
                <a:noFill/>
              </a:ln>
              <a:effectLst/>
            </c:spPr>
            <c:extLst>
              <c:ext xmlns:c16="http://schemas.microsoft.com/office/drawing/2014/chart" uri="{C3380CC4-5D6E-409C-BE32-E72D297353CC}">
                <c16:uniqueId val="{00000027-0635-4DDC-93D6-3B744CECD2B8}"/>
              </c:ext>
            </c:extLst>
          </c:dPt>
          <c:dPt>
            <c:idx val="20"/>
            <c:bubble3D val="0"/>
            <c:spPr>
              <a:solidFill>
                <a:srgbClr val="6B8699"/>
              </a:solidFill>
              <a:ln w="6350">
                <a:noFill/>
              </a:ln>
              <a:effectLst/>
            </c:spPr>
            <c:extLst>
              <c:ext xmlns:c16="http://schemas.microsoft.com/office/drawing/2014/chart" uri="{C3380CC4-5D6E-409C-BE32-E72D297353CC}">
                <c16:uniqueId val="{00000029-0635-4DDC-93D6-3B744CECD2B8}"/>
              </c:ext>
            </c:extLst>
          </c:dPt>
          <c:dPt>
            <c:idx val="21"/>
            <c:bubble3D val="0"/>
            <c:spPr>
              <a:solidFill>
                <a:srgbClr val="C1CFDC"/>
              </a:solidFill>
              <a:ln w="6350">
                <a:noFill/>
              </a:ln>
              <a:effectLst/>
            </c:spPr>
            <c:extLst>
              <c:ext xmlns:c16="http://schemas.microsoft.com/office/drawing/2014/chart" uri="{C3380CC4-5D6E-409C-BE32-E72D297353CC}">
                <c16:uniqueId val="{0000002B-0635-4DDC-93D6-3B744CECD2B8}"/>
              </c:ext>
            </c:extLst>
          </c:dPt>
          <c:dPt>
            <c:idx val="22"/>
            <c:bubble3D val="0"/>
            <c:spPr>
              <a:solidFill>
                <a:srgbClr val="919DCC"/>
              </a:solidFill>
              <a:ln w="6350">
                <a:noFill/>
              </a:ln>
              <a:effectLst/>
            </c:spPr>
            <c:extLst>
              <c:ext xmlns:c16="http://schemas.microsoft.com/office/drawing/2014/chart" uri="{C3380CC4-5D6E-409C-BE32-E72D297353CC}">
                <c16:uniqueId val="{0000002D-0635-4DDC-93D6-3B744CECD2B8}"/>
              </c:ext>
            </c:extLst>
          </c:dPt>
          <c:dPt>
            <c:idx val="23"/>
            <c:bubble3D val="0"/>
            <c:spPr>
              <a:solidFill>
                <a:srgbClr val="F2C0C0"/>
              </a:solidFill>
              <a:ln w="6350">
                <a:noFill/>
              </a:ln>
              <a:effectLst/>
            </c:spPr>
            <c:extLst>
              <c:ext xmlns:c16="http://schemas.microsoft.com/office/drawing/2014/chart" uri="{C3380CC4-5D6E-409C-BE32-E72D297353CC}">
                <c16:uniqueId val="{0000002F-0635-4DDC-93D6-3B744CECD2B8}"/>
              </c:ext>
            </c:extLst>
          </c:dPt>
          <c:dPt>
            <c:idx val="24"/>
            <c:bubble3D val="0"/>
            <c:spPr>
              <a:solidFill>
                <a:srgbClr val="064265"/>
              </a:solidFill>
              <a:ln w="6350">
                <a:noFill/>
              </a:ln>
              <a:effectLst/>
            </c:spPr>
            <c:extLst>
              <c:ext xmlns:c16="http://schemas.microsoft.com/office/drawing/2014/chart" uri="{C3380CC4-5D6E-409C-BE32-E72D297353CC}">
                <c16:uniqueId val="{00000031-0635-4DDC-93D6-3B744CECD2B8}"/>
              </c:ext>
            </c:extLst>
          </c:dPt>
          <c:dPt>
            <c:idx val="25"/>
            <c:bubble3D val="0"/>
            <c:spPr>
              <a:solidFill>
                <a:srgbClr val="72B1CD"/>
              </a:solidFill>
              <a:ln w="6350">
                <a:noFill/>
              </a:ln>
              <a:effectLst/>
            </c:spPr>
            <c:extLst>
              <c:ext xmlns:c16="http://schemas.microsoft.com/office/drawing/2014/chart" uri="{C3380CC4-5D6E-409C-BE32-E72D297353CC}">
                <c16:uniqueId val="{00000033-0635-4DDC-93D6-3B744CECD2B8}"/>
              </c:ext>
            </c:extLst>
          </c:dPt>
          <c:dPt>
            <c:idx val="26"/>
            <c:bubble3D val="0"/>
            <c:spPr>
              <a:solidFill>
                <a:srgbClr val="DC6450"/>
              </a:solidFill>
              <a:ln w="6350">
                <a:noFill/>
              </a:ln>
              <a:effectLst/>
            </c:spPr>
            <c:extLst>
              <c:ext xmlns:c16="http://schemas.microsoft.com/office/drawing/2014/chart" uri="{C3380CC4-5D6E-409C-BE32-E72D297353CC}">
                <c16:uniqueId val="{00000035-0635-4DDC-93D6-3B744CECD2B8}"/>
              </c:ext>
            </c:extLst>
          </c:dPt>
          <c:dPt>
            <c:idx val="27"/>
            <c:bubble3D val="0"/>
            <c:spPr>
              <a:solidFill>
                <a:srgbClr val="FFC18E"/>
              </a:solidFill>
              <a:ln w="6350">
                <a:noFill/>
              </a:ln>
              <a:effectLst/>
            </c:spPr>
            <c:extLst>
              <c:ext xmlns:c16="http://schemas.microsoft.com/office/drawing/2014/chart" uri="{C3380CC4-5D6E-409C-BE32-E72D297353CC}">
                <c16:uniqueId val="{00000037-0635-4DDC-93D6-3B744CECD2B8}"/>
              </c:ext>
            </c:extLst>
          </c:dPt>
          <c:dPt>
            <c:idx val="28"/>
            <c:bubble3D val="0"/>
            <c:spPr>
              <a:solidFill>
                <a:srgbClr val="BC5A7D"/>
              </a:solidFill>
              <a:ln w="6350">
                <a:noFill/>
              </a:ln>
              <a:effectLst/>
            </c:spPr>
            <c:extLst>
              <c:ext xmlns:c16="http://schemas.microsoft.com/office/drawing/2014/chart" uri="{C3380CC4-5D6E-409C-BE32-E72D297353CC}">
                <c16:uniqueId val="{00000039-0635-4DDC-93D6-3B744CECD2B8}"/>
              </c:ext>
            </c:extLst>
          </c:dPt>
          <c:dPt>
            <c:idx val="29"/>
            <c:bubble3D val="0"/>
            <c:spPr>
              <a:solidFill>
                <a:srgbClr val="D3B3CC"/>
              </a:solidFill>
              <a:ln w="6350">
                <a:noFill/>
              </a:ln>
              <a:effectLst/>
            </c:spPr>
            <c:extLst>
              <c:ext xmlns:c16="http://schemas.microsoft.com/office/drawing/2014/chart" uri="{C3380CC4-5D6E-409C-BE32-E72D297353CC}">
                <c16:uniqueId val="{0000003B-0635-4DDC-93D6-3B744CECD2B8}"/>
              </c:ext>
            </c:extLst>
          </c:dPt>
          <c:dPt>
            <c:idx val="30"/>
            <c:bubble3D val="0"/>
            <c:spPr>
              <a:solidFill>
                <a:srgbClr val="3E898C"/>
              </a:solidFill>
              <a:ln w="6350">
                <a:noFill/>
              </a:ln>
              <a:effectLst/>
            </c:spPr>
            <c:extLst>
              <c:ext xmlns:c16="http://schemas.microsoft.com/office/drawing/2014/chart" uri="{C3380CC4-5D6E-409C-BE32-E72D297353CC}">
                <c16:uniqueId val="{0000003D-0635-4DDC-93D6-3B744CECD2B8}"/>
              </c:ext>
            </c:extLst>
          </c:dPt>
          <c:dPt>
            <c:idx val="31"/>
            <c:bubble3D val="0"/>
            <c:spPr>
              <a:solidFill>
                <a:srgbClr val="9FC6C6"/>
              </a:solidFill>
              <a:ln w="6350">
                <a:noFill/>
              </a:ln>
              <a:effectLst/>
            </c:spPr>
            <c:extLst>
              <c:ext xmlns:c16="http://schemas.microsoft.com/office/drawing/2014/chart" uri="{C3380CC4-5D6E-409C-BE32-E72D297353CC}">
                <c16:uniqueId val="{0000003F-0635-4DDC-93D6-3B744CECD2B8}"/>
              </c:ext>
            </c:extLst>
          </c:dPt>
          <c:dPt>
            <c:idx val="32"/>
            <c:bubble3D val="0"/>
            <c:spPr>
              <a:solidFill>
                <a:srgbClr val="6B8699"/>
              </a:solidFill>
              <a:ln w="6350">
                <a:noFill/>
              </a:ln>
              <a:effectLst/>
            </c:spPr>
            <c:extLst>
              <c:ext xmlns:c16="http://schemas.microsoft.com/office/drawing/2014/chart" uri="{C3380CC4-5D6E-409C-BE32-E72D297353CC}">
                <c16:uniqueId val="{00000041-0635-4DDC-93D6-3B744CECD2B8}"/>
              </c:ext>
            </c:extLst>
          </c:dPt>
          <c:dPt>
            <c:idx val="33"/>
            <c:bubble3D val="0"/>
            <c:spPr>
              <a:solidFill>
                <a:srgbClr val="C1CFDC"/>
              </a:solidFill>
              <a:ln w="6350">
                <a:noFill/>
              </a:ln>
              <a:effectLst/>
            </c:spPr>
            <c:extLst>
              <c:ext xmlns:c16="http://schemas.microsoft.com/office/drawing/2014/chart" uri="{C3380CC4-5D6E-409C-BE32-E72D297353CC}">
                <c16:uniqueId val="{00000043-0635-4DDC-93D6-3B744CECD2B8}"/>
              </c:ext>
            </c:extLst>
          </c:dPt>
          <c:dPt>
            <c:idx val="34"/>
            <c:bubble3D val="0"/>
            <c:spPr>
              <a:solidFill>
                <a:srgbClr val="919DCC"/>
              </a:solidFill>
              <a:ln w="6350">
                <a:noFill/>
              </a:ln>
              <a:effectLst/>
            </c:spPr>
            <c:extLst>
              <c:ext xmlns:c16="http://schemas.microsoft.com/office/drawing/2014/chart" uri="{C3380CC4-5D6E-409C-BE32-E72D297353CC}">
                <c16:uniqueId val="{00000045-0635-4DDC-93D6-3B744CECD2B8}"/>
              </c:ext>
            </c:extLst>
          </c:dPt>
          <c:dPt>
            <c:idx val="35"/>
            <c:bubble3D val="0"/>
            <c:spPr>
              <a:solidFill>
                <a:srgbClr val="F2C0C0"/>
              </a:solidFill>
              <a:ln w="6350">
                <a:noFill/>
              </a:ln>
              <a:effectLst/>
            </c:spPr>
            <c:extLst>
              <c:ext xmlns:c16="http://schemas.microsoft.com/office/drawing/2014/chart" uri="{C3380CC4-5D6E-409C-BE32-E72D297353CC}">
                <c16:uniqueId val="{00000047-0635-4DDC-93D6-3B744CECD2B8}"/>
              </c:ext>
            </c:extLst>
          </c:dPt>
          <c:dPt>
            <c:idx val="36"/>
            <c:bubble3D val="0"/>
            <c:spPr>
              <a:solidFill>
                <a:srgbClr val="064265"/>
              </a:solidFill>
              <a:ln w="6350">
                <a:noFill/>
              </a:ln>
              <a:effectLst/>
            </c:spPr>
            <c:extLst>
              <c:ext xmlns:c16="http://schemas.microsoft.com/office/drawing/2014/chart" uri="{C3380CC4-5D6E-409C-BE32-E72D297353CC}">
                <c16:uniqueId val="{00000049-0635-4DDC-93D6-3B744CECD2B8}"/>
              </c:ext>
            </c:extLst>
          </c:dPt>
          <c:dPt>
            <c:idx val="37"/>
            <c:bubble3D val="0"/>
            <c:spPr>
              <a:solidFill>
                <a:srgbClr val="72B1CD"/>
              </a:solidFill>
              <a:ln w="6350">
                <a:noFill/>
              </a:ln>
              <a:effectLst/>
            </c:spPr>
            <c:extLst>
              <c:ext xmlns:c16="http://schemas.microsoft.com/office/drawing/2014/chart" uri="{C3380CC4-5D6E-409C-BE32-E72D297353CC}">
                <c16:uniqueId val="{0000004B-0635-4DDC-93D6-3B744CECD2B8}"/>
              </c:ext>
            </c:extLst>
          </c:dPt>
          <c:dPt>
            <c:idx val="38"/>
            <c:bubble3D val="0"/>
            <c:spPr>
              <a:solidFill>
                <a:srgbClr val="DC6450"/>
              </a:solidFill>
              <a:ln w="6350">
                <a:noFill/>
              </a:ln>
              <a:effectLst/>
            </c:spPr>
            <c:extLst>
              <c:ext xmlns:c16="http://schemas.microsoft.com/office/drawing/2014/chart" uri="{C3380CC4-5D6E-409C-BE32-E72D297353CC}">
                <c16:uniqueId val="{0000004D-0635-4DDC-93D6-3B744CECD2B8}"/>
              </c:ext>
            </c:extLst>
          </c:dPt>
          <c:dPt>
            <c:idx val="39"/>
            <c:bubble3D val="0"/>
            <c:spPr>
              <a:solidFill>
                <a:srgbClr val="FFC18E"/>
              </a:solidFill>
              <a:ln w="6350">
                <a:noFill/>
              </a:ln>
              <a:effectLst/>
            </c:spPr>
            <c:extLst>
              <c:ext xmlns:c16="http://schemas.microsoft.com/office/drawing/2014/chart" uri="{C3380CC4-5D6E-409C-BE32-E72D297353CC}">
                <c16:uniqueId val="{0000004F-0635-4DDC-93D6-3B744CECD2B8}"/>
              </c:ext>
            </c:extLst>
          </c:dPt>
          <c:dPt>
            <c:idx val="40"/>
            <c:bubble3D val="0"/>
            <c:spPr>
              <a:solidFill>
                <a:srgbClr val="BC5A7D"/>
              </a:solidFill>
              <a:ln w="6350">
                <a:noFill/>
              </a:ln>
              <a:effectLst/>
            </c:spPr>
            <c:extLst>
              <c:ext xmlns:c16="http://schemas.microsoft.com/office/drawing/2014/chart" uri="{C3380CC4-5D6E-409C-BE32-E72D297353CC}">
                <c16:uniqueId val="{00000051-0635-4DDC-93D6-3B744CECD2B8}"/>
              </c:ext>
            </c:extLst>
          </c:dPt>
          <c:dPt>
            <c:idx val="41"/>
            <c:bubble3D val="0"/>
            <c:spPr>
              <a:solidFill>
                <a:srgbClr val="D3B3CC"/>
              </a:solidFill>
              <a:ln w="6350">
                <a:noFill/>
              </a:ln>
              <a:effectLst/>
            </c:spPr>
            <c:extLst>
              <c:ext xmlns:c16="http://schemas.microsoft.com/office/drawing/2014/chart" uri="{C3380CC4-5D6E-409C-BE32-E72D297353CC}">
                <c16:uniqueId val="{00000053-0635-4DDC-93D6-3B744CECD2B8}"/>
              </c:ext>
            </c:extLst>
          </c:dPt>
          <c:dPt>
            <c:idx val="42"/>
            <c:bubble3D val="0"/>
            <c:spPr>
              <a:solidFill>
                <a:srgbClr val="3E898C"/>
              </a:solidFill>
              <a:ln w="6350">
                <a:noFill/>
              </a:ln>
              <a:effectLst/>
            </c:spPr>
            <c:extLst>
              <c:ext xmlns:c16="http://schemas.microsoft.com/office/drawing/2014/chart" uri="{C3380CC4-5D6E-409C-BE32-E72D297353CC}">
                <c16:uniqueId val="{00000055-0635-4DDC-93D6-3B744CECD2B8}"/>
              </c:ext>
            </c:extLst>
          </c:dPt>
          <c:dPt>
            <c:idx val="43"/>
            <c:bubble3D val="0"/>
            <c:spPr>
              <a:solidFill>
                <a:srgbClr val="9FC6C6"/>
              </a:solidFill>
              <a:ln w="6350">
                <a:noFill/>
              </a:ln>
              <a:effectLst/>
            </c:spPr>
            <c:extLst>
              <c:ext xmlns:c16="http://schemas.microsoft.com/office/drawing/2014/chart" uri="{C3380CC4-5D6E-409C-BE32-E72D297353CC}">
                <c16:uniqueId val="{00000057-0635-4DDC-93D6-3B744CECD2B8}"/>
              </c:ext>
            </c:extLst>
          </c:dPt>
          <c:dPt>
            <c:idx val="44"/>
            <c:bubble3D val="0"/>
            <c:spPr>
              <a:solidFill>
                <a:srgbClr val="6B8699"/>
              </a:solidFill>
              <a:ln w="6350">
                <a:noFill/>
              </a:ln>
              <a:effectLst/>
            </c:spPr>
            <c:extLst>
              <c:ext xmlns:c16="http://schemas.microsoft.com/office/drawing/2014/chart" uri="{C3380CC4-5D6E-409C-BE32-E72D297353CC}">
                <c16:uniqueId val="{00000059-0635-4DDC-93D6-3B744CECD2B8}"/>
              </c:ext>
            </c:extLst>
          </c:dPt>
          <c:dPt>
            <c:idx val="45"/>
            <c:bubble3D val="0"/>
            <c:spPr>
              <a:solidFill>
                <a:srgbClr val="C1CFDC"/>
              </a:solidFill>
              <a:ln w="6350">
                <a:noFill/>
              </a:ln>
              <a:effectLst/>
            </c:spPr>
            <c:extLst>
              <c:ext xmlns:c16="http://schemas.microsoft.com/office/drawing/2014/chart" uri="{C3380CC4-5D6E-409C-BE32-E72D297353CC}">
                <c16:uniqueId val="{0000005B-0635-4DDC-93D6-3B744CECD2B8}"/>
              </c:ext>
            </c:extLst>
          </c:dPt>
          <c:dPt>
            <c:idx val="46"/>
            <c:bubble3D val="0"/>
            <c:spPr>
              <a:solidFill>
                <a:srgbClr val="919DCC"/>
              </a:solidFill>
              <a:ln w="6350">
                <a:noFill/>
              </a:ln>
              <a:effectLst/>
            </c:spPr>
            <c:extLst>
              <c:ext xmlns:c16="http://schemas.microsoft.com/office/drawing/2014/chart" uri="{C3380CC4-5D6E-409C-BE32-E72D297353CC}">
                <c16:uniqueId val="{0000005D-0635-4DDC-93D6-3B744CECD2B8}"/>
              </c:ext>
            </c:extLst>
          </c:dPt>
          <c:dPt>
            <c:idx val="47"/>
            <c:bubble3D val="0"/>
            <c:spPr>
              <a:solidFill>
                <a:srgbClr val="F2C0C0"/>
              </a:solidFill>
              <a:ln w="6350">
                <a:noFill/>
              </a:ln>
              <a:effectLst/>
            </c:spPr>
            <c:extLst>
              <c:ext xmlns:c16="http://schemas.microsoft.com/office/drawing/2014/chart" uri="{C3380CC4-5D6E-409C-BE32-E72D297353CC}">
                <c16:uniqueId val="{0000005F-0635-4DDC-93D6-3B744CECD2B8}"/>
              </c:ext>
            </c:extLst>
          </c:dPt>
          <c:dPt>
            <c:idx val="48"/>
            <c:bubble3D val="0"/>
            <c:spPr>
              <a:solidFill>
                <a:srgbClr val="064265"/>
              </a:solidFill>
              <a:ln w="6350">
                <a:noFill/>
              </a:ln>
              <a:effectLst/>
            </c:spPr>
            <c:extLst>
              <c:ext xmlns:c16="http://schemas.microsoft.com/office/drawing/2014/chart" uri="{C3380CC4-5D6E-409C-BE32-E72D297353CC}">
                <c16:uniqueId val="{00000061-0635-4DDC-93D6-3B744CECD2B8}"/>
              </c:ext>
            </c:extLst>
          </c:dPt>
          <c:dPt>
            <c:idx val="49"/>
            <c:bubble3D val="0"/>
            <c:spPr>
              <a:solidFill>
                <a:srgbClr val="72B1CD"/>
              </a:solidFill>
              <a:ln w="6350">
                <a:noFill/>
              </a:ln>
              <a:effectLst/>
            </c:spPr>
            <c:extLst>
              <c:ext xmlns:c16="http://schemas.microsoft.com/office/drawing/2014/chart" uri="{C3380CC4-5D6E-409C-BE32-E72D297353CC}">
                <c16:uniqueId val="{00000063-0635-4DDC-93D6-3B744CECD2B8}"/>
              </c:ext>
            </c:extLst>
          </c:dPt>
          <c:dPt>
            <c:idx val="50"/>
            <c:bubble3D val="0"/>
            <c:spPr>
              <a:solidFill>
                <a:srgbClr val="DC6450"/>
              </a:solidFill>
              <a:ln w="6350">
                <a:noFill/>
              </a:ln>
              <a:effectLst/>
            </c:spPr>
            <c:extLst>
              <c:ext xmlns:c16="http://schemas.microsoft.com/office/drawing/2014/chart" uri="{C3380CC4-5D6E-409C-BE32-E72D297353CC}">
                <c16:uniqueId val="{00000065-0635-4DDC-93D6-3B744CECD2B8}"/>
              </c:ext>
            </c:extLst>
          </c:dPt>
          <c:dPt>
            <c:idx val="51"/>
            <c:bubble3D val="0"/>
            <c:spPr>
              <a:solidFill>
                <a:srgbClr val="FFC18E"/>
              </a:solidFill>
              <a:ln w="6350">
                <a:noFill/>
              </a:ln>
              <a:effectLst/>
            </c:spPr>
            <c:extLst>
              <c:ext xmlns:c16="http://schemas.microsoft.com/office/drawing/2014/chart" uri="{C3380CC4-5D6E-409C-BE32-E72D297353CC}">
                <c16:uniqueId val="{00000067-0635-4DDC-93D6-3B744CECD2B8}"/>
              </c:ext>
            </c:extLst>
          </c:dPt>
          <c:dPt>
            <c:idx val="52"/>
            <c:bubble3D val="0"/>
            <c:spPr>
              <a:solidFill>
                <a:srgbClr val="BC5A7D"/>
              </a:solidFill>
              <a:ln w="6350">
                <a:noFill/>
              </a:ln>
              <a:effectLst/>
            </c:spPr>
            <c:extLst>
              <c:ext xmlns:c16="http://schemas.microsoft.com/office/drawing/2014/chart" uri="{C3380CC4-5D6E-409C-BE32-E72D297353CC}">
                <c16:uniqueId val="{00000069-0635-4DDC-93D6-3B744CECD2B8}"/>
              </c:ext>
            </c:extLst>
          </c:dPt>
          <c:dPt>
            <c:idx val="53"/>
            <c:bubble3D val="0"/>
            <c:spPr>
              <a:solidFill>
                <a:srgbClr val="D3B3CC"/>
              </a:solidFill>
              <a:ln w="6350">
                <a:noFill/>
              </a:ln>
              <a:effectLst/>
            </c:spPr>
            <c:extLst>
              <c:ext xmlns:c16="http://schemas.microsoft.com/office/drawing/2014/chart" uri="{C3380CC4-5D6E-409C-BE32-E72D297353CC}">
                <c16:uniqueId val="{0000006B-0635-4DDC-93D6-3B744CECD2B8}"/>
              </c:ext>
            </c:extLst>
          </c:dPt>
          <c:dPt>
            <c:idx val="54"/>
            <c:bubble3D val="0"/>
            <c:spPr>
              <a:solidFill>
                <a:srgbClr val="3E898C"/>
              </a:solidFill>
              <a:ln w="6350">
                <a:noFill/>
              </a:ln>
              <a:effectLst/>
            </c:spPr>
            <c:extLst>
              <c:ext xmlns:c16="http://schemas.microsoft.com/office/drawing/2014/chart" uri="{C3380CC4-5D6E-409C-BE32-E72D297353CC}">
                <c16:uniqueId val="{0000006D-0635-4DDC-93D6-3B744CECD2B8}"/>
              </c:ext>
            </c:extLst>
          </c:dPt>
          <c:dPt>
            <c:idx val="55"/>
            <c:bubble3D val="0"/>
            <c:spPr>
              <a:solidFill>
                <a:srgbClr val="9FC6C6"/>
              </a:solidFill>
              <a:ln w="6350">
                <a:noFill/>
              </a:ln>
              <a:effectLst/>
            </c:spPr>
            <c:extLst>
              <c:ext xmlns:c16="http://schemas.microsoft.com/office/drawing/2014/chart" uri="{C3380CC4-5D6E-409C-BE32-E72D297353CC}">
                <c16:uniqueId val="{0000006F-0635-4DDC-93D6-3B744CECD2B8}"/>
              </c:ext>
            </c:extLst>
          </c:dPt>
          <c:dPt>
            <c:idx val="56"/>
            <c:bubble3D val="0"/>
            <c:spPr>
              <a:solidFill>
                <a:srgbClr val="6B8699"/>
              </a:solidFill>
              <a:ln w="6350">
                <a:noFill/>
              </a:ln>
              <a:effectLst/>
            </c:spPr>
            <c:extLst>
              <c:ext xmlns:c16="http://schemas.microsoft.com/office/drawing/2014/chart" uri="{C3380CC4-5D6E-409C-BE32-E72D297353CC}">
                <c16:uniqueId val="{00000071-0635-4DDC-93D6-3B744CECD2B8}"/>
              </c:ext>
            </c:extLst>
          </c:dPt>
          <c:dPt>
            <c:idx val="57"/>
            <c:bubble3D val="0"/>
            <c:spPr>
              <a:solidFill>
                <a:srgbClr val="C1CFDC"/>
              </a:solidFill>
              <a:ln w="6350">
                <a:noFill/>
              </a:ln>
              <a:effectLst/>
            </c:spPr>
            <c:extLst>
              <c:ext xmlns:c16="http://schemas.microsoft.com/office/drawing/2014/chart" uri="{C3380CC4-5D6E-409C-BE32-E72D297353CC}">
                <c16:uniqueId val="{00000073-0635-4DDC-93D6-3B744CECD2B8}"/>
              </c:ext>
            </c:extLst>
          </c:dPt>
          <c:dPt>
            <c:idx val="58"/>
            <c:bubble3D val="0"/>
            <c:spPr>
              <a:solidFill>
                <a:srgbClr val="919DCC"/>
              </a:solidFill>
              <a:ln w="6350">
                <a:noFill/>
              </a:ln>
              <a:effectLst/>
            </c:spPr>
            <c:extLst>
              <c:ext xmlns:c16="http://schemas.microsoft.com/office/drawing/2014/chart" uri="{C3380CC4-5D6E-409C-BE32-E72D297353CC}">
                <c16:uniqueId val="{00000075-0635-4DDC-93D6-3B744CECD2B8}"/>
              </c:ext>
            </c:extLst>
          </c:dPt>
          <c:dPt>
            <c:idx val="59"/>
            <c:bubble3D val="0"/>
            <c:spPr>
              <a:solidFill>
                <a:srgbClr val="F2C0C0"/>
              </a:solidFill>
              <a:ln w="6350">
                <a:noFill/>
              </a:ln>
              <a:effectLst/>
            </c:spPr>
            <c:extLst>
              <c:ext xmlns:c16="http://schemas.microsoft.com/office/drawing/2014/chart" uri="{C3380CC4-5D6E-409C-BE32-E72D297353CC}">
                <c16:uniqueId val="{00000077-0635-4DDC-93D6-3B744CECD2B8}"/>
              </c:ext>
            </c:extLst>
          </c:dPt>
          <c:dPt>
            <c:idx val="60"/>
            <c:bubble3D val="0"/>
            <c:spPr>
              <a:solidFill>
                <a:srgbClr val="064265"/>
              </a:solidFill>
              <a:ln w="6350">
                <a:noFill/>
              </a:ln>
              <a:effectLst/>
            </c:spPr>
            <c:extLst>
              <c:ext xmlns:c16="http://schemas.microsoft.com/office/drawing/2014/chart" uri="{C3380CC4-5D6E-409C-BE32-E72D297353CC}">
                <c16:uniqueId val="{00000079-0635-4DDC-93D6-3B744CECD2B8}"/>
              </c:ext>
            </c:extLst>
          </c:dPt>
          <c:dPt>
            <c:idx val="61"/>
            <c:bubble3D val="0"/>
            <c:spPr>
              <a:solidFill>
                <a:srgbClr val="72B1CD"/>
              </a:solidFill>
              <a:ln w="6350">
                <a:noFill/>
              </a:ln>
              <a:effectLst/>
            </c:spPr>
            <c:extLst>
              <c:ext xmlns:c16="http://schemas.microsoft.com/office/drawing/2014/chart" uri="{C3380CC4-5D6E-409C-BE32-E72D297353CC}">
                <c16:uniqueId val="{0000007B-0635-4DDC-93D6-3B744CECD2B8}"/>
              </c:ext>
            </c:extLst>
          </c:dPt>
          <c:dPt>
            <c:idx val="62"/>
            <c:bubble3D val="0"/>
            <c:spPr>
              <a:solidFill>
                <a:srgbClr val="DC6450"/>
              </a:solidFill>
              <a:ln w="6350">
                <a:noFill/>
              </a:ln>
              <a:effectLst/>
            </c:spPr>
            <c:extLst>
              <c:ext xmlns:c16="http://schemas.microsoft.com/office/drawing/2014/chart" uri="{C3380CC4-5D6E-409C-BE32-E72D297353CC}">
                <c16:uniqueId val="{0000007D-0635-4DDC-93D6-3B744CECD2B8}"/>
              </c:ext>
            </c:extLst>
          </c:dPt>
          <c:dPt>
            <c:idx val="63"/>
            <c:bubble3D val="0"/>
            <c:spPr>
              <a:solidFill>
                <a:srgbClr val="FFC18E"/>
              </a:solidFill>
              <a:ln w="6350">
                <a:noFill/>
              </a:ln>
              <a:effectLst/>
            </c:spPr>
            <c:extLst>
              <c:ext xmlns:c16="http://schemas.microsoft.com/office/drawing/2014/chart" uri="{C3380CC4-5D6E-409C-BE32-E72D297353CC}">
                <c16:uniqueId val="{0000007F-0635-4DDC-93D6-3B744CECD2B8}"/>
              </c:ext>
            </c:extLst>
          </c:dPt>
          <c:dPt>
            <c:idx val="64"/>
            <c:bubble3D val="0"/>
            <c:spPr>
              <a:solidFill>
                <a:srgbClr val="BC5A7D"/>
              </a:solidFill>
              <a:ln w="6350">
                <a:noFill/>
              </a:ln>
              <a:effectLst/>
            </c:spPr>
            <c:extLst>
              <c:ext xmlns:c16="http://schemas.microsoft.com/office/drawing/2014/chart" uri="{C3380CC4-5D6E-409C-BE32-E72D297353CC}">
                <c16:uniqueId val="{00000081-0635-4DDC-93D6-3B744CECD2B8}"/>
              </c:ext>
            </c:extLst>
          </c:dPt>
          <c:dPt>
            <c:idx val="65"/>
            <c:bubble3D val="0"/>
            <c:spPr>
              <a:solidFill>
                <a:srgbClr val="D3B3CC"/>
              </a:solidFill>
              <a:ln w="6350">
                <a:noFill/>
              </a:ln>
              <a:effectLst/>
            </c:spPr>
            <c:extLst>
              <c:ext xmlns:c16="http://schemas.microsoft.com/office/drawing/2014/chart" uri="{C3380CC4-5D6E-409C-BE32-E72D297353CC}">
                <c16:uniqueId val="{00000083-0635-4DDC-93D6-3B744CECD2B8}"/>
              </c:ext>
            </c:extLst>
          </c:dPt>
          <c:dPt>
            <c:idx val="66"/>
            <c:bubble3D val="0"/>
            <c:spPr>
              <a:solidFill>
                <a:srgbClr val="3E898C"/>
              </a:solidFill>
              <a:ln w="6350">
                <a:noFill/>
              </a:ln>
              <a:effectLst/>
            </c:spPr>
            <c:extLst>
              <c:ext xmlns:c16="http://schemas.microsoft.com/office/drawing/2014/chart" uri="{C3380CC4-5D6E-409C-BE32-E72D297353CC}">
                <c16:uniqueId val="{00000085-0635-4DDC-93D6-3B744CECD2B8}"/>
              </c:ext>
            </c:extLst>
          </c:dPt>
          <c:dPt>
            <c:idx val="67"/>
            <c:bubble3D val="0"/>
            <c:spPr>
              <a:solidFill>
                <a:srgbClr val="9FC6C6"/>
              </a:solidFill>
              <a:ln w="6350">
                <a:noFill/>
              </a:ln>
              <a:effectLst/>
            </c:spPr>
            <c:extLst>
              <c:ext xmlns:c16="http://schemas.microsoft.com/office/drawing/2014/chart" uri="{C3380CC4-5D6E-409C-BE32-E72D297353CC}">
                <c16:uniqueId val="{00000087-0635-4DDC-93D6-3B744CECD2B8}"/>
              </c:ext>
            </c:extLst>
          </c:dPt>
          <c:dPt>
            <c:idx val="68"/>
            <c:bubble3D val="0"/>
            <c:spPr>
              <a:solidFill>
                <a:srgbClr val="6B8699"/>
              </a:solidFill>
              <a:ln w="6350">
                <a:noFill/>
              </a:ln>
              <a:effectLst/>
            </c:spPr>
            <c:extLst>
              <c:ext xmlns:c16="http://schemas.microsoft.com/office/drawing/2014/chart" uri="{C3380CC4-5D6E-409C-BE32-E72D297353CC}">
                <c16:uniqueId val="{00000089-0635-4DDC-93D6-3B744CECD2B8}"/>
              </c:ext>
            </c:extLst>
          </c:dPt>
          <c:dPt>
            <c:idx val="69"/>
            <c:bubble3D val="0"/>
            <c:spPr>
              <a:solidFill>
                <a:srgbClr val="C1CFDC"/>
              </a:solidFill>
              <a:ln w="6350">
                <a:noFill/>
              </a:ln>
              <a:effectLst/>
            </c:spPr>
            <c:extLst>
              <c:ext xmlns:c16="http://schemas.microsoft.com/office/drawing/2014/chart" uri="{C3380CC4-5D6E-409C-BE32-E72D297353CC}">
                <c16:uniqueId val="{0000008B-0635-4DDC-93D6-3B744CECD2B8}"/>
              </c:ext>
            </c:extLst>
          </c:dPt>
          <c:dPt>
            <c:idx val="70"/>
            <c:bubble3D val="0"/>
            <c:spPr>
              <a:solidFill>
                <a:srgbClr val="919DCC"/>
              </a:solidFill>
              <a:ln w="6350">
                <a:noFill/>
              </a:ln>
              <a:effectLst/>
            </c:spPr>
            <c:extLst>
              <c:ext xmlns:c16="http://schemas.microsoft.com/office/drawing/2014/chart" uri="{C3380CC4-5D6E-409C-BE32-E72D297353CC}">
                <c16:uniqueId val="{0000008D-0635-4DDC-93D6-3B744CECD2B8}"/>
              </c:ext>
            </c:extLst>
          </c:dPt>
          <c:dPt>
            <c:idx val="71"/>
            <c:bubble3D val="0"/>
            <c:spPr>
              <a:solidFill>
                <a:srgbClr val="F2C0C0"/>
              </a:solidFill>
              <a:ln w="6350">
                <a:noFill/>
              </a:ln>
              <a:effectLst/>
            </c:spPr>
            <c:extLst>
              <c:ext xmlns:c16="http://schemas.microsoft.com/office/drawing/2014/chart" uri="{C3380CC4-5D6E-409C-BE32-E72D297353CC}">
                <c16:uniqueId val="{0000008F-0635-4DDC-93D6-3B744CECD2B8}"/>
              </c:ext>
            </c:extLst>
          </c:dPt>
          <c:dPt>
            <c:idx val="72"/>
            <c:bubble3D val="0"/>
            <c:spPr>
              <a:solidFill>
                <a:srgbClr val="064265"/>
              </a:solidFill>
              <a:ln w="6350">
                <a:noFill/>
              </a:ln>
              <a:effectLst/>
            </c:spPr>
            <c:extLst>
              <c:ext xmlns:c16="http://schemas.microsoft.com/office/drawing/2014/chart" uri="{C3380CC4-5D6E-409C-BE32-E72D297353CC}">
                <c16:uniqueId val="{00000091-0635-4DDC-93D6-3B744CECD2B8}"/>
              </c:ext>
            </c:extLst>
          </c:dPt>
          <c:dPt>
            <c:idx val="73"/>
            <c:bubble3D val="0"/>
            <c:spPr>
              <a:solidFill>
                <a:srgbClr val="72B1CD"/>
              </a:solidFill>
              <a:ln w="6350">
                <a:noFill/>
              </a:ln>
              <a:effectLst/>
            </c:spPr>
            <c:extLst>
              <c:ext xmlns:c16="http://schemas.microsoft.com/office/drawing/2014/chart" uri="{C3380CC4-5D6E-409C-BE32-E72D297353CC}">
                <c16:uniqueId val="{00000093-0635-4DDC-93D6-3B744CECD2B8}"/>
              </c:ext>
            </c:extLst>
          </c:dPt>
          <c:dPt>
            <c:idx val="74"/>
            <c:bubble3D val="0"/>
            <c:spPr>
              <a:solidFill>
                <a:srgbClr val="DC6450"/>
              </a:solidFill>
              <a:ln w="6350">
                <a:noFill/>
              </a:ln>
              <a:effectLst/>
            </c:spPr>
            <c:extLst>
              <c:ext xmlns:c16="http://schemas.microsoft.com/office/drawing/2014/chart" uri="{C3380CC4-5D6E-409C-BE32-E72D297353CC}">
                <c16:uniqueId val="{00000095-0635-4DDC-93D6-3B744CECD2B8}"/>
              </c:ext>
            </c:extLst>
          </c:dPt>
          <c:dPt>
            <c:idx val="75"/>
            <c:bubble3D val="0"/>
            <c:spPr>
              <a:solidFill>
                <a:srgbClr val="FFC18E"/>
              </a:solidFill>
              <a:ln w="6350">
                <a:noFill/>
              </a:ln>
              <a:effectLst/>
            </c:spPr>
            <c:extLst>
              <c:ext xmlns:c16="http://schemas.microsoft.com/office/drawing/2014/chart" uri="{C3380CC4-5D6E-409C-BE32-E72D297353CC}">
                <c16:uniqueId val="{00000097-0635-4DDC-93D6-3B744CECD2B8}"/>
              </c:ext>
            </c:extLst>
          </c:dPt>
          <c:dPt>
            <c:idx val="76"/>
            <c:bubble3D val="0"/>
            <c:spPr>
              <a:solidFill>
                <a:srgbClr val="BC5A7D"/>
              </a:solidFill>
              <a:ln w="6350">
                <a:noFill/>
              </a:ln>
              <a:effectLst/>
            </c:spPr>
            <c:extLst>
              <c:ext xmlns:c16="http://schemas.microsoft.com/office/drawing/2014/chart" uri="{C3380CC4-5D6E-409C-BE32-E72D297353CC}">
                <c16:uniqueId val="{00000099-0635-4DDC-93D6-3B744CECD2B8}"/>
              </c:ext>
            </c:extLst>
          </c:dPt>
          <c:dPt>
            <c:idx val="77"/>
            <c:bubble3D val="0"/>
            <c:spPr>
              <a:solidFill>
                <a:srgbClr val="D3B3CC"/>
              </a:solidFill>
              <a:ln w="6350">
                <a:noFill/>
              </a:ln>
              <a:effectLst/>
            </c:spPr>
            <c:extLst>
              <c:ext xmlns:c16="http://schemas.microsoft.com/office/drawing/2014/chart" uri="{C3380CC4-5D6E-409C-BE32-E72D297353CC}">
                <c16:uniqueId val="{0000009B-0635-4DDC-93D6-3B744CECD2B8}"/>
              </c:ext>
            </c:extLst>
          </c:dPt>
          <c:dPt>
            <c:idx val="78"/>
            <c:bubble3D val="0"/>
            <c:spPr>
              <a:solidFill>
                <a:srgbClr val="3E898C"/>
              </a:solidFill>
              <a:ln w="6350">
                <a:noFill/>
              </a:ln>
              <a:effectLst/>
            </c:spPr>
            <c:extLst>
              <c:ext xmlns:c16="http://schemas.microsoft.com/office/drawing/2014/chart" uri="{C3380CC4-5D6E-409C-BE32-E72D297353CC}">
                <c16:uniqueId val="{0000009D-0635-4DDC-93D6-3B744CECD2B8}"/>
              </c:ext>
            </c:extLst>
          </c:dPt>
          <c:dPt>
            <c:idx val="79"/>
            <c:bubble3D val="0"/>
            <c:spPr>
              <a:solidFill>
                <a:srgbClr val="9FC6C6"/>
              </a:solidFill>
              <a:ln w="6350">
                <a:noFill/>
              </a:ln>
              <a:effectLst/>
            </c:spPr>
            <c:extLst>
              <c:ext xmlns:c16="http://schemas.microsoft.com/office/drawing/2014/chart" uri="{C3380CC4-5D6E-409C-BE32-E72D297353CC}">
                <c16:uniqueId val="{0000009F-0635-4DDC-93D6-3B744CECD2B8}"/>
              </c:ext>
            </c:extLst>
          </c:dPt>
          <c:dPt>
            <c:idx val="80"/>
            <c:bubble3D val="0"/>
            <c:spPr>
              <a:solidFill>
                <a:srgbClr val="6B8699"/>
              </a:solidFill>
              <a:ln w="6350">
                <a:noFill/>
              </a:ln>
              <a:effectLst/>
            </c:spPr>
            <c:extLst>
              <c:ext xmlns:c16="http://schemas.microsoft.com/office/drawing/2014/chart" uri="{C3380CC4-5D6E-409C-BE32-E72D297353CC}">
                <c16:uniqueId val="{000000A1-0635-4DDC-93D6-3B744CECD2B8}"/>
              </c:ext>
            </c:extLst>
          </c:dPt>
          <c:dPt>
            <c:idx val="81"/>
            <c:bubble3D val="0"/>
            <c:spPr>
              <a:solidFill>
                <a:srgbClr val="C1CFDC"/>
              </a:solidFill>
              <a:ln w="6350">
                <a:noFill/>
              </a:ln>
              <a:effectLst/>
            </c:spPr>
            <c:extLst>
              <c:ext xmlns:c16="http://schemas.microsoft.com/office/drawing/2014/chart" uri="{C3380CC4-5D6E-409C-BE32-E72D297353CC}">
                <c16:uniqueId val="{000000A3-0635-4DDC-93D6-3B744CECD2B8}"/>
              </c:ext>
            </c:extLst>
          </c:dPt>
          <c:dPt>
            <c:idx val="82"/>
            <c:bubble3D val="0"/>
            <c:spPr>
              <a:solidFill>
                <a:srgbClr val="919DCC"/>
              </a:solidFill>
              <a:ln w="6350">
                <a:noFill/>
              </a:ln>
              <a:effectLst/>
            </c:spPr>
            <c:extLst>
              <c:ext xmlns:c16="http://schemas.microsoft.com/office/drawing/2014/chart" uri="{C3380CC4-5D6E-409C-BE32-E72D297353CC}">
                <c16:uniqueId val="{000000A5-0635-4DDC-93D6-3B744CECD2B8}"/>
              </c:ext>
            </c:extLst>
          </c:dPt>
          <c:dPt>
            <c:idx val="83"/>
            <c:bubble3D val="0"/>
            <c:spPr>
              <a:solidFill>
                <a:srgbClr val="F2C0C0"/>
              </a:solidFill>
              <a:ln w="6350">
                <a:noFill/>
              </a:ln>
              <a:effectLst/>
            </c:spPr>
            <c:extLst>
              <c:ext xmlns:c16="http://schemas.microsoft.com/office/drawing/2014/chart" uri="{C3380CC4-5D6E-409C-BE32-E72D297353CC}">
                <c16:uniqueId val="{000000A7-0635-4DDC-93D6-3B744CECD2B8}"/>
              </c:ext>
            </c:extLst>
          </c:dPt>
          <c:dPt>
            <c:idx val="84"/>
            <c:bubble3D val="0"/>
            <c:spPr>
              <a:solidFill>
                <a:srgbClr val="064265"/>
              </a:solidFill>
              <a:ln w="6350">
                <a:noFill/>
              </a:ln>
              <a:effectLst/>
            </c:spPr>
            <c:extLst>
              <c:ext xmlns:c16="http://schemas.microsoft.com/office/drawing/2014/chart" uri="{C3380CC4-5D6E-409C-BE32-E72D297353CC}">
                <c16:uniqueId val="{000000A9-0635-4DDC-93D6-3B744CECD2B8}"/>
              </c:ext>
            </c:extLst>
          </c:dPt>
          <c:dPt>
            <c:idx val="85"/>
            <c:bubble3D val="0"/>
            <c:spPr>
              <a:solidFill>
                <a:srgbClr val="72B1CD"/>
              </a:solidFill>
              <a:ln w="6350">
                <a:noFill/>
              </a:ln>
              <a:effectLst/>
            </c:spPr>
            <c:extLst>
              <c:ext xmlns:c16="http://schemas.microsoft.com/office/drawing/2014/chart" uri="{C3380CC4-5D6E-409C-BE32-E72D297353CC}">
                <c16:uniqueId val="{000000AB-0635-4DDC-93D6-3B744CECD2B8}"/>
              </c:ext>
            </c:extLst>
          </c:dPt>
          <c:dPt>
            <c:idx val="86"/>
            <c:bubble3D val="0"/>
            <c:spPr>
              <a:solidFill>
                <a:srgbClr val="DC6450"/>
              </a:solidFill>
              <a:ln w="6350">
                <a:noFill/>
              </a:ln>
              <a:effectLst/>
            </c:spPr>
            <c:extLst>
              <c:ext xmlns:c16="http://schemas.microsoft.com/office/drawing/2014/chart" uri="{C3380CC4-5D6E-409C-BE32-E72D297353CC}">
                <c16:uniqueId val="{000000AD-0635-4DDC-93D6-3B744CECD2B8}"/>
              </c:ext>
            </c:extLst>
          </c:dPt>
          <c:dPt>
            <c:idx val="87"/>
            <c:bubble3D val="0"/>
            <c:spPr>
              <a:solidFill>
                <a:srgbClr val="FFC18E"/>
              </a:solidFill>
              <a:ln w="6350">
                <a:noFill/>
              </a:ln>
              <a:effectLst/>
            </c:spPr>
            <c:extLst>
              <c:ext xmlns:c16="http://schemas.microsoft.com/office/drawing/2014/chart" uri="{C3380CC4-5D6E-409C-BE32-E72D297353CC}">
                <c16:uniqueId val="{000000AF-0635-4DDC-93D6-3B744CECD2B8}"/>
              </c:ext>
            </c:extLst>
          </c:dPt>
          <c:dPt>
            <c:idx val="88"/>
            <c:bubble3D val="0"/>
            <c:spPr>
              <a:solidFill>
                <a:srgbClr val="BC5A7D"/>
              </a:solidFill>
              <a:ln w="6350">
                <a:noFill/>
              </a:ln>
              <a:effectLst/>
            </c:spPr>
            <c:extLst>
              <c:ext xmlns:c16="http://schemas.microsoft.com/office/drawing/2014/chart" uri="{C3380CC4-5D6E-409C-BE32-E72D297353CC}">
                <c16:uniqueId val="{000000B1-0635-4DDC-93D6-3B744CECD2B8}"/>
              </c:ext>
            </c:extLst>
          </c:dPt>
          <c:dPt>
            <c:idx val="89"/>
            <c:bubble3D val="0"/>
            <c:spPr>
              <a:solidFill>
                <a:srgbClr val="D3B3CC"/>
              </a:solidFill>
              <a:ln w="6350">
                <a:noFill/>
              </a:ln>
              <a:effectLst/>
            </c:spPr>
            <c:extLst>
              <c:ext xmlns:c16="http://schemas.microsoft.com/office/drawing/2014/chart" uri="{C3380CC4-5D6E-409C-BE32-E72D297353CC}">
                <c16:uniqueId val="{000000B3-0635-4DDC-93D6-3B744CECD2B8}"/>
              </c:ext>
            </c:extLst>
          </c:dPt>
          <c:dPt>
            <c:idx val="90"/>
            <c:bubble3D val="0"/>
            <c:spPr>
              <a:solidFill>
                <a:srgbClr val="3E898C"/>
              </a:solidFill>
              <a:ln w="6350">
                <a:noFill/>
              </a:ln>
              <a:effectLst/>
            </c:spPr>
            <c:extLst>
              <c:ext xmlns:c16="http://schemas.microsoft.com/office/drawing/2014/chart" uri="{C3380CC4-5D6E-409C-BE32-E72D297353CC}">
                <c16:uniqueId val="{000000B5-0635-4DDC-93D6-3B744CECD2B8}"/>
              </c:ext>
            </c:extLst>
          </c:dPt>
          <c:dPt>
            <c:idx val="91"/>
            <c:bubble3D val="0"/>
            <c:spPr>
              <a:solidFill>
                <a:srgbClr val="9FC6C6"/>
              </a:solidFill>
              <a:ln w="6350">
                <a:noFill/>
              </a:ln>
              <a:effectLst/>
            </c:spPr>
            <c:extLst>
              <c:ext xmlns:c16="http://schemas.microsoft.com/office/drawing/2014/chart" uri="{C3380CC4-5D6E-409C-BE32-E72D297353CC}">
                <c16:uniqueId val="{000000B7-0635-4DDC-93D6-3B744CECD2B8}"/>
              </c:ext>
            </c:extLst>
          </c:dPt>
          <c:dPt>
            <c:idx val="92"/>
            <c:bubble3D val="0"/>
            <c:spPr>
              <a:solidFill>
                <a:srgbClr val="6B8699"/>
              </a:solidFill>
              <a:ln w="6350">
                <a:noFill/>
              </a:ln>
              <a:effectLst/>
            </c:spPr>
            <c:extLst>
              <c:ext xmlns:c16="http://schemas.microsoft.com/office/drawing/2014/chart" uri="{C3380CC4-5D6E-409C-BE32-E72D297353CC}">
                <c16:uniqueId val="{000000B9-0635-4DDC-93D6-3B744CECD2B8}"/>
              </c:ext>
            </c:extLst>
          </c:dPt>
          <c:dPt>
            <c:idx val="93"/>
            <c:bubble3D val="0"/>
            <c:spPr>
              <a:solidFill>
                <a:srgbClr val="C1CFDC"/>
              </a:solidFill>
              <a:ln w="6350">
                <a:noFill/>
              </a:ln>
              <a:effectLst/>
            </c:spPr>
            <c:extLst>
              <c:ext xmlns:c16="http://schemas.microsoft.com/office/drawing/2014/chart" uri="{C3380CC4-5D6E-409C-BE32-E72D297353CC}">
                <c16:uniqueId val="{000000BB-0635-4DDC-93D6-3B744CECD2B8}"/>
              </c:ext>
            </c:extLst>
          </c:dPt>
          <c:dPt>
            <c:idx val="94"/>
            <c:bubble3D val="0"/>
            <c:spPr>
              <a:solidFill>
                <a:srgbClr val="919DCC"/>
              </a:solidFill>
              <a:ln w="6350">
                <a:noFill/>
              </a:ln>
              <a:effectLst/>
            </c:spPr>
            <c:extLst>
              <c:ext xmlns:c16="http://schemas.microsoft.com/office/drawing/2014/chart" uri="{C3380CC4-5D6E-409C-BE32-E72D297353CC}">
                <c16:uniqueId val="{000000BD-0635-4DDC-93D6-3B744CECD2B8}"/>
              </c:ext>
            </c:extLst>
          </c:dPt>
          <c:dPt>
            <c:idx val="95"/>
            <c:bubble3D val="0"/>
            <c:spPr>
              <a:solidFill>
                <a:srgbClr val="F2C0C0"/>
              </a:solidFill>
              <a:ln w="6350">
                <a:noFill/>
              </a:ln>
              <a:effectLst/>
            </c:spPr>
            <c:extLst>
              <c:ext xmlns:c16="http://schemas.microsoft.com/office/drawing/2014/chart" uri="{C3380CC4-5D6E-409C-BE32-E72D297353CC}">
                <c16:uniqueId val="{000000BF-0635-4DDC-93D6-3B744CECD2B8}"/>
              </c:ext>
            </c:extLst>
          </c:dPt>
          <c:dPt>
            <c:idx val="96"/>
            <c:bubble3D val="0"/>
            <c:spPr>
              <a:solidFill>
                <a:srgbClr val="064265"/>
              </a:solidFill>
              <a:ln w="6350">
                <a:noFill/>
              </a:ln>
              <a:effectLst/>
            </c:spPr>
            <c:extLst>
              <c:ext xmlns:c16="http://schemas.microsoft.com/office/drawing/2014/chart" uri="{C3380CC4-5D6E-409C-BE32-E72D297353CC}">
                <c16:uniqueId val="{000000C1-0635-4DDC-93D6-3B744CECD2B8}"/>
              </c:ext>
            </c:extLst>
          </c:dPt>
          <c:dPt>
            <c:idx val="97"/>
            <c:bubble3D val="0"/>
            <c:spPr>
              <a:solidFill>
                <a:srgbClr val="72B1CD"/>
              </a:solidFill>
              <a:ln w="6350">
                <a:noFill/>
              </a:ln>
              <a:effectLst/>
            </c:spPr>
            <c:extLst>
              <c:ext xmlns:c16="http://schemas.microsoft.com/office/drawing/2014/chart" uri="{C3380CC4-5D6E-409C-BE32-E72D297353CC}">
                <c16:uniqueId val="{000000C3-0635-4DDC-93D6-3B744CECD2B8}"/>
              </c:ext>
            </c:extLst>
          </c:dPt>
          <c:dPt>
            <c:idx val="98"/>
            <c:bubble3D val="0"/>
            <c:spPr>
              <a:solidFill>
                <a:srgbClr val="DC6450"/>
              </a:solidFill>
              <a:ln w="6350">
                <a:noFill/>
              </a:ln>
              <a:effectLst/>
            </c:spPr>
            <c:extLst>
              <c:ext xmlns:c16="http://schemas.microsoft.com/office/drawing/2014/chart" uri="{C3380CC4-5D6E-409C-BE32-E72D297353CC}">
                <c16:uniqueId val="{000000C5-0635-4DDC-93D6-3B744CECD2B8}"/>
              </c:ext>
            </c:extLst>
          </c:dPt>
          <c:dPt>
            <c:idx val="99"/>
            <c:bubble3D val="0"/>
            <c:spPr>
              <a:solidFill>
                <a:srgbClr val="FFC18E"/>
              </a:solidFill>
              <a:ln w="6350">
                <a:noFill/>
              </a:ln>
              <a:effectLst/>
            </c:spPr>
            <c:extLst>
              <c:ext xmlns:c16="http://schemas.microsoft.com/office/drawing/2014/chart" uri="{C3380CC4-5D6E-409C-BE32-E72D297353CC}">
                <c16:uniqueId val="{000000C7-0635-4DDC-93D6-3B744CECD2B8}"/>
              </c:ext>
            </c:extLst>
          </c:dPt>
          <c:dPt>
            <c:idx val="100"/>
            <c:bubble3D val="0"/>
            <c:spPr>
              <a:solidFill>
                <a:srgbClr val="BC5A7D"/>
              </a:solidFill>
              <a:ln w="6350">
                <a:noFill/>
              </a:ln>
              <a:effectLst/>
            </c:spPr>
            <c:extLst>
              <c:ext xmlns:c16="http://schemas.microsoft.com/office/drawing/2014/chart" uri="{C3380CC4-5D6E-409C-BE32-E72D297353CC}">
                <c16:uniqueId val="{000000C9-0635-4DDC-93D6-3B744CECD2B8}"/>
              </c:ext>
            </c:extLst>
          </c:dPt>
          <c:dPt>
            <c:idx val="101"/>
            <c:bubble3D val="0"/>
            <c:spPr>
              <a:solidFill>
                <a:srgbClr val="D3B3CC"/>
              </a:solidFill>
              <a:ln w="6350">
                <a:noFill/>
              </a:ln>
              <a:effectLst/>
            </c:spPr>
            <c:extLst>
              <c:ext xmlns:c16="http://schemas.microsoft.com/office/drawing/2014/chart" uri="{C3380CC4-5D6E-409C-BE32-E72D297353CC}">
                <c16:uniqueId val="{000000CB-0635-4DDC-93D6-3B744CECD2B8}"/>
              </c:ext>
            </c:extLst>
          </c:dPt>
          <c:dPt>
            <c:idx val="102"/>
            <c:bubble3D val="0"/>
            <c:spPr>
              <a:solidFill>
                <a:srgbClr val="3E898C"/>
              </a:solidFill>
              <a:ln w="6350">
                <a:noFill/>
              </a:ln>
              <a:effectLst/>
            </c:spPr>
            <c:extLst>
              <c:ext xmlns:c16="http://schemas.microsoft.com/office/drawing/2014/chart" uri="{C3380CC4-5D6E-409C-BE32-E72D297353CC}">
                <c16:uniqueId val="{000000CD-0635-4DDC-93D6-3B744CECD2B8}"/>
              </c:ext>
            </c:extLst>
          </c:dPt>
          <c:dPt>
            <c:idx val="103"/>
            <c:bubble3D val="0"/>
            <c:spPr>
              <a:solidFill>
                <a:srgbClr val="9FC6C6"/>
              </a:solidFill>
              <a:ln w="6350">
                <a:noFill/>
              </a:ln>
              <a:effectLst/>
            </c:spPr>
            <c:extLst>
              <c:ext xmlns:c16="http://schemas.microsoft.com/office/drawing/2014/chart" uri="{C3380CC4-5D6E-409C-BE32-E72D297353CC}">
                <c16:uniqueId val="{000000CF-0635-4DDC-93D6-3B744CECD2B8}"/>
              </c:ext>
            </c:extLst>
          </c:dPt>
          <c:dPt>
            <c:idx val="104"/>
            <c:bubble3D val="0"/>
            <c:spPr>
              <a:solidFill>
                <a:srgbClr val="6B8699"/>
              </a:solidFill>
              <a:ln w="6350">
                <a:noFill/>
              </a:ln>
              <a:effectLst/>
            </c:spPr>
            <c:extLst>
              <c:ext xmlns:c16="http://schemas.microsoft.com/office/drawing/2014/chart" uri="{C3380CC4-5D6E-409C-BE32-E72D297353CC}">
                <c16:uniqueId val="{000000D1-0635-4DDC-93D6-3B744CECD2B8}"/>
              </c:ext>
            </c:extLst>
          </c:dPt>
          <c:dPt>
            <c:idx val="105"/>
            <c:bubble3D val="0"/>
            <c:spPr>
              <a:solidFill>
                <a:srgbClr val="C1CFDC"/>
              </a:solidFill>
              <a:ln w="6350">
                <a:noFill/>
              </a:ln>
              <a:effectLst/>
            </c:spPr>
            <c:extLst>
              <c:ext xmlns:c16="http://schemas.microsoft.com/office/drawing/2014/chart" uri="{C3380CC4-5D6E-409C-BE32-E72D297353CC}">
                <c16:uniqueId val="{000000D3-0635-4DDC-93D6-3B744CECD2B8}"/>
              </c:ext>
            </c:extLst>
          </c:dPt>
          <c:dPt>
            <c:idx val="106"/>
            <c:bubble3D val="0"/>
            <c:spPr>
              <a:solidFill>
                <a:srgbClr val="919DCC"/>
              </a:solidFill>
              <a:ln w="6350">
                <a:noFill/>
              </a:ln>
              <a:effectLst/>
            </c:spPr>
            <c:extLst>
              <c:ext xmlns:c16="http://schemas.microsoft.com/office/drawing/2014/chart" uri="{C3380CC4-5D6E-409C-BE32-E72D297353CC}">
                <c16:uniqueId val="{000000D5-0635-4DDC-93D6-3B744CECD2B8}"/>
              </c:ext>
            </c:extLst>
          </c:dPt>
          <c:dPt>
            <c:idx val="107"/>
            <c:bubble3D val="0"/>
            <c:spPr>
              <a:solidFill>
                <a:srgbClr val="F2C0C0"/>
              </a:solidFill>
              <a:ln w="6350">
                <a:noFill/>
              </a:ln>
              <a:effectLst/>
            </c:spPr>
            <c:extLst>
              <c:ext xmlns:c16="http://schemas.microsoft.com/office/drawing/2014/chart" uri="{C3380CC4-5D6E-409C-BE32-E72D297353CC}">
                <c16:uniqueId val="{000000D7-0635-4DDC-93D6-3B744CECD2B8}"/>
              </c:ext>
            </c:extLst>
          </c:dPt>
          <c:dPt>
            <c:idx val="108"/>
            <c:bubble3D val="0"/>
            <c:spPr>
              <a:solidFill>
                <a:srgbClr val="064265"/>
              </a:solidFill>
              <a:ln w="6350">
                <a:noFill/>
              </a:ln>
              <a:effectLst/>
            </c:spPr>
            <c:extLst>
              <c:ext xmlns:c16="http://schemas.microsoft.com/office/drawing/2014/chart" uri="{C3380CC4-5D6E-409C-BE32-E72D297353CC}">
                <c16:uniqueId val="{000000D9-0635-4DDC-93D6-3B744CECD2B8}"/>
              </c:ext>
            </c:extLst>
          </c:dPt>
          <c:dPt>
            <c:idx val="109"/>
            <c:bubble3D val="0"/>
            <c:spPr>
              <a:solidFill>
                <a:srgbClr val="72B1CD"/>
              </a:solidFill>
              <a:ln w="6350">
                <a:noFill/>
              </a:ln>
              <a:effectLst/>
            </c:spPr>
            <c:extLst>
              <c:ext xmlns:c16="http://schemas.microsoft.com/office/drawing/2014/chart" uri="{C3380CC4-5D6E-409C-BE32-E72D297353CC}">
                <c16:uniqueId val="{000000DB-0635-4DDC-93D6-3B744CECD2B8}"/>
              </c:ext>
            </c:extLst>
          </c:dPt>
          <c:dPt>
            <c:idx val="110"/>
            <c:bubble3D val="0"/>
            <c:spPr>
              <a:solidFill>
                <a:srgbClr val="DC6450"/>
              </a:solidFill>
              <a:ln w="6350">
                <a:noFill/>
              </a:ln>
              <a:effectLst/>
            </c:spPr>
            <c:extLst>
              <c:ext xmlns:c16="http://schemas.microsoft.com/office/drawing/2014/chart" uri="{C3380CC4-5D6E-409C-BE32-E72D297353CC}">
                <c16:uniqueId val="{000000DD-0635-4DDC-93D6-3B744CECD2B8}"/>
              </c:ext>
            </c:extLst>
          </c:dPt>
          <c:dPt>
            <c:idx val="111"/>
            <c:bubble3D val="0"/>
            <c:spPr>
              <a:solidFill>
                <a:srgbClr val="FFC18E"/>
              </a:solidFill>
              <a:ln w="6350">
                <a:noFill/>
              </a:ln>
              <a:effectLst/>
            </c:spPr>
            <c:extLst>
              <c:ext xmlns:c16="http://schemas.microsoft.com/office/drawing/2014/chart" uri="{C3380CC4-5D6E-409C-BE32-E72D297353CC}">
                <c16:uniqueId val="{000000DF-0635-4DDC-93D6-3B744CECD2B8}"/>
              </c:ext>
            </c:extLst>
          </c:dPt>
          <c:dPt>
            <c:idx val="112"/>
            <c:bubble3D val="0"/>
            <c:spPr>
              <a:solidFill>
                <a:srgbClr val="BC5A7D"/>
              </a:solidFill>
              <a:ln w="6350">
                <a:noFill/>
              </a:ln>
              <a:effectLst/>
            </c:spPr>
            <c:extLst>
              <c:ext xmlns:c16="http://schemas.microsoft.com/office/drawing/2014/chart" uri="{C3380CC4-5D6E-409C-BE32-E72D297353CC}">
                <c16:uniqueId val="{000000E1-0635-4DDC-93D6-3B744CECD2B8}"/>
              </c:ext>
            </c:extLst>
          </c:dPt>
          <c:dPt>
            <c:idx val="113"/>
            <c:bubble3D val="0"/>
            <c:spPr>
              <a:solidFill>
                <a:srgbClr val="D3B3CC"/>
              </a:solidFill>
              <a:ln w="6350">
                <a:noFill/>
              </a:ln>
              <a:effectLst/>
            </c:spPr>
            <c:extLst>
              <c:ext xmlns:c16="http://schemas.microsoft.com/office/drawing/2014/chart" uri="{C3380CC4-5D6E-409C-BE32-E72D297353CC}">
                <c16:uniqueId val="{000000E3-0635-4DDC-93D6-3B744CECD2B8}"/>
              </c:ext>
            </c:extLst>
          </c:dPt>
          <c:dPt>
            <c:idx val="114"/>
            <c:bubble3D val="0"/>
            <c:spPr>
              <a:solidFill>
                <a:srgbClr val="3E898C"/>
              </a:solidFill>
              <a:ln w="6350">
                <a:noFill/>
              </a:ln>
              <a:effectLst/>
            </c:spPr>
            <c:extLst>
              <c:ext xmlns:c16="http://schemas.microsoft.com/office/drawing/2014/chart" uri="{C3380CC4-5D6E-409C-BE32-E72D297353CC}">
                <c16:uniqueId val="{000000E5-0635-4DDC-93D6-3B744CECD2B8}"/>
              </c:ext>
            </c:extLst>
          </c:dPt>
          <c:dPt>
            <c:idx val="115"/>
            <c:bubble3D val="0"/>
            <c:spPr>
              <a:solidFill>
                <a:srgbClr val="9FC6C6"/>
              </a:solidFill>
              <a:ln w="6350">
                <a:noFill/>
              </a:ln>
              <a:effectLst/>
            </c:spPr>
            <c:extLst>
              <c:ext xmlns:c16="http://schemas.microsoft.com/office/drawing/2014/chart" uri="{C3380CC4-5D6E-409C-BE32-E72D297353CC}">
                <c16:uniqueId val="{000000E7-0635-4DDC-93D6-3B744CECD2B8}"/>
              </c:ext>
            </c:extLst>
          </c:dPt>
          <c:dPt>
            <c:idx val="116"/>
            <c:bubble3D val="0"/>
            <c:spPr>
              <a:solidFill>
                <a:srgbClr val="6B8699"/>
              </a:solidFill>
              <a:ln w="6350">
                <a:noFill/>
              </a:ln>
              <a:effectLst/>
            </c:spPr>
            <c:extLst>
              <c:ext xmlns:c16="http://schemas.microsoft.com/office/drawing/2014/chart" uri="{C3380CC4-5D6E-409C-BE32-E72D297353CC}">
                <c16:uniqueId val="{000000E9-0635-4DDC-93D6-3B744CECD2B8}"/>
              </c:ext>
            </c:extLst>
          </c:dPt>
          <c:dPt>
            <c:idx val="117"/>
            <c:bubble3D val="0"/>
            <c:spPr>
              <a:solidFill>
                <a:srgbClr val="C1CFDC"/>
              </a:solidFill>
              <a:ln w="6350">
                <a:noFill/>
              </a:ln>
              <a:effectLst/>
            </c:spPr>
            <c:extLst>
              <c:ext xmlns:c16="http://schemas.microsoft.com/office/drawing/2014/chart" uri="{C3380CC4-5D6E-409C-BE32-E72D297353CC}">
                <c16:uniqueId val="{000000EB-0635-4DDC-93D6-3B744CECD2B8}"/>
              </c:ext>
            </c:extLst>
          </c:dPt>
          <c:dPt>
            <c:idx val="118"/>
            <c:bubble3D val="0"/>
            <c:spPr>
              <a:solidFill>
                <a:srgbClr val="919DCC"/>
              </a:solidFill>
              <a:ln w="6350">
                <a:noFill/>
              </a:ln>
              <a:effectLst/>
            </c:spPr>
            <c:extLst>
              <c:ext xmlns:c16="http://schemas.microsoft.com/office/drawing/2014/chart" uri="{C3380CC4-5D6E-409C-BE32-E72D297353CC}">
                <c16:uniqueId val="{000000ED-0635-4DDC-93D6-3B744CECD2B8}"/>
              </c:ext>
            </c:extLst>
          </c:dPt>
          <c:dPt>
            <c:idx val="119"/>
            <c:bubble3D val="0"/>
            <c:spPr>
              <a:solidFill>
                <a:srgbClr val="F2C0C0"/>
              </a:solidFill>
              <a:ln w="6350">
                <a:noFill/>
              </a:ln>
              <a:effectLst/>
            </c:spPr>
            <c:extLst>
              <c:ext xmlns:c16="http://schemas.microsoft.com/office/drawing/2014/chart" uri="{C3380CC4-5D6E-409C-BE32-E72D297353CC}">
                <c16:uniqueId val="{000000EF-0635-4DDC-93D6-3B744CECD2B8}"/>
              </c:ext>
            </c:extLst>
          </c:dPt>
          <c:dPt>
            <c:idx val="120"/>
            <c:bubble3D val="0"/>
            <c:spPr>
              <a:solidFill>
                <a:srgbClr val="064265"/>
              </a:solidFill>
              <a:ln w="6350">
                <a:noFill/>
              </a:ln>
              <a:effectLst/>
            </c:spPr>
            <c:extLst>
              <c:ext xmlns:c16="http://schemas.microsoft.com/office/drawing/2014/chart" uri="{C3380CC4-5D6E-409C-BE32-E72D297353CC}">
                <c16:uniqueId val="{000000F1-0635-4DDC-93D6-3B744CECD2B8}"/>
              </c:ext>
            </c:extLst>
          </c:dPt>
          <c:dPt>
            <c:idx val="121"/>
            <c:bubble3D val="0"/>
            <c:spPr>
              <a:solidFill>
                <a:srgbClr val="72B1CD"/>
              </a:solidFill>
              <a:ln w="6350">
                <a:noFill/>
              </a:ln>
              <a:effectLst/>
            </c:spPr>
            <c:extLst>
              <c:ext xmlns:c16="http://schemas.microsoft.com/office/drawing/2014/chart" uri="{C3380CC4-5D6E-409C-BE32-E72D297353CC}">
                <c16:uniqueId val="{000000F3-0635-4DDC-93D6-3B744CECD2B8}"/>
              </c:ext>
            </c:extLst>
          </c:dPt>
          <c:dPt>
            <c:idx val="122"/>
            <c:bubble3D val="0"/>
            <c:spPr>
              <a:solidFill>
                <a:srgbClr val="DC6450"/>
              </a:solidFill>
              <a:ln w="6350">
                <a:noFill/>
              </a:ln>
              <a:effectLst/>
            </c:spPr>
            <c:extLst>
              <c:ext xmlns:c16="http://schemas.microsoft.com/office/drawing/2014/chart" uri="{C3380CC4-5D6E-409C-BE32-E72D297353CC}">
                <c16:uniqueId val="{000000F5-0635-4DDC-93D6-3B744CECD2B8}"/>
              </c:ext>
            </c:extLst>
          </c:dPt>
          <c:dPt>
            <c:idx val="123"/>
            <c:bubble3D val="0"/>
            <c:spPr>
              <a:solidFill>
                <a:srgbClr val="FFC18E"/>
              </a:solidFill>
              <a:ln w="6350">
                <a:noFill/>
              </a:ln>
              <a:effectLst/>
            </c:spPr>
            <c:extLst>
              <c:ext xmlns:c16="http://schemas.microsoft.com/office/drawing/2014/chart" uri="{C3380CC4-5D6E-409C-BE32-E72D297353CC}">
                <c16:uniqueId val="{000000F7-0635-4DDC-93D6-3B744CECD2B8}"/>
              </c:ext>
            </c:extLst>
          </c:dPt>
          <c:dPt>
            <c:idx val="124"/>
            <c:bubble3D val="0"/>
            <c:spPr>
              <a:solidFill>
                <a:srgbClr val="BC5A7D"/>
              </a:solidFill>
              <a:ln w="6350">
                <a:noFill/>
              </a:ln>
              <a:effectLst/>
            </c:spPr>
            <c:extLst>
              <c:ext xmlns:c16="http://schemas.microsoft.com/office/drawing/2014/chart" uri="{C3380CC4-5D6E-409C-BE32-E72D297353CC}">
                <c16:uniqueId val="{000000F9-0635-4DDC-93D6-3B744CECD2B8}"/>
              </c:ext>
            </c:extLst>
          </c:dPt>
          <c:dPt>
            <c:idx val="125"/>
            <c:bubble3D val="0"/>
            <c:spPr>
              <a:solidFill>
                <a:srgbClr val="D3B3CC"/>
              </a:solidFill>
              <a:ln w="6350">
                <a:noFill/>
              </a:ln>
              <a:effectLst/>
            </c:spPr>
            <c:extLst>
              <c:ext xmlns:c16="http://schemas.microsoft.com/office/drawing/2014/chart" uri="{C3380CC4-5D6E-409C-BE32-E72D297353CC}">
                <c16:uniqueId val="{000000FB-0635-4DDC-93D6-3B744CECD2B8}"/>
              </c:ext>
            </c:extLst>
          </c:dPt>
          <c:dPt>
            <c:idx val="126"/>
            <c:bubble3D val="0"/>
            <c:spPr>
              <a:solidFill>
                <a:srgbClr val="3E898C"/>
              </a:solidFill>
              <a:ln w="6350">
                <a:noFill/>
              </a:ln>
              <a:effectLst/>
            </c:spPr>
            <c:extLst>
              <c:ext xmlns:c16="http://schemas.microsoft.com/office/drawing/2014/chart" uri="{C3380CC4-5D6E-409C-BE32-E72D297353CC}">
                <c16:uniqueId val="{000000FD-0635-4DDC-93D6-3B744CECD2B8}"/>
              </c:ext>
            </c:extLst>
          </c:dPt>
          <c:dPt>
            <c:idx val="127"/>
            <c:bubble3D val="0"/>
            <c:spPr>
              <a:solidFill>
                <a:srgbClr val="9FC6C6"/>
              </a:solidFill>
              <a:ln w="6350">
                <a:noFill/>
              </a:ln>
              <a:effectLst/>
            </c:spPr>
            <c:extLst>
              <c:ext xmlns:c16="http://schemas.microsoft.com/office/drawing/2014/chart" uri="{C3380CC4-5D6E-409C-BE32-E72D297353CC}">
                <c16:uniqueId val="{000000FF-0635-4DDC-93D6-3B744CECD2B8}"/>
              </c:ext>
            </c:extLst>
          </c:dPt>
          <c:dPt>
            <c:idx val="128"/>
            <c:bubble3D val="0"/>
            <c:spPr>
              <a:solidFill>
                <a:srgbClr val="6B8699"/>
              </a:solidFill>
              <a:ln w="6350">
                <a:noFill/>
              </a:ln>
              <a:effectLst/>
            </c:spPr>
            <c:extLst>
              <c:ext xmlns:c16="http://schemas.microsoft.com/office/drawing/2014/chart" uri="{C3380CC4-5D6E-409C-BE32-E72D297353CC}">
                <c16:uniqueId val="{00000101-0635-4DDC-93D6-3B744CECD2B8}"/>
              </c:ext>
            </c:extLst>
          </c:dPt>
          <c:dPt>
            <c:idx val="129"/>
            <c:bubble3D val="0"/>
            <c:spPr>
              <a:solidFill>
                <a:srgbClr val="C1CFDC"/>
              </a:solidFill>
              <a:ln w="6350">
                <a:noFill/>
              </a:ln>
              <a:effectLst/>
            </c:spPr>
            <c:extLst>
              <c:ext xmlns:c16="http://schemas.microsoft.com/office/drawing/2014/chart" uri="{C3380CC4-5D6E-409C-BE32-E72D297353CC}">
                <c16:uniqueId val="{00000103-0635-4DDC-93D6-3B744CECD2B8}"/>
              </c:ext>
            </c:extLst>
          </c:dPt>
          <c:dPt>
            <c:idx val="130"/>
            <c:bubble3D val="0"/>
            <c:spPr>
              <a:solidFill>
                <a:srgbClr val="919DCC"/>
              </a:solidFill>
              <a:ln w="6350">
                <a:noFill/>
              </a:ln>
              <a:effectLst/>
            </c:spPr>
            <c:extLst>
              <c:ext xmlns:c16="http://schemas.microsoft.com/office/drawing/2014/chart" uri="{C3380CC4-5D6E-409C-BE32-E72D297353CC}">
                <c16:uniqueId val="{00000105-0635-4DDC-93D6-3B744CECD2B8}"/>
              </c:ext>
            </c:extLst>
          </c:dPt>
          <c:dPt>
            <c:idx val="131"/>
            <c:bubble3D val="0"/>
            <c:spPr>
              <a:solidFill>
                <a:srgbClr val="F2C0C0"/>
              </a:solidFill>
              <a:ln w="6350">
                <a:noFill/>
              </a:ln>
              <a:effectLst/>
            </c:spPr>
            <c:extLst>
              <c:ext xmlns:c16="http://schemas.microsoft.com/office/drawing/2014/chart" uri="{C3380CC4-5D6E-409C-BE32-E72D297353CC}">
                <c16:uniqueId val="{00000107-0635-4DDC-93D6-3B744CECD2B8}"/>
              </c:ext>
            </c:extLst>
          </c:dPt>
          <c:dPt>
            <c:idx val="132"/>
            <c:bubble3D val="0"/>
            <c:spPr>
              <a:solidFill>
                <a:srgbClr val="064265"/>
              </a:solidFill>
              <a:ln w="6350">
                <a:noFill/>
              </a:ln>
              <a:effectLst/>
            </c:spPr>
            <c:extLst>
              <c:ext xmlns:c16="http://schemas.microsoft.com/office/drawing/2014/chart" uri="{C3380CC4-5D6E-409C-BE32-E72D297353CC}">
                <c16:uniqueId val="{00000109-0635-4DDC-93D6-3B744CECD2B8}"/>
              </c:ext>
            </c:extLst>
          </c:dPt>
          <c:dPt>
            <c:idx val="133"/>
            <c:bubble3D val="0"/>
            <c:spPr>
              <a:solidFill>
                <a:srgbClr val="72B1CD"/>
              </a:solidFill>
              <a:ln w="6350">
                <a:noFill/>
              </a:ln>
              <a:effectLst/>
            </c:spPr>
            <c:extLst>
              <c:ext xmlns:c16="http://schemas.microsoft.com/office/drawing/2014/chart" uri="{C3380CC4-5D6E-409C-BE32-E72D297353CC}">
                <c16:uniqueId val="{0000010B-0635-4DDC-93D6-3B744CECD2B8}"/>
              </c:ext>
            </c:extLst>
          </c:dPt>
          <c:dPt>
            <c:idx val="134"/>
            <c:bubble3D val="0"/>
            <c:spPr>
              <a:solidFill>
                <a:srgbClr val="DC6450"/>
              </a:solidFill>
              <a:ln w="6350">
                <a:noFill/>
              </a:ln>
              <a:effectLst/>
            </c:spPr>
            <c:extLst>
              <c:ext xmlns:c16="http://schemas.microsoft.com/office/drawing/2014/chart" uri="{C3380CC4-5D6E-409C-BE32-E72D297353CC}">
                <c16:uniqueId val="{0000010D-0635-4DDC-93D6-3B744CECD2B8}"/>
              </c:ext>
            </c:extLst>
          </c:dPt>
          <c:dPt>
            <c:idx val="135"/>
            <c:bubble3D val="0"/>
            <c:spPr>
              <a:solidFill>
                <a:srgbClr val="FFC18E"/>
              </a:solidFill>
              <a:ln w="6350">
                <a:noFill/>
              </a:ln>
              <a:effectLst/>
            </c:spPr>
            <c:extLst>
              <c:ext xmlns:c16="http://schemas.microsoft.com/office/drawing/2014/chart" uri="{C3380CC4-5D6E-409C-BE32-E72D297353CC}">
                <c16:uniqueId val="{0000010F-0635-4DDC-93D6-3B744CECD2B8}"/>
              </c:ext>
            </c:extLst>
          </c:dPt>
          <c:dPt>
            <c:idx val="136"/>
            <c:bubble3D val="0"/>
            <c:spPr>
              <a:solidFill>
                <a:srgbClr val="BC5A7D"/>
              </a:solidFill>
              <a:ln w="6350">
                <a:noFill/>
              </a:ln>
              <a:effectLst/>
            </c:spPr>
            <c:extLst>
              <c:ext xmlns:c16="http://schemas.microsoft.com/office/drawing/2014/chart" uri="{C3380CC4-5D6E-409C-BE32-E72D297353CC}">
                <c16:uniqueId val="{00000111-0635-4DDC-93D6-3B744CECD2B8}"/>
              </c:ext>
            </c:extLst>
          </c:dPt>
          <c:dPt>
            <c:idx val="137"/>
            <c:bubble3D val="0"/>
            <c:spPr>
              <a:solidFill>
                <a:srgbClr val="D3B3CC"/>
              </a:solidFill>
              <a:ln w="6350">
                <a:noFill/>
              </a:ln>
              <a:effectLst/>
            </c:spPr>
            <c:extLst>
              <c:ext xmlns:c16="http://schemas.microsoft.com/office/drawing/2014/chart" uri="{C3380CC4-5D6E-409C-BE32-E72D297353CC}">
                <c16:uniqueId val="{00000113-0635-4DDC-93D6-3B744CECD2B8}"/>
              </c:ext>
            </c:extLst>
          </c:dPt>
          <c:dPt>
            <c:idx val="138"/>
            <c:bubble3D val="0"/>
            <c:spPr>
              <a:solidFill>
                <a:srgbClr val="3E898C"/>
              </a:solidFill>
              <a:ln w="6350">
                <a:noFill/>
              </a:ln>
              <a:effectLst/>
            </c:spPr>
            <c:extLst>
              <c:ext xmlns:c16="http://schemas.microsoft.com/office/drawing/2014/chart" uri="{C3380CC4-5D6E-409C-BE32-E72D297353CC}">
                <c16:uniqueId val="{00000115-0635-4DDC-93D6-3B744CECD2B8}"/>
              </c:ext>
            </c:extLst>
          </c:dPt>
          <c:dPt>
            <c:idx val="139"/>
            <c:bubble3D val="0"/>
            <c:spPr>
              <a:solidFill>
                <a:srgbClr val="9FC6C6"/>
              </a:solidFill>
              <a:ln w="6350">
                <a:noFill/>
              </a:ln>
              <a:effectLst/>
            </c:spPr>
            <c:extLst>
              <c:ext xmlns:c16="http://schemas.microsoft.com/office/drawing/2014/chart" uri="{C3380CC4-5D6E-409C-BE32-E72D297353CC}">
                <c16:uniqueId val="{00000117-0635-4DDC-93D6-3B744CECD2B8}"/>
              </c:ext>
            </c:extLst>
          </c:dPt>
          <c:dPt>
            <c:idx val="140"/>
            <c:bubble3D val="0"/>
            <c:spPr>
              <a:solidFill>
                <a:srgbClr val="6B8699"/>
              </a:solidFill>
              <a:ln w="6350">
                <a:noFill/>
              </a:ln>
              <a:effectLst/>
            </c:spPr>
            <c:extLst>
              <c:ext xmlns:c16="http://schemas.microsoft.com/office/drawing/2014/chart" uri="{C3380CC4-5D6E-409C-BE32-E72D297353CC}">
                <c16:uniqueId val="{00000119-0635-4DDC-93D6-3B744CECD2B8}"/>
              </c:ext>
            </c:extLst>
          </c:dPt>
          <c:dPt>
            <c:idx val="141"/>
            <c:bubble3D val="0"/>
            <c:spPr>
              <a:solidFill>
                <a:srgbClr val="C1CFDC"/>
              </a:solidFill>
              <a:ln w="6350">
                <a:noFill/>
              </a:ln>
              <a:effectLst/>
            </c:spPr>
            <c:extLst>
              <c:ext xmlns:c16="http://schemas.microsoft.com/office/drawing/2014/chart" uri="{C3380CC4-5D6E-409C-BE32-E72D297353CC}">
                <c16:uniqueId val="{0000011B-0635-4DDC-93D6-3B744CECD2B8}"/>
              </c:ext>
            </c:extLst>
          </c:dPt>
          <c:dPt>
            <c:idx val="142"/>
            <c:bubble3D val="0"/>
            <c:spPr>
              <a:solidFill>
                <a:srgbClr val="919DCC"/>
              </a:solidFill>
              <a:ln w="6350">
                <a:noFill/>
              </a:ln>
              <a:effectLst/>
            </c:spPr>
            <c:extLst>
              <c:ext xmlns:c16="http://schemas.microsoft.com/office/drawing/2014/chart" uri="{C3380CC4-5D6E-409C-BE32-E72D297353CC}">
                <c16:uniqueId val="{0000011D-0635-4DDC-93D6-3B744CECD2B8}"/>
              </c:ext>
            </c:extLst>
          </c:dPt>
          <c:dPt>
            <c:idx val="143"/>
            <c:bubble3D val="0"/>
            <c:spPr>
              <a:solidFill>
                <a:srgbClr val="F2C0C0"/>
              </a:solidFill>
              <a:ln w="6350">
                <a:noFill/>
              </a:ln>
              <a:effectLst/>
            </c:spPr>
            <c:extLst>
              <c:ext xmlns:c16="http://schemas.microsoft.com/office/drawing/2014/chart" uri="{C3380CC4-5D6E-409C-BE32-E72D297353CC}">
                <c16:uniqueId val="{0000011F-0635-4DDC-93D6-3B744CECD2B8}"/>
              </c:ext>
            </c:extLst>
          </c:dPt>
          <c:dPt>
            <c:idx val="144"/>
            <c:bubble3D val="0"/>
            <c:spPr>
              <a:solidFill>
                <a:srgbClr val="064265"/>
              </a:solidFill>
              <a:ln w="6350">
                <a:noFill/>
              </a:ln>
              <a:effectLst/>
            </c:spPr>
            <c:extLst>
              <c:ext xmlns:c16="http://schemas.microsoft.com/office/drawing/2014/chart" uri="{C3380CC4-5D6E-409C-BE32-E72D297353CC}">
                <c16:uniqueId val="{00000121-0635-4DDC-93D6-3B744CECD2B8}"/>
              </c:ext>
            </c:extLst>
          </c:dPt>
          <c:dPt>
            <c:idx val="145"/>
            <c:bubble3D val="0"/>
            <c:spPr>
              <a:solidFill>
                <a:srgbClr val="72B1CD"/>
              </a:solidFill>
              <a:ln w="6350">
                <a:noFill/>
              </a:ln>
              <a:effectLst/>
            </c:spPr>
            <c:extLst>
              <c:ext xmlns:c16="http://schemas.microsoft.com/office/drawing/2014/chart" uri="{C3380CC4-5D6E-409C-BE32-E72D297353CC}">
                <c16:uniqueId val="{00000123-0635-4DDC-93D6-3B744CECD2B8}"/>
              </c:ext>
            </c:extLst>
          </c:dPt>
          <c:dPt>
            <c:idx val="146"/>
            <c:bubble3D val="0"/>
            <c:spPr>
              <a:solidFill>
                <a:srgbClr val="DC6450"/>
              </a:solidFill>
              <a:ln w="6350">
                <a:noFill/>
              </a:ln>
              <a:effectLst/>
            </c:spPr>
            <c:extLst>
              <c:ext xmlns:c16="http://schemas.microsoft.com/office/drawing/2014/chart" uri="{C3380CC4-5D6E-409C-BE32-E72D297353CC}">
                <c16:uniqueId val="{00000125-0635-4DDC-93D6-3B744CECD2B8}"/>
              </c:ext>
            </c:extLst>
          </c:dPt>
          <c:dPt>
            <c:idx val="147"/>
            <c:bubble3D val="0"/>
            <c:spPr>
              <a:solidFill>
                <a:srgbClr val="FFC18E"/>
              </a:solidFill>
              <a:ln w="6350">
                <a:noFill/>
              </a:ln>
              <a:effectLst/>
            </c:spPr>
            <c:extLst>
              <c:ext xmlns:c16="http://schemas.microsoft.com/office/drawing/2014/chart" uri="{C3380CC4-5D6E-409C-BE32-E72D297353CC}">
                <c16:uniqueId val="{00000127-0635-4DDC-93D6-3B744CECD2B8}"/>
              </c:ext>
            </c:extLst>
          </c:dPt>
          <c:dPt>
            <c:idx val="148"/>
            <c:bubble3D val="0"/>
            <c:spPr>
              <a:solidFill>
                <a:srgbClr val="BC5A7D"/>
              </a:solidFill>
              <a:ln w="6350">
                <a:noFill/>
              </a:ln>
              <a:effectLst/>
            </c:spPr>
            <c:extLst>
              <c:ext xmlns:c16="http://schemas.microsoft.com/office/drawing/2014/chart" uri="{C3380CC4-5D6E-409C-BE32-E72D297353CC}">
                <c16:uniqueId val="{00000129-0635-4DDC-93D6-3B744CECD2B8}"/>
              </c:ext>
            </c:extLst>
          </c:dPt>
          <c:dPt>
            <c:idx val="149"/>
            <c:bubble3D val="0"/>
            <c:spPr>
              <a:solidFill>
                <a:srgbClr val="D3B3CC"/>
              </a:solidFill>
              <a:ln w="6350">
                <a:noFill/>
              </a:ln>
              <a:effectLst/>
            </c:spPr>
            <c:extLst>
              <c:ext xmlns:c16="http://schemas.microsoft.com/office/drawing/2014/chart" uri="{C3380CC4-5D6E-409C-BE32-E72D297353CC}">
                <c16:uniqueId val="{0000012B-0635-4DDC-93D6-3B744CECD2B8}"/>
              </c:ext>
            </c:extLst>
          </c:dPt>
          <c:dPt>
            <c:idx val="150"/>
            <c:bubble3D val="0"/>
            <c:spPr>
              <a:solidFill>
                <a:srgbClr val="3E898C"/>
              </a:solidFill>
              <a:ln w="6350">
                <a:noFill/>
              </a:ln>
              <a:effectLst/>
            </c:spPr>
            <c:extLst>
              <c:ext xmlns:c16="http://schemas.microsoft.com/office/drawing/2014/chart" uri="{C3380CC4-5D6E-409C-BE32-E72D297353CC}">
                <c16:uniqueId val="{0000012D-0635-4DDC-93D6-3B744CECD2B8}"/>
              </c:ext>
            </c:extLst>
          </c:dPt>
          <c:dPt>
            <c:idx val="151"/>
            <c:bubble3D val="0"/>
            <c:spPr>
              <a:solidFill>
                <a:srgbClr val="9FC6C6"/>
              </a:solidFill>
              <a:ln w="6350">
                <a:noFill/>
              </a:ln>
              <a:effectLst/>
            </c:spPr>
            <c:extLst>
              <c:ext xmlns:c16="http://schemas.microsoft.com/office/drawing/2014/chart" uri="{C3380CC4-5D6E-409C-BE32-E72D297353CC}">
                <c16:uniqueId val="{0000012F-0635-4DDC-93D6-3B744CECD2B8}"/>
              </c:ext>
            </c:extLst>
          </c:dPt>
          <c:dPt>
            <c:idx val="152"/>
            <c:bubble3D val="0"/>
            <c:spPr>
              <a:solidFill>
                <a:srgbClr val="6B8699"/>
              </a:solidFill>
              <a:ln w="6350">
                <a:noFill/>
              </a:ln>
              <a:effectLst/>
            </c:spPr>
            <c:extLst>
              <c:ext xmlns:c16="http://schemas.microsoft.com/office/drawing/2014/chart" uri="{C3380CC4-5D6E-409C-BE32-E72D297353CC}">
                <c16:uniqueId val="{00000131-0635-4DDC-93D6-3B744CECD2B8}"/>
              </c:ext>
            </c:extLst>
          </c:dPt>
          <c:dPt>
            <c:idx val="153"/>
            <c:bubble3D val="0"/>
            <c:spPr>
              <a:solidFill>
                <a:srgbClr val="C1CFDC"/>
              </a:solidFill>
              <a:ln w="6350">
                <a:noFill/>
              </a:ln>
              <a:effectLst/>
            </c:spPr>
            <c:extLst>
              <c:ext xmlns:c16="http://schemas.microsoft.com/office/drawing/2014/chart" uri="{C3380CC4-5D6E-409C-BE32-E72D297353CC}">
                <c16:uniqueId val="{00000133-0635-4DDC-93D6-3B744CECD2B8}"/>
              </c:ext>
            </c:extLst>
          </c:dPt>
          <c:dPt>
            <c:idx val="154"/>
            <c:bubble3D val="0"/>
            <c:spPr>
              <a:solidFill>
                <a:srgbClr val="919DCC"/>
              </a:solidFill>
              <a:ln w="6350">
                <a:noFill/>
              </a:ln>
              <a:effectLst/>
            </c:spPr>
            <c:extLst>
              <c:ext xmlns:c16="http://schemas.microsoft.com/office/drawing/2014/chart" uri="{C3380CC4-5D6E-409C-BE32-E72D297353CC}">
                <c16:uniqueId val="{00000135-0635-4DDC-93D6-3B744CECD2B8}"/>
              </c:ext>
            </c:extLst>
          </c:dPt>
          <c:dPt>
            <c:idx val="155"/>
            <c:bubble3D val="0"/>
            <c:spPr>
              <a:solidFill>
                <a:srgbClr val="F2C0C0"/>
              </a:solidFill>
              <a:ln w="6350">
                <a:noFill/>
              </a:ln>
              <a:effectLst/>
            </c:spPr>
            <c:extLst>
              <c:ext xmlns:c16="http://schemas.microsoft.com/office/drawing/2014/chart" uri="{C3380CC4-5D6E-409C-BE32-E72D297353CC}">
                <c16:uniqueId val="{00000137-0635-4DDC-93D6-3B744CECD2B8}"/>
              </c:ext>
            </c:extLst>
          </c:dPt>
          <c:dPt>
            <c:idx val="156"/>
            <c:bubble3D val="0"/>
            <c:spPr>
              <a:solidFill>
                <a:srgbClr val="064265"/>
              </a:solidFill>
              <a:ln w="6350">
                <a:noFill/>
              </a:ln>
              <a:effectLst/>
            </c:spPr>
            <c:extLst>
              <c:ext xmlns:c16="http://schemas.microsoft.com/office/drawing/2014/chart" uri="{C3380CC4-5D6E-409C-BE32-E72D297353CC}">
                <c16:uniqueId val="{00000139-0635-4DDC-93D6-3B744CECD2B8}"/>
              </c:ext>
            </c:extLst>
          </c:dPt>
          <c:dPt>
            <c:idx val="157"/>
            <c:bubble3D val="0"/>
            <c:spPr>
              <a:solidFill>
                <a:srgbClr val="72B1CD"/>
              </a:solidFill>
              <a:ln w="6350">
                <a:noFill/>
              </a:ln>
              <a:effectLst/>
            </c:spPr>
            <c:extLst>
              <c:ext xmlns:c16="http://schemas.microsoft.com/office/drawing/2014/chart" uri="{C3380CC4-5D6E-409C-BE32-E72D297353CC}">
                <c16:uniqueId val="{0000013B-0635-4DDC-93D6-3B744CECD2B8}"/>
              </c:ext>
            </c:extLst>
          </c:dPt>
          <c:dPt>
            <c:idx val="158"/>
            <c:bubble3D val="0"/>
            <c:spPr>
              <a:solidFill>
                <a:srgbClr val="DC6450"/>
              </a:solidFill>
              <a:ln w="6350">
                <a:noFill/>
              </a:ln>
              <a:effectLst/>
            </c:spPr>
            <c:extLst>
              <c:ext xmlns:c16="http://schemas.microsoft.com/office/drawing/2014/chart" uri="{C3380CC4-5D6E-409C-BE32-E72D297353CC}">
                <c16:uniqueId val="{0000013D-0635-4DDC-93D6-3B744CECD2B8}"/>
              </c:ext>
            </c:extLst>
          </c:dPt>
          <c:dPt>
            <c:idx val="159"/>
            <c:bubble3D val="0"/>
            <c:spPr>
              <a:solidFill>
                <a:srgbClr val="FFC18E"/>
              </a:solidFill>
              <a:ln w="6350">
                <a:noFill/>
              </a:ln>
              <a:effectLst/>
            </c:spPr>
            <c:extLst>
              <c:ext xmlns:c16="http://schemas.microsoft.com/office/drawing/2014/chart" uri="{C3380CC4-5D6E-409C-BE32-E72D297353CC}">
                <c16:uniqueId val="{0000013F-0635-4DDC-93D6-3B744CECD2B8}"/>
              </c:ext>
            </c:extLst>
          </c:dPt>
          <c:dPt>
            <c:idx val="160"/>
            <c:bubble3D val="0"/>
            <c:spPr>
              <a:solidFill>
                <a:srgbClr val="BC5A7D"/>
              </a:solidFill>
              <a:ln w="6350">
                <a:noFill/>
              </a:ln>
              <a:effectLst/>
            </c:spPr>
            <c:extLst>
              <c:ext xmlns:c16="http://schemas.microsoft.com/office/drawing/2014/chart" uri="{C3380CC4-5D6E-409C-BE32-E72D297353CC}">
                <c16:uniqueId val="{00000141-0635-4DDC-93D6-3B744CECD2B8}"/>
              </c:ext>
            </c:extLst>
          </c:dPt>
          <c:dPt>
            <c:idx val="161"/>
            <c:bubble3D val="0"/>
            <c:spPr>
              <a:solidFill>
                <a:srgbClr val="D3B3CC"/>
              </a:solidFill>
              <a:ln w="6350">
                <a:noFill/>
              </a:ln>
              <a:effectLst/>
            </c:spPr>
            <c:extLst>
              <c:ext xmlns:c16="http://schemas.microsoft.com/office/drawing/2014/chart" uri="{C3380CC4-5D6E-409C-BE32-E72D297353CC}">
                <c16:uniqueId val="{00000143-0635-4DDC-93D6-3B744CECD2B8}"/>
              </c:ext>
            </c:extLst>
          </c:dPt>
          <c:dPt>
            <c:idx val="162"/>
            <c:bubble3D val="0"/>
            <c:spPr>
              <a:solidFill>
                <a:srgbClr val="3E898C"/>
              </a:solidFill>
              <a:ln w="6350">
                <a:noFill/>
              </a:ln>
              <a:effectLst/>
            </c:spPr>
            <c:extLst>
              <c:ext xmlns:c16="http://schemas.microsoft.com/office/drawing/2014/chart" uri="{C3380CC4-5D6E-409C-BE32-E72D297353CC}">
                <c16:uniqueId val="{00000145-0635-4DDC-93D6-3B744CECD2B8}"/>
              </c:ext>
            </c:extLst>
          </c:dPt>
          <c:dPt>
            <c:idx val="163"/>
            <c:bubble3D val="0"/>
            <c:spPr>
              <a:solidFill>
                <a:srgbClr val="9FC6C6"/>
              </a:solidFill>
              <a:ln w="6350">
                <a:noFill/>
              </a:ln>
              <a:effectLst/>
            </c:spPr>
            <c:extLst>
              <c:ext xmlns:c16="http://schemas.microsoft.com/office/drawing/2014/chart" uri="{C3380CC4-5D6E-409C-BE32-E72D297353CC}">
                <c16:uniqueId val="{00000147-0635-4DDC-93D6-3B744CECD2B8}"/>
              </c:ext>
            </c:extLst>
          </c:dPt>
          <c:dPt>
            <c:idx val="164"/>
            <c:bubble3D val="0"/>
            <c:spPr>
              <a:solidFill>
                <a:srgbClr val="6B8699"/>
              </a:solidFill>
              <a:ln w="6350">
                <a:noFill/>
              </a:ln>
              <a:effectLst/>
            </c:spPr>
            <c:extLst>
              <c:ext xmlns:c16="http://schemas.microsoft.com/office/drawing/2014/chart" uri="{C3380CC4-5D6E-409C-BE32-E72D297353CC}">
                <c16:uniqueId val="{00000149-0635-4DDC-93D6-3B744CECD2B8}"/>
              </c:ext>
            </c:extLst>
          </c:dPt>
          <c:dPt>
            <c:idx val="165"/>
            <c:bubble3D val="0"/>
            <c:spPr>
              <a:solidFill>
                <a:srgbClr val="C1CFDC"/>
              </a:solidFill>
              <a:ln w="6350">
                <a:noFill/>
              </a:ln>
              <a:effectLst/>
            </c:spPr>
            <c:extLst>
              <c:ext xmlns:c16="http://schemas.microsoft.com/office/drawing/2014/chart" uri="{C3380CC4-5D6E-409C-BE32-E72D297353CC}">
                <c16:uniqueId val="{0000014B-0635-4DDC-93D6-3B744CECD2B8}"/>
              </c:ext>
            </c:extLst>
          </c:dPt>
          <c:dPt>
            <c:idx val="166"/>
            <c:bubble3D val="0"/>
            <c:spPr>
              <a:solidFill>
                <a:srgbClr val="919DCC"/>
              </a:solidFill>
              <a:ln w="6350">
                <a:noFill/>
              </a:ln>
              <a:effectLst/>
            </c:spPr>
            <c:extLst>
              <c:ext xmlns:c16="http://schemas.microsoft.com/office/drawing/2014/chart" uri="{C3380CC4-5D6E-409C-BE32-E72D297353CC}">
                <c16:uniqueId val="{0000014D-0635-4DDC-93D6-3B744CECD2B8}"/>
              </c:ext>
            </c:extLst>
          </c:dPt>
          <c:dPt>
            <c:idx val="167"/>
            <c:bubble3D val="0"/>
            <c:spPr>
              <a:solidFill>
                <a:srgbClr val="F2C0C0"/>
              </a:solidFill>
              <a:ln w="6350">
                <a:noFill/>
              </a:ln>
              <a:effectLst/>
            </c:spPr>
            <c:extLst>
              <c:ext xmlns:c16="http://schemas.microsoft.com/office/drawing/2014/chart" uri="{C3380CC4-5D6E-409C-BE32-E72D297353CC}">
                <c16:uniqueId val="{0000014F-0635-4DDC-93D6-3B744CECD2B8}"/>
              </c:ext>
            </c:extLst>
          </c:dPt>
          <c:dPt>
            <c:idx val="168"/>
            <c:bubble3D val="0"/>
            <c:spPr>
              <a:solidFill>
                <a:srgbClr val="064265"/>
              </a:solidFill>
              <a:ln w="6350">
                <a:noFill/>
              </a:ln>
              <a:effectLst/>
            </c:spPr>
            <c:extLst>
              <c:ext xmlns:c16="http://schemas.microsoft.com/office/drawing/2014/chart" uri="{C3380CC4-5D6E-409C-BE32-E72D297353CC}">
                <c16:uniqueId val="{00000151-0635-4DDC-93D6-3B744CECD2B8}"/>
              </c:ext>
            </c:extLst>
          </c:dPt>
          <c:dPt>
            <c:idx val="169"/>
            <c:bubble3D val="0"/>
            <c:spPr>
              <a:solidFill>
                <a:srgbClr val="72B1CD"/>
              </a:solidFill>
              <a:ln w="6350">
                <a:noFill/>
              </a:ln>
              <a:effectLst/>
            </c:spPr>
            <c:extLst>
              <c:ext xmlns:c16="http://schemas.microsoft.com/office/drawing/2014/chart" uri="{C3380CC4-5D6E-409C-BE32-E72D297353CC}">
                <c16:uniqueId val="{00000153-0635-4DDC-93D6-3B744CECD2B8}"/>
              </c:ext>
            </c:extLst>
          </c:dPt>
          <c:dPt>
            <c:idx val="170"/>
            <c:bubble3D val="0"/>
            <c:spPr>
              <a:solidFill>
                <a:srgbClr val="DC6450"/>
              </a:solidFill>
              <a:ln w="6350">
                <a:noFill/>
              </a:ln>
              <a:effectLst/>
            </c:spPr>
            <c:extLst>
              <c:ext xmlns:c16="http://schemas.microsoft.com/office/drawing/2014/chart" uri="{C3380CC4-5D6E-409C-BE32-E72D297353CC}">
                <c16:uniqueId val="{00000155-0635-4DDC-93D6-3B744CECD2B8}"/>
              </c:ext>
            </c:extLst>
          </c:dPt>
          <c:dPt>
            <c:idx val="171"/>
            <c:bubble3D val="0"/>
            <c:spPr>
              <a:solidFill>
                <a:srgbClr val="FFC18E"/>
              </a:solidFill>
              <a:ln w="6350">
                <a:noFill/>
              </a:ln>
              <a:effectLst/>
            </c:spPr>
            <c:extLst>
              <c:ext xmlns:c16="http://schemas.microsoft.com/office/drawing/2014/chart" uri="{C3380CC4-5D6E-409C-BE32-E72D297353CC}">
                <c16:uniqueId val="{00000157-0635-4DDC-93D6-3B744CECD2B8}"/>
              </c:ext>
            </c:extLst>
          </c:dPt>
          <c:dPt>
            <c:idx val="172"/>
            <c:bubble3D val="0"/>
            <c:spPr>
              <a:solidFill>
                <a:srgbClr val="BC5A7D"/>
              </a:solidFill>
              <a:ln w="6350">
                <a:noFill/>
              </a:ln>
              <a:effectLst/>
            </c:spPr>
            <c:extLst>
              <c:ext xmlns:c16="http://schemas.microsoft.com/office/drawing/2014/chart" uri="{C3380CC4-5D6E-409C-BE32-E72D297353CC}">
                <c16:uniqueId val="{00000159-0635-4DDC-93D6-3B744CECD2B8}"/>
              </c:ext>
            </c:extLst>
          </c:dPt>
          <c:dPt>
            <c:idx val="173"/>
            <c:bubble3D val="0"/>
            <c:spPr>
              <a:solidFill>
                <a:srgbClr val="D3B3CC"/>
              </a:solidFill>
              <a:ln w="6350">
                <a:noFill/>
              </a:ln>
              <a:effectLst/>
            </c:spPr>
            <c:extLst>
              <c:ext xmlns:c16="http://schemas.microsoft.com/office/drawing/2014/chart" uri="{C3380CC4-5D6E-409C-BE32-E72D297353CC}">
                <c16:uniqueId val="{0000015B-0635-4DDC-93D6-3B744CECD2B8}"/>
              </c:ext>
            </c:extLst>
          </c:dPt>
          <c:dPt>
            <c:idx val="174"/>
            <c:bubble3D val="0"/>
            <c:spPr>
              <a:solidFill>
                <a:srgbClr val="3E898C"/>
              </a:solidFill>
              <a:ln w="6350">
                <a:noFill/>
              </a:ln>
              <a:effectLst/>
            </c:spPr>
            <c:extLst>
              <c:ext xmlns:c16="http://schemas.microsoft.com/office/drawing/2014/chart" uri="{C3380CC4-5D6E-409C-BE32-E72D297353CC}">
                <c16:uniqueId val="{0000015D-0635-4DDC-93D6-3B744CECD2B8}"/>
              </c:ext>
            </c:extLst>
          </c:dPt>
          <c:dPt>
            <c:idx val="175"/>
            <c:bubble3D val="0"/>
            <c:spPr>
              <a:solidFill>
                <a:srgbClr val="9FC6C6"/>
              </a:solidFill>
              <a:ln w="6350">
                <a:noFill/>
              </a:ln>
              <a:effectLst/>
            </c:spPr>
            <c:extLst>
              <c:ext xmlns:c16="http://schemas.microsoft.com/office/drawing/2014/chart" uri="{C3380CC4-5D6E-409C-BE32-E72D297353CC}">
                <c16:uniqueId val="{0000015F-0635-4DDC-93D6-3B744CECD2B8}"/>
              </c:ext>
            </c:extLst>
          </c:dPt>
          <c:dPt>
            <c:idx val="176"/>
            <c:bubble3D val="0"/>
            <c:spPr>
              <a:solidFill>
                <a:srgbClr val="6B8699"/>
              </a:solidFill>
              <a:ln w="6350">
                <a:noFill/>
              </a:ln>
              <a:effectLst/>
            </c:spPr>
            <c:extLst>
              <c:ext xmlns:c16="http://schemas.microsoft.com/office/drawing/2014/chart" uri="{C3380CC4-5D6E-409C-BE32-E72D297353CC}">
                <c16:uniqueId val="{00000161-0635-4DDC-93D6-3B744CECD2B8}"/>
              </c:ext>
            </c:extLst>
          </c:dPt>
          <c:dPt>
            <c:idx val="177"/>
            <c:bubble3D val="0"/>
            <c:spPr>
              <a:solidFill>
                <a:srgbClr val="C1CFDC"/>
              </a:solidFill>
              <a:ln w="6350">
                <a:noFill/>
              </a:ln>
              <a:effectLst/>
            </c:spPr>
            <c:extLst>
              <c:ext xmlns:c16="http://schemas.microsoft.com/office/drawing/2014/chart" uri="{C3380CC4-5D6E-409C-BE32-E72D297353CC}">
                <c16:uniqueId val="{00000163-0635-4DDC-93D6-3B744CECD2B8}"/>
              </c:ext>
            </c:extLst>
          </c:dPt>
          <c:dPt>
            <c:idx val="178"/>
            <c:bubble3D val="0"/>
            <c:spPr>
              <a:solidFill>
                <a:srgbClr val="919DCC"/>
              </a:solidFill>
              <a:ln w="6350">
                <a:noFill/>
              </a:ln>
              <a:effectLst/>
            </c:spPr>
            <c:extLst>
              <c:ext xmlns:c16="http://schemas.microsoft.com/office/drawing/2014/chart" uri="{C3380CC4-5D6E-409C-BE32-E72D297353CC}">
                <c16:uniqueId val="{00000165-0635-4DDC-93D6-3B744CECD2B8}"/>
              </c:ext>
            </c:extLst>
          </c:dPt>
          <c:dPt>
            <c:idx val="179"/>
            <c:bubble3D val="0"/>
            <c:spPr>
              <a:solidFill>
                <a:srgbClr val="F2C0C0"/>
              </a:solidFill>
              <a:ln w="6350">
                <a:noFill/>
              </a:ln>
              <a:effectLst/>
            </c:spPr>
            <c:extLst>
              <c:ext xmlns:c16="http://schemas.microsoft.com/office/drawing/2014/chart" uri="{C3380CC4-5D6E-409C-BE32-E72D297353CC}">
                <c16:uniqueId val="{00000167-0635-4DDC-93D6-3B744CECD2B8}"/>
              </c:ext>
            </c:extLst>
          </c:dPt>
          <c:dPt>
            <c:idx val="180"/>
            <c:bubble3D val="0"/>
            <c:spPr>
              <a:solidFill>
                <a:schemeClr val="accent1">
                  <a:lumMod val="80000"/>
                </a:schemeClr>
              </a:solidFill>
              <a:ln w="6350">
                <a:noFill/>
              </a:ln>
              <a:effectLst/>
            </c:spPr>
            <c:extLst>
              <c:ext xmlns:c16="http://schemas.microsoft.com/office/drawing/2014/chart" uri="{C3380CC4-5D6E-409C-BE32-E72D297353CC}">
                <c16:uniqueId val="{00000169-0635-4DDC-93D6-3B744CECD2B8}"/>
              </c:ext>
            </c:extLst>
          </c:dPt>
          <c:dPt>
            <c:idx val="181"/>
            <c:bubble3D val="0"/>
            <c:spPr>
              <a:solidFill>
                <a:schemeClr val="accent2">
                  <a:lumMod val="80000"/>
                </a:schemeClr>
              </a:solidFill>
              <a:ln w="6350">
                <a:noFill/>
              </a:ln>
              <a:effectLst/>
            </c:spPr>
            <c:extLst>
              <c:ext xmlns:c16="http://schemas.microsoft.com/office/drawing/2014/chart" uri="{C3380CC4-5D6E-409C-BE32-E72D297353CC}">
                <c16:uniqueId val="{0000016B-0635-4DDC-93D6-3B744CECD2B8}"/>
              </c:ext>
            </c:extLst>
          </c:dPt>
          <c:dPt>
            <c:idx val="182"/>
            <c:bubble3D val="0"/>
            <c:spPr>
              <a:solidFill>
                <a:schemeClr val="accent3">
                  <a:lumMod val="80000"/>
                </a:schemeClr>
              </a:solidFill>
              <a:ln w="6350">
                <a:noFill/>
              </a:ln>
              <a:effectLst/>
            </c:spPr>
            <c:extLst>
              <c:ext xmlns:c16="http://schemas.microsoft.com/office/drawing/2014/chart" uri="{C3380CC4-5D6E-409C-BE32-E72D297353CC}">
                <c16:uniqueId val="{0000016D-0635-4DDC-93D6-3B744CECD2B8}"/>
              </c:ext>
            </c:extLst>
          </c:dPt>
          <c:dPt>
            <c:idx val="183"/>
            <c:bubble3D val="0"/>
            <c:spPr>
              <a:solidFill>
                <a:schemeClr val="accent4">
                  <a:lumMod val="80000"/>
                </a:schemeClr>
              </a:solidFill>
              <a:ln w="6350">
                <a:noFill/>
              </a:ln>
              <a:effectLst/>
            </c:spPr>
            <c:extLst>
              <c:ext xmlns:c16="http://schemas.microsoft.com/office/drawing/2014/chart" uri="{C3380CC4-5D6E-409C-BE32-E72D297353CC}">
                <c16:uniqueId val="{0000016F-0635-4DDC-93D6-3B744CECD2B8}"/>
              </c:ext>
            </c:extLst>
          </c:dPt>
          <c:dPt>
            <c:idx val="184"/>
            <c:bubble3D val="0"/>
            <c:spPr>
              <a:solidFill>
                <a:schemeClr val="accent5">
                  <a:lumMod val="80000"/>
                </a:schemeClr>
              </a:solidFill>
              <a:ln w="6350">
                <a:noFill/>
              </a:ln>
              <a:effectLst/>
            </c:spPr>
            <c:extLst>
              <c:ext xmlns:c16="http://schemas.microsoft.com/office/drawing/2014/chart" uri="{C3380CC4-5D6E-409C-BE32-E72D297353CC}">
                <c16:uniqueId val="{00000171-0635-4DDC-93D6-3B744CECD2B8}"/>
              </c:ext>
            </c:extLst>
          </c:dPt>
          <c:dPt>
            <c:idx val="185"/>
            <c:bubble3D val="0"/>
            <c:spPr>
              <a:solidFill>
                <a:schemeClr val="accent6">
                  <a:lumMod val="80000"/>
                </a:schemeClr>
              </a:solidFill>
              <a:ln w="6350">
                <a:noFill/>
              </a:ln>
              <a:effectLst/>
            </c:spPr>
            <c:extLst>
              <c:ext xmlns:c16="http://schemas.microsoft.com/office/drawing/2014/chart" uri="{C3380CC4-5D6E-409C-BE32-E72D297353CC}">
                <c16:uniqueId val="{00000173-0635-4DDC-93D6-3B744CECD2B8}"/>
              </c:ext>
            </c:extLst>
          </c:dPt>
          <c:dPt>
            <c:idx val="186"/>
            <c:bubble3D val="0"/>
            <c:spPr>
              <a:solidFill>
                <a:schemeClr val="accent1">
                  <a:lumMod val="60000"/>
                  <a:lumOff val="40000"/>
                </a:schemeClr>
              </a:solidFill>
              <a:ln w="6350">
                <a:noFill/>
              </a:ln>
              <a:effectLst/>
            </c:spPr>
            <c:extLst>
              <c:ext xmlns:c16="http://schemas.microsoft.com/office/drawing/2014/chart" uri="{C3380CC4-5D6E-409C-BE32-E72D297353CC}">
                <c16:uniqueId val="{00000175-0635-4DDC-93D6-3B744CECD2B8}"/>
              </c:ext>
            </c:extLst>
          </c:dPt>
          <c:dPt>
            <c:idx val="187"/>
            <c:bubble3D val="0"/>
            <c:spPr>
              <a:solidFill>
                <a:schemeClr val="accent2">
                  <a:lumMod val="60000"/>
                  <a:lumOff val="40000"/>
                </a:schemeClr>
              </a:solidFill>
              <a:ln w="6350">
                <a:noFill/>
              </a:ln>
              <a:effectLst/>
            </c:spPr>
            <c:extLst>
              <c:ext xmlns:c16="http://schemas.microsoft.com/office/drawing/2014/chart" uri="{C3380CC4-5D6E-409C-BE32-E72D297353CC}">
                <c16:uniqueId val="{00000177-0635-4DDC-93D6-3B744CECD2B8}"/>
              </c:ext>
            </c:extLst>
          </c:dPt>
          <c:dPt>
            <c:idx val="188"/>
            <c:bubble3D val="0"/>
            <c:spPr>
              <a:solidFill>
                <a:schemeClr val="accent3">
                  <a:lumMod val="60000"/>
                  <a:lumOff val="40000"/>
                </a:schemeClr>
              </a:solidFill>
              <a:ln w="6350">
                <a:noFill/>
              </a:ln>
              <a:effectLst/>
            </c:spPr>
            <c:extLst>
              <c:ext xmlns:c16="http://schemas.microsoft.com/office/drawing/2014/chart" uri="{C3380CC4-5D6E-409C-BE32-E72D297353CC}">
                <c16:uniqueId val="{00000179-0635-4DDC-93D6-3B744CECD2B8}"/>
              </c:ext>
            </c:extLst>
          </c:dPt>
          <c:dPt>
            <c:idx val="189"/>
            <c:bubble3D val="0"/>
            <c:spPr>
              <a:solidFill>
                <a:schemeClr val="accent4">
                  <a:lumMod val="60000"/>
                  <a:lumOff val="40000"/>
                </a:schemeClr>
              </a:solidFill>
              <a:ln w="6350">
                <a:noFill/>
              </a:ln>
              <a:effectLst/>
            </c:spPr>
            <c:extLst>
              <c:ext xmlns:c16="http://schemas.microsoft.com/office/drawing/2014/chart" uri="{C3380CC4-5D6E-409C-BE32-E72D297353CC}">
                <c16:uniqueId val="{0000017B-0635-4DDC-93D6-3B744CECD2B8}"/>
              </c:ext>
            </c:extLst>
          </c:dPt>
          <c:dPt>
            <c:idx val="190"/>
            <c:bubble3D val="0"/>
            <c:spPr>
              <a:solidFill>
                <a:schemeClr val="accent5">
                  <a:lumMod val="60000"/>
                  <a:lumOff val="40000"/>
                </a:schemeClr>
              </a:solidFill>
              <a:ln w="6350">
                <a:noFill/>
              </a:ln>
              <a:effectLst/>
            </c:spPr>
            <c:extLst>
              <c:ext xmlns:c16="http://schemas.microsoft.com/office/drawing/2014/chart" uri="{C3380CC4-5D6E-409C-BE32-E72D297353CC}">
                <c16:uniqueId val="{0000017D-0635-4DDC-93D6-3B744CECD2B8}"/>
              </c:ext>
            </c:extLst>
          </c:dPt>
          <c:dPt>
            <c:idx val="191"/>
            <c:bubble3D val="0"/>
            <c:spPr>
              <a:solidFill>
                <a:schemeClr val="accent6">
                  <a:lumMod val="60000"/>
                  <a:lumOff val="40000"/>
                </a:schemeClr>
              </a:solidFill>
              <a:ln w="6350">
                <a:noFill/>
              </a:ln>
              <a:effectLst/>
            </c:spPr>
            <c:extLst>
              <c:ext xmlns:c16="http://schemas.microsoft.com/office/drawing/2014/chart" uri="{C3380CC4-5D6E-409C-BE32-E72D297353CC}">
                <c16:uniqueId val="{0000017F-0635-4DDC-93D6-3B744CECD2B8}"/>
              </c:ext>
            </c:extLst>
          </c:dPt>
          <c:dPt>
            <c:idx val="192"/>
            <c:bubble3D val="0"/>
            <c:spPr>
              <a:solidFill>
                <a:schemeClr val="accent1">
                  <a:lumMod val="50000"/>
                </a:schemeClr>
              </a:solidFill>
              <a:ln w="6350">
                <a:noFill/>
              </a:ln>
              <a:effectLst/>
            </c:spPr>
            <c:extLst>
              <c:ext xmlns:c16="http://schemas.microsoft.com/office/drawing/2014/chart" uri="{C3380CC4-5D6E-409C-BE32-E72D297353CC}">
                <c16:uniqueId val="{00000181-0635-4DDC-93D6-3B744CECD2B8}"/>
              </c:ext>
            </c:extLst>
          </c:dPt>
          <c:dPt>
            <c:idx val="193"/>
            <c:bubble3D val="0"/>
            <c:spPr>
              <a:solidFill>
                <a:schemeClr val="accent2">
                  <a:lumMod val="50000"/>
                </a:schemeClr>
              </a:solidFill>
              <a:ln w="6350">
                <a:noFill/>
              </a:ln>
              <a:effectLst/>
            </c:spPr>
            <c:extLst>
              <c:ext xmlns:c16="http://schemas.microsoft.com/office/drawing/2014/chart" uri="{C3380CC4-5D6E-409C-BE32-E72D297353CC}">
                <c16:uniqueId val="{00000183-0635-4DDC-93D6-3B744CECD2B8}"/>
              </c:ext>
            </c:extLst>
          </c:dPt>
          <c:dPt>
            <c:idx val="194"/>
            <c:bubble3D val="0"/>
            <c:spPr>
              <a:solidFill>
                <a:schemeClr val="accent3">
                  <a:lumMod val="50000"/>
                </a:schemeClr>
              </a:solidFill>
              <a:ln w="6350">
                <a:noFill/>
              </a:ln>
              <a:effectLst/>
            </c:spPr>
            <c:extLst>
              <c:ext xmlns:c16="http://schemas.microsoft.com/office/drawing/2014/chart" uri="{C3380CC4-5D6E-409C-BE32-E72D297353CC}">
                <c16:uniqueId val="{00000185-0635-4DDC-93D6-3B744CECD2B8}"/>
              </c:ext>
            </c:extLst>
          </c:dPt>
          <c:dPt>
            <c:idx val="195"/>
            <c:bubble3D val="0"/>
            <c:spPr>
              <a:solidFill>
                <a:schemeClr val="accent4">
                  <a:lumMod val="50000"/>
                </a:schemeClr>
              </a:solidFill>
              <a:ln w="6350">
                <a:noFill/>
              </a:ln>
              <a:effectLst/>
            </c:spPr>
            <c:extLst>
              <c:ext xmlns:c16="http://schemas.microsoft.com/office/drawing/2014/chart" uri="{C3380CC4-5D6E-409C-BE32-E72D297353CC}">
                <c16:uniqueId val="{00000187-0635-4DDC-93D6-3B744CECD2B8}"/>
              </c:ext>
            </c:extLst>
          </c:dPt>
          <c:dPt>
            <c:idx val="196"/>
            <c:bubble3D val="0"/>
            <c:spPr>
              <a:solidFill>
                <a:schemeClr val="accent5">
                  <a:lumMod val="50000"/>
                </a:schemeClr>
              </a:solidFill>
              <a:ln w="6350">
                <a:noFill/>
              </a:ln>
              <a:effectLst/>
            </c:spPr>
            <c:extLst>
              <c:ext xmlns:c16="http://schemas.microsoft.com/office/drawing/2014/chart" uri="{C3380CC4-5D6E-409C-BE32-E72D297353CC}">
                <c16:uniqueId val="{00000189-0635-4DDC-93D6-3B744CECD2B8}"/>
              </c:ext>
            </c:extLst>
          </c:dPt>
          <c:dPt>
            <c:idx val="197"/>
            <c:bubble3D val="0"/>
            <c:spPr>
              <a:solidFill>
                <a:schemeClr val="accent6">
                  <a:lumMod val="50000"/>
                </a:schemeClr>
              </a:solidFill>
              <a:ln w="6350">
                <a:noFill/>
              </a:ln>
              <a:effectLst/>
            </c:spPr>
            <c:extLst>
              <c:ext xmlns:c16="http://schemas.microsoft.com/office/drawing/2014/chart" uri="{C3380CC4-5D6E-409C-BE32-E72D297353CC}">
                <c16:uniqueId val="{0000018B-0635-4DDC-93D6-3B744CECD2B8}"/>
              </c:ext>
            </c:extLst>
          </c:dPt>
          <c:dPt>
            <c:idx val="198"/>
            <c:bubble3D val="0"/>
            <c:spPr>
              <a:solidFill>
                <a:schemeClr val="accent1">
                  <a:lumMod val="70000"/>
                  <a:lumOff val="30000"/>
                </a:schemeClr>
              </a:solidFill>
              <a:ln w="6350">
                <a:noFill/>
              </a:ln>
              <a:effectLst/>
            </c:spPr>
            <c:extLst>
              <c:ext xmlns:c16="http://schemas.microsoft.com/office/drawing/2014/chart" uri="{C3380CC4-5D6E-409C-BE32-E72D297353CC}">
                <c16:uniqueId val="{0000018D-0635-4DDC-93D6-3B744CECD2B8}"/>
              </c:ext>
            </c:extLst>
          </c:dPt>
          <c:dPt>
            <c:idx val="199"/>
            <c:bubble3D val="0"/>
            <c:spPr>
              <a:solidFill>
                <a:schemeClr val="accent2">
                  <a:lumMod val="70000"/>
                  <a:lumOff val="30000"/>
                </a:schemeClr>
              </a:solidFill>
              <a:ln w="6350">
                <a:noFill/>
              </a:ln>
              <a:effectLst/>
            </c:spPr>
            <c:extLst>
              <c:ext xmlns:c16="http://schemas.microsoft.com/office/drawing/2014/chart" uri="{C3380CC4-5D6E-409C-BE32-E72D297353CC}">
                <c16:uniqueId val="{0000018F-0635-4DDC-93D6-3B744CECD2B8}"/>
              </c:ext>
            </c:extLst>
          </c:dPt>
          <c:dPt>
            <c:idx val="200"/>
            <c:bubble3D val="0"/>
            <c:spPr>
              <a:solidFill>
                <a:schemeClr val="accent3">
                  <a:lumMod val="70000"/>
                  <a:lumOff val="30000"/>
                </a:schemeClr>
              </a:solidFill>
              <a:ln w="6350">
                <a:noFill/>
              </a:ln>
              <a:effectLst/>
            </c:spPr>
            <c:extLst>
              <c:ext xmlns:c16="http://schemas.microsoft.com/office/drawing/2014/chart" uri="{C3380CC4-5D6E-409C-BE32-E72D297353CC}">
                <c16:uniqueId val="{00000191-0635-4DDC-93D6-3B744CECD2B8}"/>
              </c:ext>
            </c:extLst>
          </c:dPt>
          <c:dPt>
            <c:idx val="201"/>
            <c:bubble3D val="0"/>
            <c:spPr>
              <a:solidFill>
                <a:schemeClr val="accent4">
                  <a:lumMod val="70000"/>
                  <a:lumOff val="30000"/>
                </a:schemeClr>
              </a:solidFill>
              <a:ln w="6350">
                <a:noFill/>
              </a:ln>
              <a:effectLst/>
            </c:spPr>
            <c:extLst>
              <c:ext xmlns:c16="http://schemas.microsoft.com/office/drawing/2014/chart" uri="{C3380CC4-5D6E-409C-BE32-E72D297353CC}">
                <c16:uniqueId val="{00000193-0635-4DDC-93D6-3B744CECD2B8}"/>
              </c:ext>
            </c:extLst>
          </c:dPt>
          <c:dPt>
            <c:idx val="202"/>
            <c:bubble3D val="0"/>
            <c:spPr>
              <a:solidFill>
                <a:schemeClr val="accent5">
                  <a:lumMod val="70000"/>
                  <a:lumOff val="30000"/>
                </a:schemeClr>
              </a:solidFill>
              <a:ln w="6350">
                <a:noFill/>
              </a:ln>
              <a:effectLst/>
            </c:spPr>
            <c:extLst>
              <c:ext xmlns:c16="http://schemas.microsoft.com/office/drawing/2014/chart" uri="{C3380CC4-5D6E-409C-BE32-E72D297353CC}">
                <c16:uniqueId val="{00000195-0635-4DDC-93D6-3B744CECD2B8}"/>
              </c:ext>
            </c:extLst>
          </c:dPt>
          <c:dPt>
            <c:idx val="203"/>
            <c:bubble3D val="0"/>
            <c:spPr>
              <a:solidFill>
                <a:schemeClr val="accent6">
                  <a:lumMod val="70000"/>
                  <a:lumOff val="30000"/>
                </a:schemeClr>
              </a:solidFill>
              <a:ln w="6350">
                <a:noFill/>
              </a:ln>
              <a:effectLst/>
            </c:spPr>
            <c:extLst>
              <c:ext xmlns:c16="http://schemas.microsoft.com/office/drawing/2014/chart" uri="{C3380CC4-5D6E-409C-BE32-E72D297353CC}">
                <c16:uniqueId val="{00000197-0635-4DDC-93D6-3B744CECD2B8}"/>
              </c:ext>
            </c:extLst>
          </c:dPt>
          <c:dPt>
            <c:idx val="204"/>
            <c:bubble3D val="0"/>
            <c:spPr>
              <a:solidFill>
                <a:schemeClr val="accent1">
                  <a:lumMod val="70000"/>
                </a:schemeClr>
              </a:solidFill>
              <a:ln w="6350">
                <a:noFill/>
              </a:ln>
              <a:effectLst/>
            </c:spPr>
            <c:extLst>
              <c:ext xmlns:c16="http://schemas.microsoft.com/office/drawing/2014/chart" uri="{C3380CC4-5D6E-409C-BE32-E72D297353CC}">
                <c16:uniqueId val="{00000199-0635-4DDC-93D6-3B744CECD2B8}"/>
              </c:ext>
            </c:extLst>
          </c:dPt>
          <c:dPt>
            <c:idx val="205"/>
            <c:bubble3D val="0"/>
            <c:spPr>
              <a:solidFill>
                <a:schemeClr val="accent2">
                  <a:lumMod val="70000"/>
                </a:schemeClr>
              </a:solidFill>
              <a:ln w="6350">
                <a:noFill/>
              </a:ln>
              <a:effectLst/>
            </c:spPr>
            <c:extLst>
              <c:ext xmlns:c16="http://schemas.microsoft.com/office/drawing/2014/chart" uri="{C3380CC4-5D6E-409C-BE32-E72D297353CC}">
                <c16:uniqueId val="{0000019B-0635-4DDC-93D6-3B744CECD2B8}"/>
              </c:ext>
            </c:extLst>
          </c:dPt>
          <c:dPt>
            <c:idx val="206"/>
            <c:bubble3D val="0"/>
            <c:spPr>
              <a:solidFill>
                <a:schemeClr val="accent3">
                  <a:lumMod val="70000"/>
                </a:schemeClr>
              </a:solidFill>
              <a:ln w="6350">
                <a:noFill/>
              </a:ln>
              <a:effectLst/>
            </c:spPr>
            <c:extLst>
              <c:ext xmlns:c16="http://schemas.microsoft.com/office/drawing/2014/chart" uri="{C3380CC4-5D6E-409C-BE32-E72D297353CC}">
                <c16:uniqueId val="{0000019D-0635-4DDC-93D6-3B744CECD2B8}"/>
              </c:ext>
            </c:extLst>
          </c:dPt>
          <c:dPt>
            <c:idx val="207"/>
            <c:bubble3D val="0"/>
            <c:spPr>
              <a:solidFill>
                <a:schemeClr val="accent4">
                  <a:lumMod val="70000"/>
                </a:schemeClr>
              </a:solidFill>
              <a:ln w="6350">
                <a:noFill/>
              </a:ln>
              <a:effectLst/>
            </c:spPr>
            <c:extLst>
              <c:ext xmlns:c16="http://schemas.microsoft.com/office/drawing/2014/chart" uri="{C3380CC4-5D6E-409C-BE32-E72D297353CC}">
                <c16:uniqueId val="{0000019F-0635-4DDC-93D6-3B744CECD2B8}"/>
              </c:ext>
            </c:extLst>
          </c:dPt>
          <c:dPt>
            <c:idx val="208"/>
            <c:bubble3D val="0"/>
            <c:spPr>
              <a:solidFill>
                <a:schemeClr val="accent5">
                  <a:lumMod val="70000"/>
                </a:schemeClr>
              </a:solidFill>
              <a:ln w="6350">
                <a:noFill/>
              </a:ln>
              <a:effectLst/>
            </c:spPr>
            <c:extLst>
              <c:ext xmlns:c16="http://schemas.microsoft.com/office/drawing/2014/chart" uri="{C3380CC4-5D6E-409C-BE32-E72D297353CC}">
                <c16:uniqueId val="{000001A1-0635-4DDC-93D6-3B744CECD2B8}"/>
              </c:ext>
            </c:extLst>
          </c:dPt>
          <c:dPt>
            <c:idx val="209"/>
            <c:bubble3D val="0"/>
            <c:spPr>
              <a:solidFill>
                <a:schemeClr val="accent6">
                  <a:lumMod val="70000"/>
                </a:schemeClr>
              </a:solidFill>
              <a:ln w="6350">
                <a:noFill/>
              </a:ln>
              <a:effectLst/>
            </c:spPr>
            <c:extLst>
              <c:ext xmlns:c16="http://schemas.microsoft.com/office/drawing/2014/chart" uri="{C3380CC4-5D6E-409C-BE32-E72D297353CC}">
                <c16:uniqueId val="{000001A3-0635-4DDC-93D6-3B744CECD2B8}"/>
              </c:ext>
            </c:extLst>
          </c:dPt>
          <c:dPt>
            <c:idx val="210"/>
            <c:bubble3D val="0"/>
            <c:spPr>
              <a:solidFill>
                <a:schemeClr val="accent1">
                  <a:lumMod val="50000"/>
                  <a:lumOff val="50000"/>
                </a:schemeClr>
              </a:solidFill>
              <a:ln w="6350">
                <a:noFill/>
              </a:ln>
              <a:effectLst/>
            </c:spPr>
            <c:extLst>
              <c:ext xmlns:c16="http://schemas.microsoft.com/office/drawing/2014/chart" uri="{C3380CC4-5D6E-409C-BE32-E72D297353CC}">
                <c16:uniqueId val="{000001A5-0635-4DDC-93D6-3B744CECD2B8}"/>
              </c:ext>
            </c:extLst>
          </c:dPt>
          <c:dPt>
            <c:idx val="211"/>
            <c:bubble3D val="0"/>
            <c:spPr>
              <a:solidFill>
                <a:schemeClr val="accent2">
                  <a:lumMod val="50000"/>
                  <a:lumOff val="50000"/>
                </a:schemeClr>
              </a:solidFill>
              <a:ln w="6350">
                <a:noFill/>
              </a:ln>
              <a:effectLst/>
            </c:spPr>
            <c:extLst>
              <c:ext xmlns:c16="http://schemas.microsoft.com/office/drawing/2014/chart" uri="{C3380CC4-5D6E-409C-BE32-E72D297353CC}">
                <c16:uniqueId val="{000001A7-0635-4DDC-93D6-3B744CECD2B8}"/>
              </c:ext>
            </c:extLst>
          </c:dPt>
          <c:dPt>
            <c:idx val="212"/>
            <c:bubble3D val="0"/>
            <c:spPr>
              <a:solidFill>
                <a:schemeClr val="accent3">
                  <a:lumMod val="50000"/>
                  <a:lumOff val="50000"/>
                </a:schemeClr>
              </a:solidFill>
              <a:ln w="6350">
                <a:noFill/>
              </a:ln>
              <a:effectLst/>
            </c:spPr>
            <c:extLst>
              <c:ext xmlns:c16="http://schemas.microsoft.com/office/drawing/2014/chart" uri="{C3380CC4-5D6E-409C-BE32-E72D297353CC}">
                <c16:uniqueId val="{000001A9-0635-4DDC-93D6-3B744CECD2B8}"/>
              </c:ext>
            </c:extLst>
          </c:dPt>
          <c:dPt>
            <c:idx val="213"/>
            <c:bubble3D val="0"/>
            <c:spPr>
              <a:solidFill>
                <a:schemeClr val="accent4">
                  <a:lumMod val="50000"/>
                  <a:lumOff val="50000"/>
                </a:schemeClr>
              </a:solidFill>
              <a:ln w="6350">
                <a:noFill/>
              </a:ln>
              <a:effectLst/>
            </c:spPr>
            <c:extLst>
              <c:ext xmlns:c16="http://schemas.microsoft.com/office/drawing/2014/chart" uri="{C3380CC4-5D6E-409C-BE32-E72D297353CC}">
                <c16:uniqueId val="{000001AB-0635-4DDC-93D6-3B744CECD2B8}"/>
              </c:ext>
            </c:extLst>
          </c:dPt>
          <c:dPt>
            <c:idx val="214"/>
            <c:bubble3D val="0"/>
            <c:spPr>
              <a:solidFill>
                <a:schemeClr val="accent5">
                  <a:lumMod val="50000"/>
                  <a:lumOff val="50000"/>
                </a:schemeClr>
              </a:solidFill>
              <a:ln w="6350">
                <a:noFill/>
              </a:ln>
              <a:effectLst/>
            </c:spPr>
            <c:extLst>
              <c:ext xmlns:c16="http://schemas.microsoft.com/office/drawing/2014/chart" uri="{C3380CC4-5D6E-409C-BE32-E72D297353CC}">
                <c16:uniqueId val="{000001AD-0635-4DDC-93D6-3B744CECD2B8}"/>
              </c:ext>
            </c:extLst>
          </c:dPt>
          <c:dPt>
            <c:idx val="215"/>
            <c:bubble3D val="0"/>
            <c:spPr>
              <a:solidFill>
                <a:schemeClr val="accent6">
                  <a:lumMod val="50000"/>
                  <a:lumOff val="50000"/>
                </a:schemeClr>
              </a:solidFill>
              <a:ln w="6350">
                <a:noFill/>
              </a:ln>
              <a:effectLst/>
            </c:spPr>
            <c:extLst>
              <c:ext xmlns:c16="http://schemas.microsoft.com/office/drawing/2014/chart" uri="{C3380CC4-5D6E-409C-BE32-E72D297353CC}">
                <c16:uniqueId val="{000001AF-0635-4DDC-93D6-3B744CECD2B8}"/>
              </c:ext>
            </c:extLst>
          </c:dPt>
          <c:dPt>
            <c:idx val="216"/>
            <c:bubble3D val="0"/>
            <c:spPr>
              <a:solidFill>
                <a:schemeClr val="accent1"/>
              </a:solidFill>
              <a:ln w="6350">
                <a:noFill/>
              </a:ln>
              <a:effectLst/>
            </c:spPr>
            <c:extLst>
              <c:ext xmlns:c16="http://schemas.microsoft.com/office/drawing/2014/chart" uri="{C3380CC4-5D6E-409C-BE32-E72D297353CC}">
                <c16:uniqueId val="{000001B1-0635-4DDC-93D6-3B744CECD2B8}"/>
              </c:ext>
            </c:extLst>
          </c:dPt>
          <c:dPt>
            <c:idx val="217"/>
            <c:bubble3D val="0"/>
            <c:spPr>
              <a:solidFill>
                <a:schemeClr val="accent2"/>
              </a:solidFill>
              <a:ln w="6350">
                <a:noFill/>
              </a:ln>
              <a:effectLst/>
            </c:spPr>
            <c:extLst>
              <c:ext xmlns:c16="http://schemas.microsoft.com/office/drawing/2014/chart" uri="{C3380CC4-5D6E-409C-BE32-E72D297353CC}">
                <c16:uniqueId val="{000001B3-0635-4DDC-93D6-3B744CECD2B8}"/>
              </c:ext>
            </c:extLst>
          </c:dPt>
          <c:dPt>
            <c:idx val="218"/>
            <c:bubble3D val="0"/>
            <c:spPr>
              <a:solidFill>
                <a:schemeClr val="accent3"/>
              </a:solidFill>
              <a:ln w="6350">
                <a:noFill/>
              </a:ln>
              <a:effectLst/>
            </c:spPr>
            <c:extLst>
              <c:ext xmlns:c16="http://schemas.microsoft.com/office/drawing/2014/chart" uri="{C3380CC4-5D6E-409C-BE32-E72D297353CC}">
                <c16:uniqueId val="{000001B5-0635-4DDC-93D6-3B744CECD2B8}"/>
              </c:ext>
            </c:extLst>
          </c:dPt>
          <c:dPt>
            <c:idx val="219"/>
            <c:bubble3D val="0"/>
            <c:spPr>
              <a:solidFill>
                <a:schemeClr val="accent4"/>
              </a:solidFill>
              <a:ln w="6350">
                <a:noFill/>
              </a:ln>
              <a:effectLst/>
            </c:spPr>
            <c:extLst>
              <c:ext xmlns:c16="http://schemas.microsoft.com/office/drawing/2014/chart" uri="{C3380CC4-5D6E-409C-BE32-E72D297353CC}">
                <c16:uniqueId val="{000001B7-0635-4DDC-93D6-3B744CECD2B8}"/>
              </c:ext>
            </c:extLst>
          </c:dPt>
          <c:dPt>
            <c:idx val="220"/>
            <c:bubble3D val="0"/>
            <c:spPr>
              <a:solidFill>
                <a:schemeClr val="accent5"/>
              </a:solidFill>
              <a:ln w="6350">
                <a:noFill/>
              </a:ln>
              <a:effectLst/>
            </c:spPr>
            <c:extLst>
              <c:ext xmlns:c16="http://schemas.microsoft.com/office/drawing/2014/chart" uri="{C3380CC4-5D6E-409C-BE32-E72D297353CC}">
                <c16:uniqueId val="{000001B9-0635-4DDC-93D6-3B744CECD2B8}"/>
              </c:ext>
            </c:extLst>
          </c:dPt>
          <c:dPt>
            <c:idx val="221"/>
            <c:bubble3D val="0"/>
            <c:spPr>
              <a:solidFill>
                <a:schemeClr val="accent6"/>
              </a:solidFill>
              <a:ln w="6350">
                <a:noFill/>
              </a:ln>
              <a:effectLst/>
            </c:spPr>
            <c:extLst>
              <c:ext xmlns:c16="http://schemas.microsoft.com/office/drawing/2014/chart" uri="{C3380CC4-5D6E-409C-BE32-E72D297353CC}">
                <c16:uniqueId val="{000001BB-0635-4DDC-93D6-3B744CECD2B8}"/>
              </c:ext>
            </c:extLst>
          </c:dPt>
          <c:dPt>
            <c:idx val="222"/>
            <c:bubble3D val="0"/>
            <c:spPr>
              <a:solidFill>
                <a:schemeClr val="accent1">
                  <a:lumMod val="60000"/>
                </a:schemeClr>
              </a:solidFill>
              <a:ln w="6350">
                <a:noFill/>
              </a:ln>
              <a:effectLst/>
            </c:spPr>
            <c:extLst>
              <c:ext xmlns:c16="http://schemas.microsoft.com/office/drawing/2014/chart" uri="{C3380CC4-5D6E-409C-BE32-E72D297353CC}">
                <c16:uniqueId val="{000001BD-0635-4DDC-93D6-3B744CECD2B8}"/>
              </c:ext>
            </c:extLst>
          </c:dPt>
          <c:dPt>
            <c:idx val="223"/>
            <c:bubble3D val="0"/>
            <c:spPr>
              <a:solidFill>
                <a:schemeClr val="accent2">
                  <a:lumMod val="60000"/>
                </a:schemeClr>
              </a:solidFill>
              <a:ln w="6350">
                <a:noFill/>
              </a:ln>
              <a:effectLst/>
            </c:spPr>
            <c:extLst>
              <c:ext xmlns:c16="http://schemas.microsoft.com/office/drawing/2014/chart" uri="{C3380CC4-5D6E-409C-BE32-E72D297353CC}">
                <c16:uniqueId val="{000001BF-0635-4DDC-93D6-3B744CECD2B8}"/>
              </c:ext>
            </c:extLst>
          </c:dPt>
          <c:dPt>
            <c:idx val="224"/>
            <c:bubble3D val="0"/>
            <c:spPr>
              <a:solidFill>
                <a:schemeClr val="accent3">
                  <a:lumMod val="60000"/>
                </a:schemeClr>
              </a:solidFill>
              <a:ln w="6350">
                <a:noFill/>
              </a:ln>
              <a:effectLst/>
            </c:spPr>
            <c:extLst>
              <c:ext xmlns:c16="http://schemas.microsoft.com/office/drawing/2014/chart" uri="{C3380CC4-5D6E-409C-BE32-E72D297353CC}">
                <c16:uniqueId val="{000001C1-0635-4DDC-93D6-3B744CECD2B8}"/>
              </c:ext>
            </c:extLst>
          </c:dPt>
          <c:dPt>
            <c:idx val="225"/>
            <c:bubble3D val="0"/>
            <c:spPr>
              <a:solidFill>
                <a:schemeClr val="accent4">
                  <a:lumMod val="60000"/>
                </a:schemeClr>
              </a:solidFill>
              <a:ln w="6350">
                <a:noFill/>
              </a:ln>
              <a:effectLst/>
            </c:spPr>
            <c:extLst>
              <c:ext xmlns:c16="http://schemas.microsoft.com/office/drawing/2014/chart" uri="{C3380CC4-5D6E-409C-BE32-E72D297353CC}">
                <c16:uniqueId val="{000001C3-0635-4DDC-93D6-3B744CECD2B8}"/>
              </c:ext>
            </c:extLst>
          </c:dPt>
          <c:dPt>
            <c:idx val="226"/>
            <c:bubble3D val="0"/>
            <c:spPr>
              <a:solidFill>
                <a:schemeClr val="accent5">
                  <a:lumMod val="60000"/>
                </a:schemeClr>
              </a:solidFill>
              <a:ln w="6350">
                <a:noFill/>
              </a:ln>
              <a:effectLst/>
            </c:spPr>
            <c:extLst>
              <c:ext xmlns:c16="http://schemas.microsoft.com/office/drawing/2014/chart" uri="{C3380CC4-5D6E-409C-BE32-E72D297353CC}">
                <c16:uniqueId val="{000001C5-0635-4DDC-93D6-3B744CECD2B8}"/>
              </c:ext>
            </c:extLst>
          </c:dPt>
          <c:dPt>
            <c:idx val="227"/>
            <c:bubble3D val="0"/>
            <c:spPr>
              <a:solidFill>
                <a:schemeClr val="accent6">
                  <a:lumMod val="60000"/>
                </a:schemeClr>
              </a:solidFill>
              <a:ln w="6350">
                <a:noFill/>
              </a:ln>
              <a:effectLst/>
            </c:spPr>
            <c:extLst>
              <c:ext xmlns:c16="http://schemas.microsoft.com/office/drawing/2014/chart" uri="{C3380CC4-5D6E-409C-BE32-E72D297353CC}">
                <c16:uniqueId val="{000001C7-0635-4DDC-93D6-3B744CECD2B8}"/>
              </c:ext>
            </c:extLst>
          </c:dPt>
          <c:dPt>
            <c:idx val="228"/>
            <c:bubble3D val="0"/>
            <c:spPr>
              <a:solidFill>
                <a:schemeClr val="accent1">
                  <a:lumMod val="80000"/>
                  <a:lumOff val="20000"/>
                </a:schemeClr>
              </a:solidFill>
              <a:ln w="6350">
                <a:noFill/>
              </a:ln>
              <a:effectLst/>
            </c:spPr>
            <c:extLst>
              <c:ext xmlns:c16="http://schemas.microsoft.com/office/drawing/2014/chart" uri="{C3380CC4-5D6E-409C-BE32-E72D297353CC}">
                <c16:uniqueId val="{000001C9-0635-4DDC-93D6-3B744CECD2B8}"/>
              </c:ext>
            </c:extLst>
          </c:dPt>
          <c:dPt>
            <c:idx val="229"/>
            <c:bubble3D val="0"/>
            <c:spPr>
              <a:solidFill>
                <a:schemeClr val="accent2">
                  <a:lumMod val="80000"/>
                  <a:lumOff val="20000"/>
                </a:schemeClr>
              </a:solidFill>
              <a:ln w="6350">
                <a:noFill/>
              </a:ln>
              <a:effectLst/>
            </c:spPr>
            <c:extLst>
              <c:ext xmlns:c16="http://schemas.microsoft.com/office/drawing/2014/chart" uri="{C3380CC4-5D6E-409C-BE32-E72D297353CC}">
                <c16:uniqueId val="{000001CB-0635-4DDC-93D6-3B744CECD2B8}"/>
              </c:ext>
            </c:extLst>
          </c:dPt>
          <c:dPt>
            <c:idx val="230"/>
            <c:bubble3D val="0"/>
            <c:spPr>
              <a:solidFill>
                <a:schemeClr val="accent3">
                  <a:lumMod val="80000"/>
                  <a:lumOff val="20000"/>
                </a:schemeClr>
              </a:solidFill>
              <a:ln w="6350">
                <a:noFill/>
              </a:ln>
              <a:effectLst/>
            </c:spPr>
            <c:extLst>
              <c:ext xmlns:c16="http://schemas.microsoft.com/office/drawing/2014/chart" uri="{C3380CC4-5D6E-409C-BE32-E72D297353CC}">
                <c16:uniqueId val="{000001CD-0635-4DDC-93D6-3B744CECD2B8}"/>
              </c:ext>
            </c:extLst>
          </c:dPt>
          <c:dPt>
            <c:idx val="231"/>
            <c:bubble3D val="0"/>
            <c:spPr>
              <a:solidFill>
                <a:schemeClr val="accent4">
                  <a:lumMod val="80000"/>
                  <a:lumOff val="20000"/>
                </a:schemeClr>
              </a:solidFill>
              <a:ln w="6350">
                <a:noFill/>
              </a:ln>
              <a:effectLst/>
            </c:spPr>
            <c:extLst>
              <c:ext xmlns:c16="http://schemas.microsoft.com/office/drawing/2014/chart" uri="{C3380CC4-5D6E-409C-BE32-E72D297353CC}">
                <c16:uniqueId val="{000001CF-0635-4DDC-93D6-3B744CECD2B8}"/>
              </c:ext>
            </c:extLst>
          </c:dPt>
          <c:dPt>
            <c:idx val="232"/>
            <c:bubble3D val="0"/>
            <c:spPr>
              <a:solidFill>
                <a:schemeClr val="accent5">
                  <a:lumMod val="80000"/>
                  <a:lumOff val="20000"/>
                </a:schemeClr>
              </a:solidFill>
              <a:ln w="6350">
                <a:noFill/>
              </a:ln>
              <a:effectLst/>
            </c:spPr>
            <c:extLst>
              <c:ext xmlns:c16="http://schemas.microsoft.com/office/drawing/2014/chart" uri="{C3380CC4-5D6E-409C-BE32-E72D297353CC}">
                <c16:uniqueId val="{000001D1-0635-4DDC-93D6-3B744CECD2B8}"/>
              </c:ext>
            </c:extLst>
          </c:dPt>
          <c:dPt>
            <c:idx val="233"/>
            <c:bubble3D val="0"/>
            <c:spPr>
              <a:solidFill>
                <a:schemeClr val="accent6">
                  <a:lumMod val="80000"/>
                  <a:lumOff val="20000"/>
                </a:schemeClr>
              </a:solidFill>
              <a:ln w="6350">
                <a:noFill/>
              </a:ln>
              <a:effectLst/>
            </c:spPr>
            <c:extLst>
              <c:ext xmlns:c16="http://schemas.microsoft.com/office/drawing/2014/chart" uri="{C3380CC4-5D6E-409C-BE32-E72D297353CC}">
                <c16:uniqueId val="{000001D3-0635-4DDC-93D6-3B744CECD2B8}"/>
              </c:ext>
            </c:extLst>
          </c:dPt>
          <c:dPt>
            <c:idx val="234"/>
            <c:bubble3D val="0"/>
            <c:spPr>
              <a:solidFill>
                <a:schemeClr val="accent1">
                  <a:lumMod val="80000"/>
                </a:schemeClr>
              </a:solidFill>
              <a:ln w="6350">
                <a:noFill/>
              </a:ln>
              <a:effectLst/>
            </c:spPr>
            <c:extLst>
              <c:ext xmlns:c16="http://schemas.microsoft.com/office/drawing/2014/chart" uri="{C3380CC4-5D6E-409C-BE32-E72D297353CC}">
                <c16:uniqueId val="{000001D5-0635-4DDC-93D6-3B744CECD2B8}"/>
              </c:ext>
            </c:extLst>
          </c:dPt>
          <c:dPt>
            <c:idx val="235"/>
            <c:bubble3D val="0"/>
            <c:spPr>
              <a:solidFill>
                <a:schemeClr val="accent2">
                  <a:lumMod val="80000"/>
                </a:schemeClr>
              </a:solidFill>
              <a:ln w="6350">
                <a:noFill/>
              </a:ln>
              <a:effectLst/>
            </c:spPr>
            <c:extLst>
              <c:ext xmlns:c16="http://schemas.microsoft.com/office/drawing/2014/chart" uri="{C3380CC4-5D6E-409C-BE32-E72D297353CC}">
                <c16:uniqueId val="{000001D7-0635-4DDC-93D6-3B744CECD2B8}"/>
              </c:ext>
            </c:extLst>
          </c:dPt>
          <c:dPt>
            <c:idx val="236"/>
            <c:bubble3D val="0"/>
            <c:spPr>
              <a:solidFill>
                <a:schemeClr val="accent3">
                  <a:lumMod val="80000"/>
                </a:schemeClr>
              </a:solidFill>
              <a:ln w="6350">
                <a:noFill/>
              </a:ln>
              <a:effectLst/>
            </c:spPr>
            <c:extLst>
              <c:ext xmlns:c16="http://schemas.microsoft.com/office/drawing/2014/chart" uri="{C3380CC4-5D6E-409C-BE32-E72D297353CC}">
                <c16:uniqueId val="{000001D9-0635-4DDC-93D6-3B744CECD2B8}"/>
              </c:ext>
            </c:extLst>
          </c:dPt>
          <c:dPt>
            <c:idx val="237"/>
            <c:bubble3D val="0"/>
            <c:spPr>
              <a:solidFill>
                <a:schemeClr val="accent4">
                  <a:lumMod val="80000"/>
                </a:schemeClr>
              </a:solidFill>
              <a:ln w="6350">
                <a:noFill/>
              </a:ln>
              <a:effectLst/>
            </c:spPr>
            <c:extLst>
              <c:ext xmlns:c16="http://schemas.microsoft.com/office/drawing/2014/chart" uri="{C3380CC4-5D6E-409C-BE32-E72D297353CC}">
                <c16:uniqueId val="{000001DB-0635-4DDC-93D6-3B744CECD2B8}"/>
              </c:ext>
            </c:extLst>
          </c:dPt>
          <c:dPt>
            <c:idx val="238"/>
            <c:bubble3D val="0"/>
            <c:spPr>
              <a:solidFill>
                <a:schemeClr val="accent5">
                  <a:lumMod val="80000"/>
                </a:schemeClr>
              </a:solidFill>
              <a:ln w="6350">
                <a:noFill/>
              </a:ln>
              <a:effectLst/>
            </c:spPr>
            <c:extLst>
              <c:ext xmlns:c16="http://schemas.microsoft.com/office/drawing/2014/chart" uri="{C3380CC4-5D6E-409C-BE32-E72D297353CC}">
                <c16:uniqueId val="{000001DD-0635-4DDC-93D6-3B744CECD2B8}"/>
              </c:ext>
            </c:extLst>
          </c:dPt>
          <c:dPt>
            <c:idx val="239"/>
            <c:bubble3D val="0"/>
            <c:spPr>
              <a:solidFill>
                <a:schemeClr val="accent6">
                  <a:lumMod val="80000"/>
                </a:schemeClr>
              </a:solidFill>
              <a:ln w="6350">
                <a:noFill/>
              </a:ln>
              <a:effectLst/>
            </c:spPr>
            <c:extLst>
              <c:ext xmlns:c16="http://schemas.microsoft.com/office/drawing/2014/chart" uri="{C3380CC4-5D6E-409C-BE32-E72D297353CC}">
                <c16:uniqueId val="{000001DF-0635-4DDC-93D6-3B744CECD2B8}"/>
              </c:ext>
            </c:extLst>
          </c:dPt>
          <c:dPt>
            <c:idx val="240"/>
            <c:bubble3D val="0"/>
            <c:spPr>
              <a:solidFill>
                <a:schemeClr val="accent1">
                  <a:lumMod val="60000"/>
                  <a:lumOff val="40000"/>
                </a:schemeClr>
              </a:solidFill>
              <a:ln w="6350">
                <a:noFill/>
              </a:ln>
              <a:effectLst/>
            </c:spPr>
            <c:extLst>
              <c:ext xmlns:c16="http://schemas.microsoft.com/office/drawing/2014/chart" uri="{C3380CC4-5D6E-409C-BE32-E72D297353CC}">
                <c16:uniqueId val="{000001E1-0635-4DDC-93D6-3B744CECD2B8}"/>
              </c:ext>
            </c:extLst>
          </c:dPt>
          <c:dPt>
            <c:idx val="241"/>
            <c:bubble3D val="0"/>
            <c:spPr>
              <a:solidFill>
                <a:schemeClr val="accent2">
                  <a:lumMod val="60000"/>
                  <a:lumOff val="40000"/>
                </a:schemeClr>
              </a:solidFill>
              <a:ln w="6350">
                <a:noFill/>
              </a:ln>
              <a:effectLst/>
            </c:spPr>
            <c:extLst>
              <c:ext xmlns:c16="http://schemas.microsoft.com/office/drawing/2014/chart" uri="{C3380CC4-5D6E-409C-BE32-E72D297353CC}">
                <c16:uniqueId val="{000001E3-0635-4DDC-93D6-3B744CECD2B8}"/>
              </c:ext>
            </c:extLst>
          </c:dPt>
          <c:dPt>
            <c:idx val="242"/>
            <c:bubble3D val="0"/>
            <c:spPr>
              <a:solidFill>
                <a:schemeClr val="accent3">
                  <a:lumMod val="60000"/>
                  <a:lumOff val="40000"/>
                </a:schemeClr>
              </a:solidFill>
              <a:ln w="6350">
                <a:noFill/>
              </a:ln>
              <a:effectLst/>
            </c:spPr>
            <c:extLst>
              <c:ext xmlns:c16="http://schemas.microsoft.com/office/drawing/2014/chart" uri="{C3380CC4-5D6E-409C-BE32-E72D297353CC}">
                <c16:uniqueId val="{000001E5-0635-4DDC-93D6-3B744CECD2B8}"/>
              </c:ext>
            </c:extLst>
          </c:dPt>
          <c:dPt>
            <c:idx val="243"/>
            <c:bubble3D val="0"/>
            <c:spPr>
              <a:solidFill>
                <a:schemeClr val="accent4">
                  <a:lumMod val="60000"/>
                  <a:lumOff val="40000"/>
                </a:schemeClr>
              </a:solidFill>
              <a:ln w="6350">
                <a:noFill/>
              </a:ln>
              <a:effectLst/>
            </c:spPr>
            <c:extLst>
              <c:ext xmlns:c16="http://schemas.microsoft.com/office/drawing/2014/chart" uri="{C3380CC4-5D6E-409C-BE32-E72D297353CC}">
                <c16:uniqueId val="{000001E7-0635-4DDC-93D6-3B744CECD2B8}"/>
              </c:ext>
            </c:extLst>
          </c:dPt>
          <c:dPt>
            <c:idx val="244"/>
            <c:bubble3D val="0"/>
            <c:spPr>
              <a:solidFill>
                <a:schemeClr val="accent5">
                  <a:lumMod val="60000"/>
                  <a:lumOff val="40000"/>
                </a:schemeClr>
              </a:solidFill>
              <a:ln w="6350">
                <a:noFill/>
              </a:ln>
              <a:effectLst/>
            </c:spPr>
            <c:extLst>
              <c:ext xmlns:c16="http://schemas.microsoft.com/office/drawing/2014/chart" uri="{C3380CC4-5D6E-409C-BE32-E72D297353CC}">
                <c16:uniqueId val="{000001E9-0635-4DDC-93D6-3B744CECD2B8}"/>
              </c:ext>
            </c:extLst>
          </c:dPt>
          <c:dPt>
            <c:idx val="245"/>
            <c:bubble3D val="0"/>
            <c:spPr>
              <a:solidFill>
                <a:schemeClr val="accent6">
                  <a:lumMod val="60000"/>
                  <a:lumOff val="40000"/>
                </a:schemeClr>
              </a:solidFill>
              <a:ln w="6350">
                <a:noFill/>
              </a:ln>
              <a:effectLst/>
            </c:spPr>
            <c:extLst>
              <c:ext xmlns:c16="http://schemas.microsoft.com/office/drawing/2014/chart" uri="{C3380CC4-5D6E-409C-BE32-E72D297353CC}">
                <c16:uniqueId val="{000001EB-0635-4DDC-93D6-3B744CECD2B8}"/>
              </c:ext>
            </c:extLst>
          </c:dPt>
          <c:dPt>
            <c:idx val="246"/>
            <c:bubble3D val="0"/>
            <c:spPr>
              <a:solidFill>
                <a:schemeClr val="accent1">
                  <a:lumMod val="50000"/>
                </a:schemeClr>
              </a:solidFill>
              <a:ln w="6350">
                <a:noFill/>
              </a:ln>
              <a:effectLst/>
            </c:spPr>
            <c:extLst>
              <c:ext xmlns:c16="http://schemas.microsoft.com/office/drawing/2014/chart" uri="{C3380CC4-5D6E-409C-BE32-E72D297353CC}">
                <c16:uniqueId val="{000001ED-0635-4DDC-93D6-3B744CECD2B8}"/>
              </c:ext>
            </c:extLst>
          </c:dPt>
          <c:dPt>
            <c:idx val="247"/>
            <c:bubble3D val="0"/>
            <c:spPr>
              <a:solidFill>
                <a:schemeClr val="accent2">
                  <a:lumMod val="50000"/>
                </a:schemeClr>
              </a:solidFill>
              <a:ln w="6350">
                <a:noFill/>
              </a:ln>
              <a:effectLst/>
            </c:spPr>
            <c:extLst>
              <c:ext xmlns:c16="http://schemas.microsoft.com/office/drawing/2014/chart" uri="{C3380CC4-5D6E-409C-BE32-E72D297353CC}">
                <c16:uniqueId val="{000001EF-0635-4DDC-93D6-3B744CECD2B8}"/>
              </c:ext>
            </c:extLst>
          </c:dPt>
          <c:dPt>
            <c:idx val="248"/>
            <c:bubble3D val="0"/>
            <c:spPr>
              <a:solidFill>
                <a:schemeClr val="accent3">
                  <a:lumMod val="50000"/>
                </a:schemeClr>
              </a:solidFill>
              <a:ln w="6350">
                <a:noFill/>
              </a:ln>
              <a:effectLst/>
            </c:spPr>
            <c:extLst>
              <c:ext xmlns:c16="http://schemas.microsoft.com/office/drawing/2014/chart" uri="{C3380CC4-5D6E-409C-BE32-E72D297353CC}">
                <c16:uniqueId val="{000001F1-0635-4DDC-93D6-3B744CECD2B8}"/>
              </c:ext>
            </c:extLst>
          </c:dPt>
          <c:dPt>
            <c:idx val="249"/>
            <c:bubble3D val="0"/>
            <c:spPr>
              <a:solidFill>
                <a:schemeClr val="accent4">
                  <a:lumMod val="50000"/>
                </a:schemeClr>
              </a:solidFill>
              <a:ln w="6350">
                <a:noFill/>
              </a:ln>
              <a:effectLst/>
            </c:spPr>
            <c:extLst>
              <c:ext xmlns:c16="http://schemas.microsoft.com/office/drawing/2014/chart" uri="{C3380CC4-5D6E-409C-BE32-E72D297353CC}">
                <c16:uniqueId val="{000001F3-0635-4DDC-93D6-3B744CECD2B8}"/>
              </c:ext>
            </c:extLst>
          </c:dPt>
          <c:dPt>
            <c:idx val="250"/>
            <c:bubble3D val="0"/>
            <c:spPr>
              <a:solidFill>
                <a:schemeClr val="accent5">
                  <a:lumMod val="50000"/>
                </a:schemeClr>
              </a:solidFill>
              <a:ln w="6350">
                <a:noFill/>
              </a:ln>
              <a:effectLst/>
            </c:spPr>
            <c:extLst>
              <c:ext xmlns:c16="http://schemas.microsoft.com/office/drawing/2014/chart" uri="{C3380CC4-5D6E-409C-BE32-E72D297353CC}">
                <c16:uniqueId val="{000001F5-0635-4DDC-93D6-3B744CECD2B8}"/>
              </c:ext>
            </c:extLst>
          </c:dPt>
          <c:dPt>
            <c:idx val="251"/>
            <c:bubble3D val="0"/>
            <c:spPr>
              <a:solidFill>
                <a:schemeClr val="accent6">
                  <a:lumMod val="50000"/>
                </a:schemeClr>
              </a:solidFill>
              <a:ln w="6350">
                <a:noFill/>
              </a:ln>
              <a:effectLst/>
            </c:spPr>
            <c:extLst>
              <c:ext xmlns:c16="http://schemas.microsoft.com/office/drawing/2014/chart" uri="{C3380CC4-5D6E-409C-BE32-E72D297353CC}">
                <c16:uniqueId val="{000001F7-0635-4DDC-93D6-3B744CECD2B8}"/>
              </c:ext>
            </c:extLst>
          </c:dPt>
          <c:dPt>
            <c:idx val="252"/>
            <c:bubble3D val="0"/>
            <c:spPr>
              <a:solidFill>
                <a:schemeClr val="accent1">
                  <a:lumMod val="70000"/>
                  <a:lumOff val="30000"/>
                </a:schemeClr>
              </a:solidFill>
              <a:ln w="6350">
                <a:noFill/>
              </a:ln>
              <a:effectLst/>
            </c:spPr>
            <c:extLst>
              <c:ext xmlns:c16="http://schemas.microsoft.com/office/drawing/2014/chart" uri="{C3380CC4-5D6E-409C-BE32-E72D297353CC}">
                <c16:uniqueId val="{000001F9-0635-4DDC-93D6-3B744CECD2B8}"/>
              </c:ext>
            </c:extLst>
          </c:dPt>
          <c:dPt>
            <c:idx val="253"/>
            <c:bubble3D val="0"/>
            <c:spPr>
              <a:solidFill>
                <a:schemeClr val="accent2">
                  <a:lumMod val="70000"/>
                  <a:lumOff val="30000"/>
                </a:schemeClr>
              </a:solidFill>
              <a:ln w="6350">
                <a:noFill/>
              </a:ln>
              <a:effectLst/>
            </c:spPr>
            <c:extLst>
              <c:ext xmlns:c16="http://schemas.microsoft.com/office/drawing/2014/chart" uri="{C3380CC4-5D6E-409C-BE32-E72D297353CC}">
                <c16:uniqueId val="{000001FB-0635-4DDC-93D6-3B744CECD2B8}"/>
              </c:ext>
            </c:extLst>
          </c:dPt>
          <c:dPt>
            <c:idx val="254"/>
            <c:bubble3D val="0"/>
            <c:spPr>
              <a:solidFill>
                <a:schemeClr val="accent3">
                  <a:lumMod val="70000"/>
                  <a:lumOff val="30000"/>
                </a:schemeClr>
              </a:solidFill>
              <a:ln w="6350">
                <a:noFill/>
              </a:ln>
              <a:effectLst/>
            </c:spPr>
            <c:extLst>
              <c:ext xmlns:c16="http://schemas.microsoft.com/office/drawing/2014/chart" uri="{C3380CC4-5D6E-409C-BE32-E72D297353CC}">
                <c16:uniqueId val="{000001FD-0635-4DDC-93D6-3B744CECD2B8}"/>
              </c:ext>
            </c:extLst>
          </c:dPt>
          <c:dPt>
            <c:idx val="255"/>
            <c:bubble3D val="0"/>
            <c:spPr>
              <a:solidFill>
                <a:schemeClr val="accent4">
                  <a:lumMod val="70000"/>
                  <a:lumOff val="30000"/>
                </a:schemeClr>
              </a:solidFill>
              <a:ln w="6350">
                <a:noFill/>
              </a:ln>
              <a:effectLst/>
            </c:spPr>
            <c:extLst>
              <c:ext xmlns:c16="http://schemas.microsoft.com/office/drawing/2014/chart" uri="{C3380CC4-5D6E-409C-BE32-E72D297353CC}">
                <c16:uniqueId val="{000001FF-0635-4DDC-93D6-3B744CECD2B8}"/>
              </c:ext>
            </c:extLst>
          </c:dPt>
          <c:dPt>
            <c:idx val="256"/>
            <c:bubble3D val="0"/>
            <c:spPr>
              <a:solidFill>
                <a:schemeClr val="accent5">
                  <a:lumMod val="70000"/>
                  <a:lumOff val="30000"/>
                </a:schemeClr>
              </a:solidFill>
              <a:ln w="6350">
                <a:noFill/>
              </a:ln>
              <a:effectLst/>
            </c:spPr>
            <c:extLst>
              <c:ext xmlns:c16="http://schemas.microsoft.com/office/drawing/2014/chart" uri="{C3380CC4-5D6E-409C-BE32-E72D297353CC}">
                <c16:uniqueId val="{00000201-0635-4DDC-93D6-3B744CECD2B8}"/>
              </c:ext>
            </c:extLst>
          </c:dPt>
          <c:dPt>
            <c:idx val="257"/>
            <c:bubble3D val="0"/>
            <c:spPr>
              <a:solidFill>
                <a:schemeClr val="accent6">
                  <a:lumMod val="70000"/>
                  <a:lumOff val="30000"/>
                </a:schemeClr>
              </a:solidFill>
              <a:ln w="6350">
                <a:noFill/>
              </a:ln>
              <a:effectLst/>
            </c:spPr>
            <c:extLst>
              <c:ext xmlns:c16="http://schemas.microsoft.com/office/drawing/2014/chart" uri="{C3380CC4-5D6E-409C-BE32-E72D297353CC}">
                <c16:uniqueId val="{00000203-0635-4DDC-93D6-3B744CECD2B8}"/>
              </c:ext>
            </c:extLst>
          </c:dPt>
          <c:dPt>
            <c:idx val="258"/>
            <c:bubble3D val="0"/>
            <c:spPr>
              <a:solidFill>
                <a:schemeClr val="accent1">
                  <a:lumMod val="70000"/>
                </a:schemeClr>
              </a:solidFill>
              <a:ln w="6350">
                <a:noFill/>
              </a:ln>
              <a:effectLst/>
            </c:spPr>
            <c:extLst>
              <c:ext xmlns:c16="http://schemas.microsoft.com/office/drawing/2014/chart" uri="{C3380CC4-5D6E-409C-BE32-E72D297353CC}">
                <c16:uniqueId val="{00000205-0635-4DDC-93D6-3B744CECD2B8}"/>
              </c:ext>
            </c:extLst>
          </c:dPt>
          <c:dPt>
            <c:idx val="259"/>
            <c:bubble3D val="0"/>
            <c:spPr>
              <a:solidFill>
                <a:schemeClr val="accent2">
                  <a:lumMod val="70000"/>
                </a:schemeClr>
              </a:solidFill>
              <a:ln w="6350">
                <a:noFill/>
              </a:ln>
              <a:effectLst/>
            </c:spPr>
            <c:extLst>
              <c:ext xmlns:c16="http://schemas.microsoft.com/office/drawing/2014/chart" uri="{C3380CC4-5D6E-409C-BE32-E72D297353CC}">
                <c16:uniqueId val="{00000207-0635-4DDC-93D6-3B744CECD2B8}"/>
              </c:ext>
            </c:extLst>
          </c:dPt>
          <c:dPt>
            <c:idx val="260"/>
            <c:bubble3D val="0"/>
            <c:spPr>
              <a:solidFill>
                <a:schemeClr val="accent3">
                  <a:lumMod val="70000"/>
                </a:schemeClr>
              </a:solidFill>
              <a:ln w="6350">
                <a:noFill/>
              </a:ln>
              <a:effectLst/>
            </c:spPr>
            <c:extLst>
              <c:ext xmlns:c16="http://schemas.microsoft.com/office/drawing/2014/chart" uri="{C3380CC4-5D6E-409C-BE32-E72D297353CC}">
                <c16:uniqueId val="{00000209-0635-4DDC-93D6-3B744CECD2B8}"/>
              </c:ext>
            </c:extLst>
          </c:dPt>
          <c:dPt>
            <c:idx val="261"/>
            <c:bubble3D val="0"/>
            <c:spPr>
              <a:solidFill>
                <a:schemeClr val="accent4">
                  <a:lumMod val="70000"/>
                </a:schemeClr>
              </a:solidFill>
              <a:ln w="6350">
                <a:noFill/>
              </a:ln>
              <a:effectLst/>
            </c:spPr>
            <c:extLst>
              <c:ext xmlns:c16="http://schemas.microsoft.com/office/drawing/2014/chart" uri="{C3380CC4-5D6E-409C-BE32-E72D297353CC}">
                <c16:uniqueId val="{0000020B-0635-4DDC-93D6-3B744CECD2B8}"/>
              </c:ext>
            </c:extLst>
          </c:dPt>
          <c:dPt>
            <c:idx val="262"/>
            <c:bubble3D val="0"/>
            <c:spPr>
              <a:solidFill>
                <a:schemeClr val="accent5">
                  <a:lumMod val="70000"/>
                </a:schemeClr>
              </a:solidFill>
              <a:ln w="6350">
                <a:noFill/>
              </a:ln>
              <a:effectLst/>
            </c:spPr>
            <c:extLst>
              <c:ext xmlns:c16="http://schemas.microsoft.com/office/drawing/2014/chart" uri="{C3380CC4-5D6E-409C-BE32-E72D297353CC}">
                <c16:uniqueId val="{0000020D-0635-4DDC-93D6-3B744CECD2B8}"/>
              </c:ext>
            </c:extLst>
          </c:dPt>
          <c:dPt>
            <c:idx val="263"/>
            <c:bubble3D val="0"/>
            <c:spPr>
              <a:solidFill>
                <a:schemeClr val="accent6">
                  <a:lumMod val="70000"/>
                </a:schemeClr>
              </a:solidFill>
              <a:ln w="6350">
                <a:noFill/>
              </a:ln>
              <a:effectLst/>
            </c:spPr>
            <c:extLst>
              <c:ext xmlns:c16="http://schemas.microsoft.com/office/drawing/2014/chart" uri="{C3380CC4-5D6E-409C-BE32-E72D297353CC}">
                <c16:uniqueId val="{0000020F-0635-4DDC-93D6-3B744CECD2B8}"/>
              </c:ext>
            </c:extLst>
          </c:dPt>
          <c:dPt>
            <c:idx val="264"/>
            <c:bubble3D val="0"/>
            <c:spPr>
              <a:solidFill>
                <a:schemeClr val="accent1">
                  <a:lumMod val="50000"/>
                  <a:lumOff val="50000"/>
                </a:schemeClr>
              </a:solidFill>
              <a:ln w="6350">
                <a:noFill/>
              </a:ln>
              <a:effectLst/>
            </c:spPr>
            <c:extLst>
              <c:ext xmlns:c16="http://schemas.microsoft.com/office/drawing/2014/chart" uri="{C3380CC4-5D6E-409C-BE32-E72D297353CC}">
                <c16:uniqueId val="{00000211-0635-4DDC-93D6-3B744CECD2B8}"/>
              </c:ext>
            </c:extLst>
          </c:dPt>
          <c:dPt>
            <c:idx val="265"/>
            <c:bubble3D val="0"/>
            <c:spPr>
              <a:solidFill>
                <a:schemeClr val="accent2">
                  <a:lumMod val="50000"/>
                  <a:lumOff val="50000"/>
                </a:schemeClr>
              </a:solidFill>
              <a:ln w="6350">
                <a:noFill/>
              </a:ln>
              <a:effectLst/>
            </c:spPr>
            <c:extLst>
              <c:ext xmlns:c16="http://schemas.microsoft.com/office/drawing/2014/chart" uri="{C3380CC4-5D6E-409C-BE32-E72D297353CC}">
                <c16:uniqueId val="{00000213-0635-4DDC-93D6-3B744CECD2B8}"/>
              </c:ext>
            </c:extLst>
          </c:dPt>
          <c:dPt>
            <c:idx val="266"/>
            <c:bubble3D val="0"/>
            <c:spPr>
              <a:solidFill>
                <a:schemeClr val="accent3">
                  <a:lumMod val="50000"/>
                  <a:lumOff val="50000"/>
                </a:schemeClr>
              </a:solidFill>
              <a:ln w="6350">
                <a:noFill/>
              </a:ln>
              <a:effectLst/>
            </c:spPr>
            <c:extLst>
              <c:ext xmlns:c16="http://schemas.microsoft.com/office/drawing/2014/chart" uri="{C3380CC4-5D6E-409C-BE32-E72D297353CC}">
                <c16:uniqueId val="{00000215-0635-4DDC-93D6-3B744CECD2B8}"/>
              </c:ext>
            </c:extLst>
          </c:dPt>
          <c:dPt>
            <c:idx val="267"/>
            <c:bubble3D val="0"/>
            <c:spPr>
              <a:solidFill>
                <a:schemeClr val="accent4">
                  <a:lumMod val="50000"/>
                  <a:lumOff val="50000"/>
                </a:schemeClr>
              </a:solidFill>
              <a:ln w="6350">
                <a:noFill/>
              </a:ln>
              <a:effectLst/>
            </c:spPr>
            <c:extLst>
              <c:ext xmlns:c16="http://schemas.microsoft.com/office/drawing/2014/chart" uri="{C3380CC4-5D6E-409C-BE32-E72D297353CC}">
                <c16:uniqueId val="{00000217-0635-4DDC-93D6-3B744CECD2B8}"/>
              </c:ext>
            </c:extLst>
          </c:dPt>
          <c:dPt>
            <c:idx val="268"/>
            <c:bubble3D val="0"/>
            <c:spPr>
              <a:solidFill>
                <a:schemeClr val="accent5">
                  <a:lumMod val="50000"/>
                  <a:lumOff val="50000"/>
                </a:schemeClr>
              </a:solidFill>
              <a:ln w="6350">
                <a:noFill/>
              </a:ln>
              <a:effectLst/>
            </c:spPr>
            <c:extLst>
              <c:ext xmlns:c16="http://schemas.microsoft.com/office/drawing/2014/chart" uri="{C3380CC4-5D6E-409C-BE32-E72D297353CC}">
                <c16:uniqueId val="{00000219-0635-4DDC-93D6-3B744CECD2B8}"/>
              </c:ext>
            </c:extLst>
          </c:dPt>
          <c:dPt>
            <c:idx val="269"/>
            <c:bubble3D val="0"/>
            <c:spPr>
              <a:solidFill>
                <a:schemeClr val="accent6">
                  <a:lumMod val="50000"/>
                  <a:lumOff val="50000"/>
                </a:schemeClr>
              </a:solidFill>
              <a:ln w="6350">
                <a:noFill/>
              </a:ln>
              <a:effectLst/>
            </c:spPr>
            <c:extLst>
              <c:ext xmlns:c16="http://schemas.microsoft.com/office/drawing/2014/chart" uri="{C3380CC4-5D6E-409C-BE32-E72D297353CC}">
                <c16:uniqueId val="{0000021B-0635-4DDC-93D6-3B744CECD2B8}"/>
              </c:ext>
            </c:extLst>
          </c:dPt>
          <c:dPt>
            <c:idx val="270"/>
            <c:bubble3D val="0"/>
            <c:spPr>
              <a:solidFill>
                <a:schemeClr val="accent1"/>
              </a:solidFill>
              <a:ln w="6350">
                <a:noFill/>
              </a:ln>
              <a:effectLst/>
            </c:spPr>
            <c:extLst>
              <c:ext xmlns:c16="http://schemas.microsoft.com/office/drawing/2014/chart" uri="{C3380CC4-5D6E-409C-BE32-E72D297353CC}">
                <c16:uniqueId val="{0000021D-0635-4DDC-93D6-3B744CECD2B8}"/>
              </c:ext>
            </c:extLst>
          </c:dPt>
          <c:dPt>
            <c:idx val="271"/>
            <c:bubble3D val="0"/>
            <c:spPr>
              <a:solidFill>
                <a:schemeClr val="accent2"/>
              </a:solidFill>
              <a:ln w="6350">
                <a:noFill/>
              </a:ln>
              <a:effectLst/>
            </c:spPr>
            <c:extLst>
              <c:ext xmlns:c16="http://schemas.microsoft.com/office/drawing/2014/chart" uri="{C3380CC4-5D6E-409C-BE32-E72D297353CC}">
                <c16:uniqueId val="{0000021F-0635-4DDC-93D6-3B744CECD2B8}"/>
              </c:ext>
            </c:extLst>
          </c:dPt>
          <c:dPt>
            <c:idx val="272"/>
            <c:bubble3D val="0"/>
            <c:spPr>
              <a:solidFill>
                <a:schemeClr val="accent3"/>
              </a:solidFill>
              <a:ln w="6350">
                <a:noFill/>
              </a:ln>
              <a:effectLst/>
            </c:spPr>
            <c:extLst>
              <c:ext xmlns:c16="http://schemas.microsoft.com/office/drawing/2014/chart" uri="{C3380CC4-5D6E-409C-BE32-E72D297353CC}">
                <c16:uniqueId val="{00000221-0635-4DDC-93D6-3B744CECD2B8}"/>
              </c:ext>
            </c:extLst>
          </c:dPt>
          <c:dPt>
            <c:idx val="273"/>
            <c:bubble3D val="0"/>
            <c:spPr>
              <a:solidFill>
                <a:schemeClr val="accent4"/>
              </a:solidFill>
              <a:ln w="6350">
                <a:noFill/>
              </a:ln>
              <a:effectLst/>
            </c:spPr>
            <c:extLst>
              <c:ext xmlns:c16="http://schemas.microsoft.com/office/drawing/2014/chart" uri="{C3380CC4-5D6E-409C-BE32-E72D297353CC}">
                <c16:uniqueId val="{00000223-0635-4DDC-93D6-3B744CECD2B8}"/>
              </c:ext>
            </c:extLst>
          </c:dPt>
          <c:dPt>
            <c:idx val="274"/>
            <c:bubble3D val="0"/>
            <c:spPr>
              <a:solidFill>
                <a:schemeClr val="accent5"/>
              </a:solidFill>
              <a:ln w="6350">
                <a:noFill/>
              </a:ln>
              <a:effectLst/>
            </c:spPr>
            <c:extLst>
              <c:ext xmlns:c16="http://schemas.microsoft.com/office/drawing/2014/chart" uri="{C3380CC4-5D6E-409C-BE32-E72D297353CC}">
                <c16:uniqueId val="{00000225-0635-4DDC-93D6-3B744CECD2B8}"/>
              </c:ext>
            </c:extLst>
          </c:dPt>
          <c:dPt>
            <c:idx val="275"/>
            <c:bubble3D val="0"/>
            <c:spPr>
              <a:solidFill>
                <a:schemeClr val="accent6"/>
              </a:solidFill>
              <a:ln w="6350">
                <a:noFill/>
              </a:ln>
              <a:effectLst/>
            </c:spPr>
            <c:extLst>
              <c:ext xmlns:c16="http://schemas.microsoft.com/office/drawing/2014/chart" uri="{C3380CC4-5D6E-409C-BE32-E72D297353CC}">
                <c16:uniqueId val="{00000227-0635-4DDC-93D6-3B744CECD2B8}"/>
              </c:ext>
            </c:extLst>
          </c:dPt>
          <c:dPt>
            <c:idx val="276"/>
            <c:bubble3D val="0"/>
            <c:spPr>
              <a:solidFill>
                <a:schemeClr val="accent1">
                  <a:lumMod val="60000"/>
                </a:schemeClr>
              </a:solidFill>
              <a:ln w="6350">
                <a:noFill/>
              </a:ln>
              <a:effectLst/>
            </c:spPr>
            <c:extLst>
              <c:ext xmlns:c16="http://schemas.microsoft.com/office/drawing/2014/chart" uri="{C3380CC4-5D6E-409C-BE32-E72D297353CC}">
                <c16:uniqueId val="{00000229-0635-4DDC-93D6-3B744CECD2B8}"/>
              </c:ext>
            </c:extLst>
          </c:dPt>
          <c:dPt>
            <c:idx val="277"/>
            <c:bubble3D val="0"/>
            <c:spPr>
              <a:solidFill>
                <a:schemeClr val="accent2">
                  <a:lumMod val="60000"/>
                </a:schemeClr>
              </a:solidFill>
              <a:ln w="6350">
                <a:noFill/>
              </a:ln>
              <a:effectLst/>
            </c:spPr>
            <c:extLst>
              <c:ext xmlns:c16="http://schemas.microsoft.com/office/drawing/2014/chart" uri="{C3380CC4-5D6E-409C-BE32-E72D297353CC}">
                <c16:uniqueId val="{0000022B-0635-4DDC-93D6-3B744CECD2B8}"/>
              </c:ext>
            </c:extLst>
          </c:dPt>
          <c:dPt>
            <c:idx val="278"/>
            <c:bubble3D val="0"/>
            <c:spPr>
              <a:solidFill>
                <a:schemeClr val="accent3">
                  <a:lumMod val="60000"/>
                </a:schemeClr>
              </a:solidFill>
              <a:ln w="6350">
                <a:noFill/>
              </a:ln>
              <a:effectLst/>
            </c:spPr>
            <c:extLst>
              <c:ext xmlns:c16="http://schemas.microsoft.com/office/drawing/2014/chart" uri="{C3380CC4-5D6E-409C-BE32-E72D297353CC}">
                <c16:uniqueId val="{0000022D-0635-4DDC-93D6-3B744CECD2B8}"/>
              </c:ext>
            </c:extLst>
          </c:dPt>
          <c:dPt>
            <c:idx val="279"/>
            <c:bubble3D val="0"/>
            <c:spPr>
              <a:solidFill>
                <a:schemeClr val="accent4">
                  <a:lumMod val="60000"/>
                </a:schemeClr>
              </a:solidFill>
              <a:ln w="6350">
                <a:noFill/>
              </a:ln>
              <a:effectLst/>
            </c:spPr>
            <c:extLst>
              <c:ext xmlns:c16="http://schemas.microsoft.com/office/drawing/2014/chart" uri="{C3380CC4-5D6E-409C-BE32-E72D297353CC}">
                <c16:uniqueId val="{0000022F-0635-4DDC-93D6-3B744CECD2B8}"/>
              </c:ext>
            </c:extLst>
          </c:dPt>
          <c:dPt>
            <c:idx val="280"/>
            <c:bubble3D val="0"/>
            <c:spPr>
              <a:solidFill>
                <a:schemeClr val="accent5">
                  <a:lumMod val="60000"/>
                </a:schemeClr>
              </a:solidFill>
              <a:ln w="6350">
                <a:noFill/>
              </a:ln>
              <a:effectLst/>
            </c:spPr>
            <c:extLst>
              <c:ext xmlns:c16="http://schemas.microsoft.com/office/drawing/2014/chart" uri="{C3380CC4-5D6E-409C-BE32-E72D297353CC}">
                <c16:uniqueId val="{00000231-0635-4DDC-93D6-3B744CECD2B8}"/>
              </c:ext>
            </c:extLst>
          </c:dPt>
          <c:dPt>
            <c:idx val="281"/>
            <c:bubble3D val="0"/>
            <c:spPr>
              <a:solidFill>
                <a:schemeClr val="accent6">
                  <a:lumMod val="60000"/>
                </a:schemeClr>
              </a:solidFill>
              <a:ln w="6350">
                <a:noFill/>
              </a:ln>
              <a:effectLst/>
            </c:spPr>
            <c:extLst>
              <c:ext xmlns:c16="http://schemas.microsoft.com/office/drawing/2014/chart" uri="{C3380CC4-5D6E-409C-BE32-E72D297353CC}">
                <c16:uniqueId val="{00000233-0635-4DDC-93D6-3B744CECD2B8}"/>
              </c:ext>
            </c:extLst>
          </c:dPt>
          <c:dPt>
            <c:idx val="282"/>
            <c:bubble3D val="0"/>
            <c:spPr>
              <a:solidFill>
                <a:schemeClr val="accent1">
                  <a:lumMod val="80000"/>
                  <a:lumOff val="20000"/>
                </a:schemeClr>
              </a:solidFill>
              <a:ln w="6350">
                <a:noFill/>
              </a:ln>
              <a:effectLst/>
            </c:spPr>
            <c:extLst>
              <c:ext xmlns:c16="http://schemas.microsoft.com/office/drawing/2014/chart" uri="{C3380CC4-5D6E-409C-BE32-E72D297353CC}">
                <c16:uniqueId val="{00000235-0635-4DDC-93D6-3B744CECD2B8}"/>
              </c:ext>
            </c:extLst>
          </c:dPt>
          <c:dPt>
            <c:idx val="283"/>
            <c:bubble3D val="0"/>
            <c:spPr>
              <a:solidFill>
                <a:schemeClr val="accent2">
                  <a:lumMod val="80000"/>
                  <a:lumOff val="20000"/>
                </a:schemeClr>
              </a:solidFill>
              <a:ln w="6350">
                <a:noFill/>
              </a:ln>
              <a:effectLst/>
            </c:spPr>
            <c:extLst>
              <c:ext xmlns:c16="http://schemas.microsoft.com/office/drawing/2014/chart" uri="{C3380CC4-5D6E-409C-BE32-E72D297353CC}">
                <c16:uniqueId val="{00000237-0635-4DDC-93D6-3B744CECD2B8}"/>
              </c:ext>
            </c:extLst>
          </c:dPt>
          <c:dPt>
            <c:idx val="284"/>
            <c:bubble3D val="0"/>
            <c:spPr>
              <a:solidFill>
                <a:schemeClr val="accent3">
                  <a:lumMod val="80000"/>
                  <a:lumOff val="20000"/>
                </a:schemeClr>
              </a:solidFill>
              <a:ln w="6350">
                <a:noFill/>
              </a:ln>
              <a:effectLst/>
            </c:spPr>
            <c:extLst>
              <c:ext xmlns:c16="http://schemas.microsoft.com/office/drawing/2014/chart" uri="{C3380CC4-5D6E-409C-BE32-E72D297353CC}">
                <c16:uniqueId val="{00000239-0635-4DDC-93D6-3B744CECD2B8}"/>
              </c:ext>
            </c:extLst>
          </c:dPt>
          <c:dPt>
            <c:idx val="285"/>
            <c:bubble3D val="0"/>
            <c:spPr>
              <a:solidFill>
                <a:schemeClr val="accent4">
                  <a:lumMod val="80000"/>
                  <a:lumOff val="20000"/>
                </a:schemeClr>
              </a:solidFill>
              <a:ln w="6350">
                <a:noFill/>
              </a:ln>
              <a:effectLst/>
            </c:spPr>
            <c:extLst>
              <c:ext xmlns:c16="http://schemas.microsoft.com/office/drawing/2014/chart" uri="{C3380CC4-5D6E-409C-BE32-E72D297353CC}">
                <c16:uniqueId val="{0000023B-0635-4DDC-93D6-3B744CECD2B8}"/>
              </c:ext>
            </c:extLst>
          </c:dPt>
          <c:dPt>
            <c:idx val="286"/>
            <c:bubble3D val="0"/>
            <c:spPr>
              <a:solidFill>
                <a:schemeClr val="accent5">
                  <a:lumMod val="80000"/>
                  <a:lumOff val="20000"/>
                </a:schemeClr>
              </a:solidFill>
              <a:ln w="6350">
                <a:noFill/>
              </a:ln>
              <a:effectLst/>
            </c:spPr>
            <c:extLst>
              <c:ext xmlns:c16="http://schemas.microsoft.com/office/drawing/2014/chart" uri="{C3380CC4-5D6E-409C-BE32-E72D297353CC}">
                <c16:uniqueId val="{0000023D-0635-4DDC-93D6-3B744CECD2B8}"/>
              </c:ext>
            </c:extLst>
          </c:dPt>
          <c:dPt>
            <c:idx val="287"/>
            <c:bubble3D val="0"/>
            <c:spPr>
              <a:solidFill>
                <a:schemeClr val="accent6">
                  <a:lumMod val="80000"/>
                  <a:lumOff val="20000"/>
                </a:schemeClr>
              </a:solidFill>
              <a:ln w="6350">
                <a:noFill/>
              </a:ln>
              <a:effectLst/>
            </c:spPr>
            <c:extLst>
              <c:ext xmlns:c16="http://schemas.microsoft.com/office/drawing/2014/chart" uri="{C3380CC4-5D6E-409C-BE32-E72D297353CC}">
                <c16:uniqueId val="{0000023F-0635-4DDC-93D6-3B744CECD2B8}"/>
              </c:ext>
            </c:extLst>
          </c:dPt>
          <c:dPt>
            <c:idx val="288"/>
            <c:bubble3D val="0"/>
            <c:spPr>
              <a:solidFill>
                <a:schemeClr val="accent1">
                  <a:lumMod val="80000"/>
                </a:schemeClr>
              </a:solidFill>
              <a:ln w="6350">
                <a:noFill/>
              </a:ln>
              <a:effectLst/>
            </c:spPr>
            <c:extLst>
              <c:ext xmlns:c16="http://schemas.microsoft.com/office/drawing/2014/chart" uri="{C3380CC4-5D6E-409C-BE32-E72D297353CC}">
                <c16:uniqueId val="{00000241-0635-4DDC-93D6-3B744CECD2B8}"/>
              </c:ext>
            </c:extLst>
          </c:dPt>
          <c:dPt>
            <c:idx val="289"/>
            <c:bubble3D val="0"/>
            <c:spPr>
              <a:solidFill>
                <a:schemeClr val="accent2">
                  <a:lumMod val="80000"/>
                </a:schemeClr>
              </a:solidFill>
              <a:ln w="6350">
                <a:noFill/>
              </a:ln>
              <a:effectLst/>
            </c:spPr>
            <c:extLst>
              <c:ext xmlns:c16="http://schemas.microsoft.com/office/drawing/2014/chart" uri="{C3380CC4-5D6E-409C-BE32-E72D297353CC}">
                <c16:uniqueId val="{00000243-0635-4DDC-93D6-3B744CECD2B8}"/>
              </c:ext>
            </c:extLst>
          </c:dPt>
          <c:dPt>
            <c:idx val="290"/>
            <c:bubble3D val="0"/>
            <c:spPr>
              <a:solidFill>
                <a:schemeClr val="accent3">
                  <a:lumMod val="80000"/>
                </a:schemeClr>
              </a:solidFill>
              <a:ln w="6350">
                <a:noFill/>
              </a:ln>
              <a:effectLst/>
            </c:spPr>
            <c:extLst>
              <c:ext xmlns:c16="http://schemas.microsoft.com/office/drawing/2014/chart" uri="{C3380CC4-5D6E-409C-BE32-E72D297353CC}">
                <c16:uniqueId val="{00000245-0635-4DDC-93D6-3B744CECD2B8}"/>
              </c:ext>
            </c:extLst>
          </c:dPt>
          <c:dPt>
            <c:idx val="291"/>
            <c:bubble3D val="0"/>
            <c:spPr>
              <a:solidFill>
                <a:schemeClr val="accent4">
                  <a:lumMod val="80000"/>
                </a:schemeClr>
              </a:solidFill>
              <a:ln w="6350">
                <a:noFill/>
              </a:ln>
              <a:effectLst/>
            </c:spPr>
            <c:extLst>
              <c:ext xmlns:c16="http://schemas.microsoft.com/office/drawing/2014/chart" uri="{C3380CC4-5D6E-409C-BE32-E72D297353CC}">
                <c16:uniqueId val="{00000247-0635-4DDC-93D6-3B744CECD2B8}"/>
              </c:ext>
            </c:extLst>
          </c:dPt>
          <c:dPt>
            <c:idx val="292"/>
            <c:bubble3D val="0"/>
            <c:spPr>
              <a:solidFill>
                <a:schemeClr val="accent5">
                  <a:lumMod val="80000"/>
                </a:schemeClr>
              </a:solidFill>
              <a:ln w="6350">
                <a:noFill/>
              </a:ln>
              <a:effectLst/>
            </c:spPr>
            <c:extLst>
              <c:ext xmlns:c16="http://schemas.microsoft.com/office/drawing/2014/chart" uri="{C3380CC4-5D6E-409C-BE32-E72D297353CC}">
                <c16:uniqueId val="{00000249-0635-4DDC-93D6-3B744CECD2B8}"/>
              </c:ext>
            </c:extLst>
          </c:dPt>
          <c:dPt>
            <c:idx val="293"/>
            <c:bubble3D val="0"/>
            <c:spPr>
              <a:solidFill>
                <a:schemeClr val="accent6">
                  <a:lumMod val="80000"/>
                </a:schemeClr>
              </a:solidFill>
              <a:ln w="6350">
                <a:noFill/>
              </a:ln>
              <a:effectLst/>
            </c:spPr>
            <c:extLst>
              <c:ext xmlns:c16="http://schemas.microsoft.com/office/drawing/2014/chart" uri="{C3380CC4-5D6E-409C-BE32-E72D297353CC}">
                <c16:uniqueId val="{0000024B-0635-4DDC-93D6-3B744CECD2B8}"/>
              </c:ext>
            </c:extLst>
          </c:dPt>
          <c:dPt>
            <c:idx val="294"/>
            <c:bubble3D val="0"/>
            <c:spPr>
              <a:solidFill>
                <a:schemeClr val="accent1">
                  <a:lumMod val="60000"/>
                  <a:lumOff val="40000"/>
                </a:schemeClr>
              </a:solidFill>
              <a:ln w="6350">
                <a:noFill/>
              </a:ln>
              <a:effectLst/>
            </c:spPr>
            <c:extLst>
              <c:ext xmlns:c16="http://schemas.microsoft.com/office/drawing/2014/chart" uri="{C3380CC4-5D6E-409C-BE32-E72D297353CC}">
                <c16:uniqueId val="{0000024D-0635-4DDC-93D6-3B744CECD2B8}"/>
              </c:ext>
            </c:extLst>
          </c:dPt>
          <c:dPt>
            <c:idx val="295"/>
            <c:bubble3D val="0"/>
            <c:spPr>
              <a:solidFill>
                <a:schemeClr val="accent2">
                  <a:lumMod val="60000"/>
                  <a:lumOff val="40000"/>
                </a:schemeClr>
              </a:solidFill>
              <a:ln w="6350">
                <a:noFill/>
              </a:ln>
              <a:effectLst/>
            </c:spPr>
            <c:extLst>
              <c:ext xmlns:c16="http://schemas.microsoft.com/office/drawing/2014/chart" uri="{C3380CC4-5D6E-409C-BE32-E72D297353CC}">
                <c16:uniqueId val="{0000024F-0635-4DDC-93D6-3B744CECD2B8}"/>
              </c:ext>
            </c:extLst>
          </c:dPt>
          <c:dPt>
            <c:idx val="296"/>
            <c:bubble3D val="0"/>
            <c:spPr>
              <a:solidFill>
                <a:schemeClr val="accent3">
                  <a:lumMod val="60000"/>
                  <a:lumOff val="40000"/>
                </a:schemeClr>
              </a:solidFill>
              <a:ln w="6350">
                <a:noFill/>
              </a:ln>
              <a:effectLst/>
            </c:spPr>
            <c:extLst>
              <c:ext xmlns:c16="http://schemas.microsoft.com/office/drawing/2014/chart" uri="{C3380CC4-5D6E-409C-BE32-E72D297353CC}">
                <c16:uniqueId val="{00000251-0635-4DDC-93D6-3B744CECD2B8}"/>
              </c:ext>
            </c:extLst>
          </c:dPt>
          <c:dPt>
            <c:idx val="297"/>
            <c:bubble3D val="0"/>
            <c:spPr>
              <a:solidFill>
                <a:schemeClr val="accent4">
                  <a:lumMod val="60000"/>
                  <a:lumOff val="40000"/>
                </a:schemeClr>
              </a:solidFill>
              <a:ln w="6350">
                <a:noFill/>
              </a:ln>
              <a:effectLst/>
            </c:spPr>
            <c:extLst>
              <c:ext xmlns:c16="http://schemas.microsoft.com/office/drawing/2014/chart" uri="{C3380CC4-5D6E-409C-BE32-E72D297353CC}">
                <c16:uniqueId val="{00000253-0635-4DDC-93D6-3B744CECD2B8}"/>
              </c:ext>
            </c:extLst>
          </c:dPt>
          <c:dPt>
            <c:idx val="298"/>
            <c:bubble3D val="0"/>
            <c:spPr>
              <a:solidFill>
                <a:schemeClr val="accent5">
                  <a:lumMod val="60000"/>
                  <a:lumOff val="40000"/>
                </a:schemeClr>
              </a:solidFill>
              <a:ln w="6350">
                <a:noFill/>
              </a:ln>
              <a:effectLst/>
            </c:spPr>
            <c:extLst>
              <c:ext xmlns:c16="http://schemas.microsoft.com/office/drawing/2014/chart" uri="{C3380CC4-5D6E-409C-BE32-E72D297353CC}">
                <c16:uniqueId val="{00000255-0635-4DDC-93D6-3B744CECD2B8}"/>
              </c:ext>
            </c:extLst>
          </c:dPt>
          <c:dPt>
            <c:idx val="299"/>
            <c:bubble3D val="0"/>
            <c:spPr>
              <a:solidFill>
                <a:schemeClr val="accent6">
                  <a:lumMod val="60000"/>
                  <a:lumOff val="40000"/>
                </a:schemeClr>
              </a:solidFill>
              <a:ln w="6350">
                <a:noFill/>
              </a:ln>
              <a:effectLst/>
            </c:spPr>
            <c:extLst>
              <c:ext xmlns:c16="http://schemas.microsoft.com/office/drawing/2014/chart" uri="{C3380CC4-5D6E-409C-BE32-E72D297353CC}">
                <c16:uniqueId val="{00000257-0635-4DDC-93D6-3B744CECD2B8}"/>
              </c:ext>
            </c:extLst>
          </c:dPt>
          <c:dPt>
            <c:idx val="300"/>
            <c:bubble3D val="0"/>
            <c:spPr>
              <a:solidFill>
                <a:schemeClr val="accent1">
                  <a:lumMod val="50000"/>
                </a:schemeClr>
              </a:solidFill>
              <a:ln w="6350">
                <a:noFill/>
              </a:ln>
              <a:effectLst/>
            </c:spPr>
            <c:extLst>
              <c:ext xmlns:c16="http://schemas.microsoft.com/office/drawing/2014/chart" uri="{C3380CC4-5D6E-409C-BE32-E72D297353CC}">
                <c16:uniqueId val="{00000259-0635-4DDC-93D6-3B744CECD2B8}"/>
              </c:ext>
            </c:extLst>
          </c:dPt>
          <c:dPt>
            <c:idx val="301"/>
            <c:bubble3D val="0"/>
            <c:spPr>
              <a:solidFill>
                <a:schemeClr val="accent2">
                  <a:lumMod val="50000"/>
                </a:schemeClr>
              </a:solidFill>
              <a:ln w="6350">
                <a:noFill/>
              </a:ln>
              <a:effectLst/>
            </c:spPr>
            <c:extLst>
              <c:ext xmlns:c16="http://schemas.microsoft.com/office/drawing/2014/chart" uri="{C3380CC4-5D6E-409C-BE32-E72D297353CC}">
                <c16:uniqueId val="{0000025B-0635-4DDC-93D6-3B744CECD2B8}"/>
              </c:ext>
            </c:extLst>
          </c:dPt>
          <c:dPt>
            <c:idx val="302"/>
            <c:bubble3D val="0"/>
            <c:spPr>
              <a:solidFill>
                <a:schemeClr val="accent3">
                  <a:lumMod val="50000"/>
                </a:schemeClr>
              </a:solidFill>
              <a:ln w="6350">
                <a:noFill/>
              </a:ln>
              <a:effectLst/>
            </c:spPr>
            <c:extLst>
              <c:ext xmlns:c16="http://schemas.microsoft.com/office/drawing/2014/chart" uri="{C3380CC4-5D6E-409C-BE32-E72D297353CC}">
                <c16:uniqueId val="{0000025D-0635-4DDC-93D6-3B744CECD2B8}"/>
              </c:ext>
            </c:extLst>
          </c:dPt>
          <c:dPt>
            <c:idx val="303"/>
            <c:bubble3D val="0"/>
            <c:spPr>
              <a:solidFill>
                <a:schemeClr val="accent4">
                  <a:lumMod val="50000"/>
                </a:schemeClr>
              </a:solidFill>
              <a:ln w="6350">
                <a:noFill/>
              </a:ln>
              <a:effectLst/>
            </c:spPr>
            <c:extLst>
              <c:ext xmlns:c16="http://schemas.microsoft.com/office/drawing/2014/chart" uri="{C3380CC4-5D6E-409C-BE32-E72D297353CC}">
                <c16:uniqueId val="{0000025F-0635-4DDC-93D6-3B744CECD2B8}"/>
              </c:ext>
            </c:extLst>
          </c:dPt>
          <c:dPt>
            <c:idx val="304"/>
            <c:bubble3D val="0"/>
            <c:spPr>
              <a:solidFill>
                <a:schemeClr val="accent5">
                  <a:lumMod val="50000"/>
                </a:schemeClr>
              </a:solidFill>
              <a:ln w="6350">
                <a:noFill/>
              </a:ln>
              <a:effectLst/>
            </c:spPr>
            <c:extLst>
              <c:ext xmlns:c16="http://schemas.microsoft.com/office/drawing/2014/chart" uri="{C3380CC4-5D6E-409C-BE32-E72D297353CC}">
                <c16:uniqueId val="{00000261-0635-4DDC-93D6-3B744CECD2B8}"/>
              </c:ext>
            </c:extLst>
          </c:dPt>
          <c:dPt>
            <c:idx val="305"/>
            <c:bubble3D val="0"/>
            <c:spPr>
              <a:solidFill>
                <a:schemeClr val="accent6">
                  <a:lumMod val="50000"/>
                </a:schemeClr>
              </a:solidFill>
              <a:ln w="6350">
                <a:noFill/>
              </a:ln>
              <a:effectLst/>
            </c:spPr>
            <c:extLst>
              <c:ext xmlns:c16="http://schemas.microsoft.com/office/drawing/2014/chart" uri="{C3380CC4-5D6E-409C-BE32-E72D297353CC}">
                <c16:uniqueId val="{00000263-0635-4DDC-93D6-3B744CECD2B8}"/>
              </c:ext>
            </c:extLst>
          </c:dPt>
          <c:dPt>
            <c:idx val="306"/>
            <c:bubble3D val="0"/>
            <c:spPr>
              <a:solidFill>
                <a:schemeClr val="accent1">
                  <a:lumMod val="70000"/>
                  <a:lumOff val="30000"/>
                </a:schemeClr>
              </a:solidFill>
              <a:ln w="6350">
                <a:noFill/>
              </a:ln>
              <a:effectLst/>
            </c:spPr>
            <c:extLst>
              <c:ext xmlns:c16="http://schemas.microsoft.com/office/drawing/2014/chart" uri="{C3380CC4-5D6E-409C-BE32-E72D297353CC}">
                <c16:uniqueId val="{00000265-0635-4DDC-93D6-3B744CECD2B8}"/>
              </c:ext>
            </c:extLst>
          </c:dPt>
          <c:dPt>
            <c:idx val="307"/>
            <c:bubble3D val="0"/>
            <c:spPr>
              <a:solidFill>
                <a:schemeClr val="accent2">
                  <a:lumMod val="70000"/>
                  <a:lumOff val="30000"/>
                </a:schemeClr>
              </a:solidFill>
              <a:ln w="6350">
                <a:noFill/>
              </a:ln>
              <a:effectLst/>
            </c:spPr>
            <c:extLst>
              <c:ext xmlns:c16="http://schemas.microsoft.com/office/drawing/2014/chart" uri="{C3380CC4-5D6E-409C-BE32-E72D297353CC}">
                <c16:uniqueId val="{00000267-0635-4DDC-93D6-3B744CECD2B8}"/>
              </c:ext>
            </c:extLst>
          </c:dPt>
          <c:dPt>
            <c:idx val="308"/>
            <c:bubble3D val="0"/>
            <c:spPr>
              <a:solidFill>
                <a:schemeClr val="accent3">
                  <a:lumMod val="70000"/>
                  <a:lumOff val="30000"/>
                </a:schemeClr>
              </a:solidFill>
              <a:ln w="6350">
                <a:noFill/>
              </a:ln>
              <a:effectLst/>
            </c:spPr>
            <c:extLst>
              <c:ext xmlns:c16="http://schemas.microsoft.com/office/drawing/2014/chart" uri="{C3380CC4-5D6E-409C-BE32-E72D297353CC}">
                <c16:uniqueId val="{00000269-0635-4DDC-93D6-3B744CECD2B8}"/>
              </c:ext>
            </c:extLst>
          </c:dPt>
          <c:dPt>
            <c:idx val="309"/>
            <c:bubble3D val="0"/>
            <c:spPr>
              <a:solidFill>
                <a:schemeClr val="accent4">
                  <a:lumMod val="70000"/>
                  <a:lumOff val="30000"/>
                </a:schemeClr>
              </a:solidFill>
              <a:ln w="6350">
                <a:noFill/>
              </a:ln>
              <a:effectLst/>
            </c:spPr>
            <c:extLst>
              <c:ext xmlns:c16="http://schemas.microsoft.com/office/drawing/2014/chart" uri="{C3380CC4-5D6E-409C-BE32-E72D297353CC}">
                <c16:uniqueId val="{0000026B-0635-4DDC-93D6-3B744CECD2B8}"/>
              </c:ext>
            </c:extLst>
          </c:dPt>
          <c:dPt>
            <c:idx val="310"/>
            <c:bubble3D val="0"/>
            <c:spPr>
              <a:solidFill>
                <a:schemeClr val="accent5">
                  <a:lumMod val="70000"/>
                  <a:lumOff val="30000"/>
                </a:schemeClr>
              </a:solidFill>
              <a:ln w="6350">
                <a:noFill/>
              </a:ln>
              <a:effectLst/>
            </c:spPr>
            <c:extLst>
              <c:ext xmlns:c16="http://schemas.microsoft.com/office/drawing/2014/chart" uri="{C3380CC4-5D6E-409C-BE32-E72D297353CC}">
                <c16:uniqueId val="{0000026D-0635-4DDC-93D6-3B744CECD2B8}"/>
              </c:ext>
            </c:extLst>
          </c:dPt>
          <c:dPt>
            <c:idx val="311"/>
            <c:bubble3D val="0"/>
            <c:spPr>
              <a:solidFill>
                <a:schemeClr val="accent6">
                  <a:lumMod val="70000"/>
                  <a:lumOff val="30000"/>
                </a:schemeClr>
              </a:solidFill>
              <a:ln w="6350">
                <a:noFill/>
              </a:ln>
              <a:effectLst/>
            </c:spPr>
            <c:extLst>
              <c:ext xmlns:c16="http://schemas.microsoft.com/office/drawing/2014/chart" uri="{C3380CC4-5D6E-409C-BE32-E72D297353CC}">
                <c16:uniqueId val="{0000026F-0635-4DDC-93D6-3B744CECD2B8}"/>
              </c:ext>
            </c:extLst>
          </c:dPt>
          <c:dPt>
            <c:idx val="312"/>
            <c:bubble3D val="0"/>
            <c:spPr>
              <a:solidFill>
                <a:schemeClr val="accent1">
                  <a:lumMod val="70000"/>
                </a:schemeClr>
              </a:solidFill>
              <a:ln w="6350">
                <a:noFill/>
              </a:ln>
              <a:effectLst/>
            </c:spPr>
            <c:extLst>
              <c:ext xmlns:c16="http://schemas.microsoft.com/office/drawing/2014/chart" uri="{C3380CC4-5D6E-409C-BE32-E72D297353CC}">
                <c16:uniqueId val="{00000271-0635-4DDC-93D6-3B744CECD2B8}"/>
              </c:ext>
            </c:extLst>
          </c:dPt>
          <c:dPt>
            <c:idx val="313"/>
            <c:bubble3D val="0"/>
            <c:spPr>
              <a:solidFill>
                <a:schemeClr val="accent2">
                  <a:lumMod val="70000"/>
                </a:schemeClr>
              </a:solidFill>
              <a:ln w="6350">
                <a:noFill/>
              </a:ln>
              <a:effectLst/>
            </c:spPr>
            <c:extLst>
              <c:ext xmlns:c16="http://schemas.microsoft.com/office/drawing/2014/chart" uri="{C3380CC4-5D6E-409C-BE32-E72D297353CC}">
                <c16:uniqueId val="{00000273-0635-4DDC-93D6-3B744CECD2B8}"/>
              </c:ext>
            </c:extLst>
          </c:dPt>
          <c:dPt>
            <c:idx val="314"/>
            <c:bubble3D val="0"/>
            <c:spPr>
              <a:solidFill>
                <a:schemeClr val="accent3">
                  <a:lumMod val="70000"/>
                </a:schemeClr>
              </a:solidFill>
              <a:ln w="6350">
                <a:noFill/>
              </a:ln>
              <a:effectLst/>
            </c:spPr>
            <c:extLst>
              <c:ext xmlns:c16="http://schemas.microsoft.com/office/drawing/2014/chart" uri="{C3380CC4-5D6E-409C-BE32-E72D297353CC}">
                <c16:uniqueId val="{00000275-0635-4DDC-93D6-3B744CECD2B8}"/>
              </c:ext>
            </c:extLst>
          </c:dPt>
          <c:dPt>
            <c:idx val="315"/>
            <c:bubble3D val="0"/>
            <c:spPr>
              <a:solidFill>
                <a:schemeClr val="accent4">
                  <a:lumMod val="70000"/>
                </a:schemeClr>
              </a:solidFill>
              <a:ln w="6350">
                <a:noFill/>
              </a:ln>
              <a:effectLst/>
            </c:spPr>
            <c:extLst>
              <c:ext xmlns:c16="http://schemas.microsoft.com/office/drawing/2014/chart" uri="{C3380CC4-5D6E-409C-BE32-E72D297353CC}">
                <c16:uniqueId val="{00000277-0635-4DDC-93D6-3B744CECD2B8}"/>
              </c:ext>
            </c:extLst>
          </c:dPt>
          <c:dPt>
            <c:idx val="316"/>
            <c:bubble3D val="0"/>
            <c:spPr>
              <a:solidFill>
                <a:schemeClr val="accent5">
                  <a:lumMod val="70000"/>
                </a:schemeClr>
              </a:solidFill>
              <a:ln w="6350">
                <a:noFill/>
              </a:ln>
              <a:effectLst/>
            </c:spPr>
            <c:extLst>
              <c:ext xmlns:c16="http://schemas.microsoft.com/office/drawing/2014/chart" uri="{C3380CC4-5D6E-409C-BE32-E72D297353CC}">
                <c16:uniqueId val="{00000279-0635-4DDC-93D6-3B744CECD2B8}"/>
              </c:ext>
            </c:extLst>
          </c:dPt>
          <c:dPt>
            <c:idx val="317"/>
            <c:bubble3D val="0"/>
            <c:spPr>
              <a:solidFill>
                <a:schemeClr val="accent6">
                  <a:lumMod val="70000"/>
                </a:schemeClr>
              </a:solidFill>
              <a:ln w="6350">
                <a:noFill/>
              </a:ln>
              <a:effectLst/>
            </c:spPr>
            <c:extLst>
              <c:ext xmlns:c16="http://schemas.microsoft.com/office/drawing/2014/chart" uri="{C3380CC4-5D6E-409C-BE32-E72D297353CC}">
                <c16:uniqueId val="{0000027B-0635-4DDC-93D6-3B744CECD2B8}"/>
              </c:ext>
            </c:extLst>
          </c:dPt>
          <c:dPt>
            <c:idx val="318"/>
            <c:bubble3D val="0"/>
            <c:spPr>
              <a:solidFill>
                <a:schemeClr val="accent1">
                  <a:lumMod val="50000"/>
                  <a:lumOff val="50000"/>
                </a:schemeClr>
              </a:solidFill>
              <a:ln w="6350">
                <a:noFill/>
              </a:ln>
              <a:effectLst/>
            </c:spPr>
            <c:extLst>
              <c:ext xmlns:c16="http://schemas.microsoft.com/office/drawing/2014/chart" uri="{C3380CC4-5D6E-409C-BE32-E72D297353CC}">
                <c16:uniqueId val="{0000027D-0635-4DDC-93D6-3B744CECD2B8}"/>
              </c:ext>
            </c:extLst>
          </c:dPt>
          <c:dPt>
            <c:idx val="319"/>
            <c:bubble3D val="0"/>
            <c:spPr>
              <a:solidFill>
                <a:schemeClr val="accent2">
                  <a:lumMod val="50000"/>
                  <a:lumOff val="50000"/>
                </a:schemeClr>
              </a:solidFill>
              <a:ln w="6350">
                <a:noFill/>
              </a:ln>
              <a:effectLst/>
            </c:spPr>
            <c:extLst>
              <c:ext xmlns:c16="http://schemas.microsoft.com/office/drawing/2014/chart" uri="{C3380CC4-5D6E-409C-BE32-E72D297353CC}">
                <c16:uniqueId val="{0000027F-0635-4DDC-93D6-3B744CECD2B8}"/>
              </c:ext>
            </c:extLst>
          </c:dPt>
          <c:dPt>
            <c:idx val="320"/>
            <c:bubble3D val="0"/>
            <c:spPr>
              <a:solidFill>
                <a:schemeClr val="accent3">
                  <a:lumMod val="50000"/>
                  <a:lumOff val="50000"/>
                </a:schemeClr>
              </a:solidFill>
              <a:ln w="6350">
                <a:noFill/>
              </a:ln>
              <a:effectLst/>
            </c:spPr>
            <c:extLst>
              <c:ext xmlns:c16="http://schemas.microsoft.com/office/drawing/2014/chart" uri="{C3380CC4-5D6E-409C-BE32-E72D297353CC}">
                <c16:uniqueId val="{00000281-0635-4DDC-93D6-3B744CECD2B8}"/>
              </c:ext>
            </c:extLst>
          </c:dPt>
          <c:dPt>
            <c:idx val="321"/>
            <c:bubble3D val="0"/>
            <c:spPr>
              <a:solidFill>
                <a:schemeClr val="accent4">
                  <a:lumMod val="50000"/>
                  <a:lumOff val="50000"/>
                </a:schemeClr>
              </a:solidFill>
              <a:ln w="6350">
                <a:noFill/>
              </a:ln>
              <a:effectLst/>
            </c:spPr>
            <c:extLst>
              <c:ext xmlns:c16="http://schemas.microsoft.com/office/drawing/2014/chart" uri="{C3380CC4-5D6E-409C-BE32-E72D297353CC}">
                <c16:uniqueId val="{00000283-0635-4DDC-93D6-3B744CECD2B8}"/>
              </c:ext>
            </c:extLst>
          </c:dPt>
          <c:dPt>
            <c:idx val="322"/>
            <c:bubble3D val="0"/>
            <c:spPr>
              <a:solidFill>
                <a:schemeClr val="accent5">
                  <a:lumMod val="50000"/>
                  <a:lumOff val="50000"/>
                </a:schemeClr>
              </a:solidFill>
              <a:ln w="6350">
                <a:noFill/>
              </a:ln>
              <a:effectLst/>
            </c:spPr>
            <c:extLst>
              <c:ext xmlns:c16="http://schemas.microsoft.com/office/drawing/2014/chart" uri="{C3380CC4-5D6E-409C-BE32-E72D297353CC}">
                <c16:uniqueId val="{00000285-0635-4DDC-93D6-3B744CECD2B8}"/>
              </c:ext>
            </c:extLst>
          </c:dPt>
          <c:dPt>
            <c:idx val="323"/>
            <c:bubble3D val="0"/>
            <c:spPr>
              <a:solidFill>
                <a:schemeClr val="accent6">
                  <a:lumMod val="50000"/>
                  <a:lumOff val="50000"/>
                </a:schemeClr>
              </a:solidFill>
              <a:ln w="6350">
                <a:noFill/>
              </a:ln>
              <a:effectLst/>
            </c:spPr>
            <c:extLst>
              <c:ext xmlns:c16="http://schemas.microsoft.com/office/drawing/2014/chart" uri="{C3380CC4-5D6E-409C-BE32-E72D297353CC}">
                <c16:uniqueId val="{00000287-0635-4DDC-93D6-3B744CECD2B8}"/>
              </c:ext>
            </c:extLst>
          </c:dPt>
          <c:dPt>
            <c:idx val="324"/>
            <c:bubble3D val="0"/>
            <c:spPr>
              <a:solidFill>
                <a:schemeClr val="accent1"/>
              </a:solidFill>
              <a:ln w="6350">
                <a:noFill/>
              </a:ln>
              <a:effectLst/>
            </c:spPr>
            <c:extLst>
              <c:ext xmlns:c16="http://schemas.microsoft.com/office/drawing/2014/chart" uri="{C3380CC4-5D6E-409C-BE32-E72D297353CC}">
                <c16:uniqueId val="{00000289-0635-4DDC-93D6-3B744CECD2B8}"/>
              </c:ext>
            </c:extLst>
          </c:dPt>
          <c:dPt>
            <c:idx val="325"/>
            <c:bubble3D val="0"/>
            <c:spPr>
              <a:solidFill>
                <a:schemeClr val="accent2"/>
              </a:solidFill>
              <a:ln w="6350">
                <a:noFill/>
              </a:ln>
              <a:effectLst/>
            </c:spPr>
            <c:extLst>
              <c:ext xmlns:c16="http://schemas.microsoft.com/office/drawing/2014/chart" uri="{C3380CC4-5D6E-409C-BE32-E72D297353CC}">
                <c16:uniqueId val="{0000028B-0635-4DDC-93D6-3B744CECD2B8}"/>
              </c:ext>
            </c:extLst>
          </c:dPt>
          <c:dPt>
            <c:idx val="326"/>
            <c:bubble3D val="0"/>
            <c:spPr>
              <a:solidFill>
                <a:schemeClr val="accent3"/>
              </a:solidFill>
              <a:ln w="6350">
                <a:noFill/>
              </a:ln>
              <a:effectLst/>
            </c:spPr>
            <c:extLst>
              <c:ext xmlns:c16="http://schemas.microsoft.com/office/drawing/2014/chart" uri="{C3380CC4-5D6E-409C-BE32-E72D297353CC}">
                <c16:uniqueId val="{0000028D-0635-4DDC-93D6-3B744CECD2B8}"/>
              </c:ext>
            </c:extLst>
          </c:dPt>
          <c:dPt>
            <c:idx val="327"/>
            <c:bubble3D val="0"/>
            <c:spPr>
              <a:solidFill>
                <a:schemeClr val="accent4"/>
              </a:solidFill>
              <a:ln w="6350">
                <a:noFill/>
              </a:ln>
              <a:effectLst/>
            </c:spPr>
            <c:extLst>
              <c:ext xmlns:c16="http://schemas.microsoft.com/office/drawing/2014/chart" uri="{C3380CC4-5D6E-409C-BE32-E72D297353CC}">
                <c16:uniqueId val="{0000028F-0635-4DDC-93D6-3B744CECD2B8}"/>
              </c:ext>
            </c:extLst>
          </c:dPt>
          <c:dPt>
            <c:idx val="328"/>
            <c:bubble3D val="0"/>
            <c:spPr>
              <a:solidFill>
                <a:schemeClr val="accent5"/>
              </a:solidFill>
              <a:ln w="6350">
                <a:noFill/>
              </a:ln>
              <a:effectLst/>
            </c:spPr>
            <c:extLst>
              <c:ext xmlns:c16="http://schemas.microsoft.com/office/drawing/2014/chart" uri="{C3380CC4-5D6E-409C-BE32-E72D297353CC}">
                <c16:uniqueId val="{00000291-0635-4DDC-93D6-3B744CECD2B8}"/>
              </c:ext>
            </c:extLst>
          </c:dPt>
          <c:dPt>
            <c:idx val="329"/>
            <c:bubble3D val="0"/>
            <c:spPr>
              <a:solidFill>
                <a:schemeClr val="accent6"/>
              </a:solidFill>
              <a:ln w="6350">
                <a:noFill/>
              </a:ln>
              <a:effectLst/>
            </c:spPr>
            <c:extLst>
              <c:ext xmlns:c16="http://schemas.microsoft.com/office/drawing/2014/chart" uri="{C3380CC4-5D6E-409C-BE32-E72D297353CC}">
                <c16:uniqueId val="{00000293-0635-4DDC-93D6-3B744CECD2B8}"/>
              </c:ext>
            </c:extLst>
          </c:dPt>
          <c:dPt>
            <c:idx val="330"/>
            <c:bubble3D val="0"/>
            <c:spPr>
              <a:solidFill>
                <a:schemeClr val="accent1">
                  <a:lumMod val="60000"/>
                </a:schemeClr>
              </a:solidFill>
              <a:ln w="6350">
                <a:noFill/>
              </a:ln>
              <a:effectLst/>
            </c:spPr>
            <c:extLst>
              <c:ext xmlns:c16="http://schemas.microsoft.com/office/drawing/2014/chart" uri="{C3380CC4-5D6E-409C-BE32-E72D297353CC}">
                <c16:uniqueId val="{00000295-0635-4DDC-93D6-3B744CECD2B8}"/>
              </c:ext>
            </c:extLst>
          </c:dPt>
          <c:dPt>
            <c:idx val="331"/>
            <c:bubble3D val="0"/>
            <c:spPr>
              <a:solidFill>
                <a:schemeClr val="accent2">
                  <a:lumMod val="60000"/>
                </a:schemeClr>
              </a:solidFill>
              <a:ln w="6350">
                <a:noFill/>
              </a:ln>
              <a:effectLst/>
            </c:spPr>
            <c:extLst>
              <c:ext xmlns:c16="http://schemas.microsoft.com/office/drawing/2014/chart" uri="{C3380CC4-5D6E-409C-BE32-E72D297353CC}">
                <c16:uniqueId val="{00000297-0635-4DDC-93D6-3B744CECD2B8}"/>
              </c:ext>
            </c:extLst>
          </c:dPt>
          <c:dPt>
            <c:idx val="332"/>
            <c:bubble3D val="0"/>
            <c:spPr>
              <a:solidFill>
                <a:schemeClr val="accent3">
                  <a:lumMod val="60000"/>
                </a:schemeClr>
              </a:solidFill>
              <a:ln w="6350">
                <a:noFill/>
              </a:ln>
              <a:effectLst/>
            </c:spPr>
            <c:extLst>
              <c:ext xmlns:c16="http://schemas.microsoft.com/office/drawing/2014/chart" uri="{C3380CC4-5D6E-409C-BE32-E72D297353CC}">
                <c16:uniqueId val="{00000299-0635-4DDC-93D6-3B744CECD2B8}"/>
              </c:ext>
            </c:extLst>
          </c:dPt>
          <c:dPt>
            <c:idx val="333"/>
            <c:bubble3D val="0"/>
            <c:spPr>
              <a:solidFill>
                <a:schemeClr val="accent4">
                  <a:lumMod val="60000"/>
                </a:schemeClr>
              </a:solidFill>
              <a:ln w="6350">
                <a:noFill/>
              </a:ln>
              <a:effectLst/>
            </c:spPr>
            <c:extLst>
              <c:ext xmlns:c16="http://schemas.microsoft.com/office/drawing/2014/chart" uri="{C3380CC4-5D6E-409C-BE32-E72D297353CC}">
                <c16:uniqueId val="{0000029B-0635-4DDC-93D6-3B744CECD2B8}"/>
              </c:ext>
            </c:extLst>
          </c:dPt>
          <c:dPt>
            <c:idx val="334"/>
            <c:bubble3D val="0"/>
            <c:spPr>
              <a:solidFill>
                <a:schemeClr val="accent5">
                  <a:lumMod val="60000"/>
                </a:schemeClr>
              </a:solidFill>
              <a:ln w="6350">
                <a:noFill/>
              </a:ln>
              <a:effectLst/>
            </c:spPr>
            <c:extLst>
              <c:ext xmlns:c16="http://schemas.microsoft.com/office/drawing/2014/chart" uri="{C3380CC4-5D6E-409C-BE32-E72D297353CC}">
                <c16:uniqueId val="{0000029D-0635-4DDC-93D6-3B744CECD2B8}"/>
              </c:ext>
            </c:extLst>
          </c:dPt>
          <c:dPt>
            <c:idx val="335"/>
            <c:bubble3D val="0"/>
            <c:spPr>
              <a:solidFill>
                <a:schemeClr val="accent6">
                  <a:lumMod val="60000"/>
                </a:schemeClr>
              </a:solidFill>
              <a:ln w="6350">
                <a:noFill/>
              </a:ln>
              <a:effectLst/>
            </c:spPr>
            <c:extLst>
              <c:ext xmlns:c16="http://schemas.microsoft.com/office/drawing/2014/chart" uri="{C3380CC4-5D6E-409C-BE32-E72D297353CC}">
                <c16:uniqueId val="{0000029F-0635-4DDC-93D6-3B744CECD2B8}"/>
              </c:ext>
            </c:extLst>
          </c:dPt>
          <c:dPt>
            <c:idx val="336"/>
            <c:bubble3D val="0"/>
            <c:spPr>
              <a:solidFill>
                <a:schemeClr val="accent1">
                  <a:lumMod val="80000"/>
                  <a:lumOff val="20000"/>
                </a:schemeClr>
              </a:solidFill>
              <a:ln w="6350">
                <a:noFill/>
              </a:ln>
              <a:effectLst/>
            </c:spPr>
            <c:extLst>
              <c:ext xmlns:c16="http://schemas.microsoft.com/office/drawing/2014/chart" uri="{C3380CC4-5D6E-409C-BE32-E72D297353CC}">
                <c16:uniqueId val="{000002A1-0635-4DDC-93D6-3B744CECD2B8}"/>
              </c:ext>
            </c:extLst>
          </c:dPt>
          <c:dPt>
            <c:idx val="337"/>
            <c:bubble3D val="0"/>
            <c:spPr>
              <a:solidFill>
                <a:schemeClr val="accent2">
                  <a:lumMod val="80000"/>
                  <a:lumOff val="20000"/>
                </a:schemeClr>
              </a:solidFill>
              <a:ln w="6350">
                <a:noFill/>
              </a:ln>
              <a:effectLst/>
            </c:spPr>
            <c:extLst>
              <c:ext xmlns:c16="http://schemas.microsoft.com/office/drawing/2014/chart" uri="{C3380CC4-5D6E-409C-BE32-E72D297353CC}">
                <c16:uniqueId val="{000002A3-0635-4DDC-93D6-3B744CECD2B8}"/>
              </c:ext>
            </c:extLst>
          </c:dPt>
          <c:dPt>
            <c:idx val="338"/>
            <c:bubble3D val="0"/>
            <c:spPr>
              <a:solidFill>
                <a:schemeClr val="accent3">
                  <a:lumMod val="80000"/>
                  <a:lumOff val="20000"/>
                </a:schemeClr>
              </a:solidFill>
              <a:ln w="6350">
                <a:noFill/>
              </a:ln>
              <a:effectLst/>
            </c:spPr>
            <c:extLst>
              <c:ext xmlns:c16="http://schemas.microsoft.com/office/drawing/2014/chart" uri="{C3380CC4-5D6E-409C-BE32-E72D297353CC}">
                <c16:uniqueId val="{000002A5-0635-4DDC-93D6-3B744CECD2B8}"/>
              </c:ext>
            </c:extLst>
          </c:dPt>
          <c:dPt>
            <c:idx val="339"/>
            <c:bubble3D val="0"/>
            <c:spPr>
              <a:solidFill>
                <a:schemeClr val="accent4">
                  <a:lumMod val="80000"/>
                  <a:lumOff val="20000"/>
                </a:schemeClr>
              </a:solidFill>
              <a:ln w="6350">
                <a:noFill/>
              </a:ln>
              <a:effectLst/>
            </c:spPr>
            <c:extLst>
              <c:ext xmlns:c16="http://schemas.microsoft.com/office/drawing/2014/chart" uri="{C3380CC4-5D6E-409C-BE32-E72D297353CC}">
                <c16:uniqueId val="{000002A7-0635-4DDC-93D6-3B744CECD2B8}"/>
              </c:ext>
            </c:extLst>
          </c:dPt>
          <c:dPt>
            <c:idx val="340"/>
            <c:bubble3D val="0"/>
            <c:spPr>
              <a:solidFill>
                <a:schemeClr val="accent5">
                  <a:lumMod val="80000"/>
                  <a:lumOff val="20000"/>
                </a:schemeClr>
              </a:solidFill>
              <a:ln w="6350">
                <a:noFill/>
              </a:ln>
              <a:effectLst/>
            </c:spPr>
            <c:extLst>
              <c:ext xmlns:c16="http://schemas.microsoft.com/office/drawing/2014/chart" uri="{C3380CC4-5D6E-409C-BE32-E72D297353CC}">
                <c16:uniqueId val="{000002A9-0635-4DDC-93D6-3B744CECD2B8}"/>
              </c:ext>
            </c:extLst>
          </c:dPt>
          <c:dPt>
            <c:idx val="341"/>
            <c:bubble3D val="0"/>
            <c:spPr>
              <a:solidFill>
                <a:schemeClr val="accent6">
                  <a:lumMod val="80000"/>
                  <a:lumOff val="20000"/>
                </a:schemeClr>
              </a:solidFill>
              <a:ln w="6350">
                <a:noFill/>
              </a:ln>
              <a:effectLst/>
            </c:spPr>
            <c:extLst>
              <c:ext xmlns:c16="http://schemas.microsoft.com/office/drawing/2014/chart" uri="{C3380CC4-5D6E-409C-BE32-E72D297353CC}">
                <c16:uniqueId val="{000002AB-0635-4DDC-93D6-3B744CECD2B8}"/>
              </c:ext>
            </c:extLst>
          </c:dPt>
          <c:dPt>
            <c:idx val="342"/>
            <c:bubble3D val="0"/>
            <c:spPr>
              <a:solidFill>
                <a:schemeClr val="accent1">
                  <a:lumMod val="80000"/>
                </a:schemeClr>
              </a:solidFill>
              <a:ln w="6350">
                <a:noFill/>
              </a:ln>
              <a:effectLst/>
            </c:spPr>
            <c:extLst>
              <c:ext xmlns:c16="http://schemas.microsoft.com/office/drawing/2014/chart" uri="{C3380CC4-5D6E-409C-BE32-E72D297353CC}">
                <c16:uniqueId val="{000002AD-0635-4DDC-93D6-3B744CECD2B8}"/>
              </c:ext>
            </c:extLst>
          </c:dPt>
          <c:dPt>
            <c:idx val="343"/>
            <c:bubble3D val="0"/>
            <c:spPr>
              <a:solidFill>
                <a:schemeClr val="accent2">
                  <a:lumMod val="80000"/>
                </a:schemeClr>
              </a:solidFill>
              <a:ln w="6350">
                <a:noFill/>
              </a:ln>
              <a:effectLst/>
            </c:spPr>
            <c:extLst>
              <c:ext xmlns:c16="http://schemas.microsoft.com/office/drawing/2014/chart" uri="{C3380CC4-5D6E-409C-BE32-E72D297353CC}">
                <c16:uniqueId val="{000002AF-0635-4DDC-93D6-3B744CECD2B8}"/>
              </c:ext>
            </c:extLst>
          </c:dPt>
          <c:dPt>
            <c:idx val="344"/>
            <c:bubble3D val="0"/>
            <c:spPr>
              <a:solidFill>
                <a:schemeClr val="accent3">
                  <a:lumMod val="80000"/>
                </a:schemeClr>
              </a:solidFill>
              <a:ln w="6350">
                <a:noFill/>
              </a:ln>
              <a:effectLst/>
            </c:spPr>
            <c:extLst>
              <c:ext xmlns:c16="http://schemas.microsoft.com/office/drawing/2014/chart" uri="{C3380CC4-5D6E-409C-BE32-E72D297353CC}">
                <c16:uniqueId val="{000002B1-0635-4DDC-93D6-3B744CECD2B8}"/>
              </c:ext>
            </c:extLst>
          </c:dPt>
          <c:dPt>
            <c:idx val="345"/>
            <c:bubble3D val="0"/>
            <c:spPr>
              <a:solidFill>
                <a:schemeClr val="accent4">
                  <a:lumMod val="80000"/>
                </a:schemeClr>
              </a:solidFill>
              <a:ln w="6350">
                <a:noFill/>
              </a:ln>
              <a:effectLst/>
            </c:spPr>
            <c:extLst>
              <c:ext xmlns:c16="http://schemas.microsoft.com/office/drawing/2014/chart" uri="{C3380CC4-5D6E-409C-BE32-E72D297353CC}">
                <c16:uniqueId val="{000002B3-0635-4DDC-93D6-3B744CECD2B8}"/>
              </c:ext>
            </c:extLst>
          </c:dPt>
          <c:dPt>
            <c:idx val="346"/>
            <c:bubble3D val="0"/>
            <c:spPr>
              <a:solidFill>
                <a:schemeClr val="accent5">
                  <a:lumMod val="80000"/>
                </a:schemeClr>
              </a:solidFill>
              <a:ln w="6350">
                <a:noFill/>
              </a:ln>
              <a:effectLst/>
            </c:spPr>
            <c:extLst>
              <c:ext xmlns:c16="http://schemas.microsoft.com/office/drawing/2014/chart" uri="{C3380CC4-5D6E-409C-BE32-E72D297353CC}">
                <c16:uniqueId val="{000002B5-0635-4DDC-93D6-3B744CECD2B8}"/>
              </c:ext>
            </c:extLst>
          </c:dPt>
          <c:dPt>
            <c:idx val="347"/>
            <c:bubble3D val="0"/>
            <c:spPr>
              <a:solidFill>
                <a:schemeClr val="accent6">
                  <a:lumMod val="80000"/>
                </a:schemeClr>
              </a:solidFill>
              <a:ln w="6350">
                <a:noFill/>
              </a:ln>
              <a:effectLst/>
            </c:spPr>
            <c:extLst>
              <c:ext xmlns:c16="http://schemas.microsoft.com/office/drawing/2014/chart" uri="{C3380CC4-5D6E-409C-BE32-E72D297353CC}">
                <c16:uniqueId val="{000002B7-0635-4DDC-93D6-3B744CECD2B8}"/>
              </c:ext>
            </c:extLst>
          </c:dPt>
          <c:dPt>
            <c:idx val="348"/>
            <c:bubble3D val="0"/>
            <c:spPr>
              <a:solidFill>
                <a:schemeClr val="accent1">
                  <a:lumMod val="60000"/>
                  <a:lumOff val="40000"/>
                </a:schemeClr>
              </a:solidFill>
              <a:ln w="6350">
                <a:noFill/>
              </a:ln>
              <a:effectLst/>
            </c:spPr>
            <c:extLst>
              <c:ext xmlns:c16="http://schemas.microsoft.com/office/drawing/2014/chart" uri="{C3380CC4-5D6E-409C-BE32-E72D297353CC}">
                <c16:uniqueId val="{000002B9-0635-4DDC-93D6-3B744CECD2B8}"/>
              </c:ext>
            </c:extLst>
          </c:dPt>
          <c:dPt>
            <c:idx val="349"/>
            <c:bubble3D val="0"/>
            <c:spPr>
              <a:solidFill>
                <a:schemeClr val="accent2">
                  <a:lumMod val="60000"/>
                  <a:lumOff val="40000"/>
                </a:schemeClr>
              </a:solidFill>
              <a:ln w="6350">
                <a:noFill/>
              </a:ln>
              <a:effectLst/>
            </c:spPr>
            <c:extLst>
              <c:ext xmlns:c16="http://schemas.microsoft.com/office/drawing/2014/chart" uri="{C3380CC4-5D6E-409C-BE32-E72D297353CC}">
                <c16:uniqueId val="{000002BB-0635-4DDC-93D6-3B744CECD2B8}"/>
              </c:ext>
            </c:extLst>
          </c:dPt>
          <c:dPt>
            <c:idx val="350"/>
            <c:bubble3D val="0"/>
            <c:spPr>
              <a:solidFill>
                <a:schemeClr val="accent3">
                  <a:lumMod val="60000"/>
                  <a:lumOff val="40000"/>
                </a:schemeClr>
              </a:solidFill>
              <a:ln w="6350">
                <a:noFill/>
              </a:ln>
              <a:effectLst/>
            </c:spPr>
            <c:extLst>
              <c:ext xmlns:c16="http://schemas.microsoft.com/office/drawing/2014/chart" uri="{C3380CC4-5D6E-409C-BE32-E72D297353CC}">
                <c16:uniqueId val="{000002BD-0635-4DDC-93D6-3B744CECD2B8}"/>
              </c:ext>
            </c:extLst>
          </c:dPt>
          <c:dPt>
            <c:idx val="351"/>
            <c:bubble3D val="0"/>
            <c:spPr>
              <a:solidFill>
                <a:schemeClr val="accent4">
                  <a:lumMod val="60000"/>
                  <a:lumOff val="40000"/>
                </a:schemeClr>
              </a:solidFill>
              <a:ln w="6350">
                <a:noFill/>
              </a:ln>
              <a:effectLst/>
            </c:spPr>
            <c:extLst>
              <c:ext xmlns:c16="http://schemas.microsoft.com/office/drawing/2014/chart" uri="{C3380CC4-5D6E-409C-BE32-E72D297353CC}">
                <c16:uniqueId val="{000002BF-0635-4DDC-93D6-3B744CECD2B8}"/>
              </c:ext>
            </c:extLst>
          </c:dPt>
          <c:dPt>
            <c:idx val="352"/>
            <c:bubble3D val="0"/>
            <c:spPr>
              <a:solidFill>
                <a:schemeClr val="accent5">
                  <a:lumMod val="60000"/>
                  <a:lumOff val="40000"/>
                </a:schemeClr>
              </a:solidFill>
              <a:ln w="6350">
                <a:noFill/>
              </a:ln>
              <a:effectLst/>
            </c:spPr>
            <c:extLst>
              <c:ext xmlns:c16="http://schemas.microsoft.com/office/drawing/2014/chart" uri="{C3380CC4-5D6E-409C-BE32-E72D297353CC}">
                <c16:uniqueId val="{000002C1-0635-4DDC-93D6-3B744CECD2B8}"/>
              </c:ext>
            </c:extLst>
          </c:dPt>
          <c:dPt>
            <c:idx val="353"/>
            <c:bubble3D val="0"/>
            <c:spPr>
              <a:solidFill>
                <a:schemeClr val="accent6">
                  <a:lumMod val="60000"/>
                  <a:lumOff val="40000"/>
                </a:schemeClr>
              </a:solidFill>
              <a:ln w="6350">
                <a:noFill/>
              </a:ln>
              <a:effectLst/>
            </c:spPr>
            <c:extLst>
              <c:ext xmlns:c16="http://schemas.microsoft.com/office/drawing/2014/chart" uri="{C3380CC4-5D6E-409C-BE32-E72D297353CC}">
                <c16:uniqueId val="{000002C3-0635-4DDC-93D6-3B744CECD2B8}"/>
              </c:ext>
            </c:extLst>
          </c:dPt>
          <c:dPt>
            <c:idx val="354"/>
            <c:bubble3D val="0"/>
            <c:spPr>
              <a:solidFill>
                <a:schemeClr val="accent1">
                  <a:lumMod val="50000"/>
                </a:schemeClr>
              </a:solidFill>
              <a:ln w="6350">
                <a:noFill/>
              </a:ln>
              <a:effectLst/>
            </c:spPr>
            <c:extLst>
              <c:ext xmlns:c16="http://schemas.microsoft.com/office/drawing/2014/chart" uri="{C3380CC4-5D6E-409C-BE32-E72D297353CC}">
                <c16:uniqueId val="{000002C5-0635-4DDC-93D6-3B744CECD2B8}"/>
              </c:ext>
            </c:extLst>
          </c:dPt>
          <c:dPt>
            <c:idx val="355"/>
            <c:bubble3D val="0"/>
            <c:spPr>
              <a:solidFill>
                <a:schemeClr val="accent2">
                  <a:lumMod val="50000"/>
                </a:schemeClr>
              </a:solidFill>
              <a:ln w="6350">
                <a:noFill/>
              </a:ln>
              <a:effectLst/>
            </c:spPr>
            <c:extLst>
              <c:ext xmlns:c16="http://schemas.microsoft.com/office/drawing/2014/chart" uri="{C3380CC4-5D6E-409C-BE32-E72D297353CC}">
                <c16:uniqueId val="{000002C7-0635-4DDC-93D6-3B744CECD2B8}"/>
              </c:ext>
            </c:extLst>
          </c:dPt>
          <c:dPt>
            <c:idx val="356"/>
            <c:bubble3D val="0"/>
            <c:spPr>
              <a:solidFill>
                <a:schemeClr val="accent3">
                  <a:lumMod val="50000"/>
                </a:schemeClr>
              </a:solidFill>
              <a:ln w="6350">
                <a:noFill/>
              </a:ln>
              <a:effectLst/>
            </c:spPr>
            <c:extLst>
              <c:ext xmlns:c16="http://schemas.microsoft.com/office/drawing/2014/chart" uri="{C3380CC4-5D6E-409C-BE32-E72D297353CC}">
                <c16:uniqueId val="{000002C9-0635-4DDC-93D6-3B744CECD2B8}"/>
              </c:ext>
            </c:extLst>
          </c:dPt>
          <c:dPt>
            <c:idx val="357"/>
            <c:bubble3D val="0"/>
            <c:spPr>
              <a:solidFill>
                <a:schemeClr val="accent4">
                  <a:lumMod val="50000"/>
                </a:schemeClr>
              </a:solidFill>
              <a:ln w="6350">
                <a:noFill/>
              </a:ln>
              <a:effectLst/>
            </c:spPr>
            <c:extLst>
              <c:ext xmlns:c16="http://schemas.microsoft.com/office/drawing/2014/chart" uri="{C3380CC4-5D6E-409C-BE32-E72D297353CC}">
                <c16:uniqueId val="{000002CB-0635-4DDC-93D6-3B744CECD2B8}"/>
              </c:ext>
            </c:extLst>
          </c:dPt>
          <c:dPt>
            <c:idx val="358"/>
            <c:bubble3D val="0"/>
            <c:spPr>
              <a:solidFill>
                <a:schemeClr val="accent5">
                  <a:lumMod val="50000"/>
                </a:schemeClr>
              </a:solidFill>
              <a:ln w="6350">
                <a:noFill/>
              </a:ln>
              <a:effectLst/>
            </c:spPr>
            <c:extLst>
              <c:ext xmlns:c16="http://schemas.microsoft.com/office/drawing/2014/chart" uri="{C3380CC4-5D6E-409C-BE32-E72D297353CC}">
                <c16:uniqueId val="{000002CD-0635-4DDC-93D6-3B744CECD2B8}"/>
              </c:ext>
            </c:extLst>
          </c:dPt>
          <c:dPt>
            <c:idx val="359"/>
            <c:bubble3D val="0"/>
            <c:spPr>
              <a:solidFill>
                <a:schemeClr val="accent6">
                  <a:lumMod val="50000"/>
                </a:schemeClr>
              </a:solidFill>
              <a:ln w="6350">
                <a:noFill/>
              </a:ln>
              <a:effectLst/>
            </c:spPr>
            <c:extLst>
              <c:ext xmlns:c16="http://schemas.microsoft.com/office/drawing/2014/chart" uri="{C3380CC4-5D6E-409C-BE32-E72D297353CC}">
                <c16:uniqueId val="{000002CF-0635-4DDC-93D6-3B744CECD2B8}"/>
              </c:ext>
            </c:extLst>
          </c:dPt>
          <c:dPt>
            <c:idx val="360"/>
            <c:bubble3D val="0"/>
            <c:spPr>
              <a:solidFill>
                <a:schemeClr val="accent1">
                  <a:lumMod val="70000"/>
                  <a:lumOff val="30000"/>
                </a:schemeClr>
              </a:solidFill>
              <a:ln w="6350">
                <a:noFill/>
              </a:ln>
              <a:effectLst/>
            </c:spPr>
            <c:extLst>
              <c:ext xmlns:c16="http://schemas.microsoft.com/office/drawing/2014/chart" uri="{C3380CC4-5D6E-409C-BE32-E72D297353CC}">
                <c16:uniqueId val="{000002D1-0635-4DDC-93D6-3B744CECD2B8}"/>
              </c:ext>
            </c:extLst>
          </c:dPt>
          <c:dPt>
            <c:idx val="361"/>
            <c:bubble3D val="0"/>
            <c:spPr>
              <a:solidFill>
                <a:schemeClr val="accent2">
                  <a:lumMod val="70000"/>
                  <a:lumOff val="30000"/>
                </a:schemeClr>
              </a:solidFill>
              <a:ln w="6350">
                <a:noFill/>
              </a:ln>
              <a:effectLst/>
            </c:spPr>
            <c:extLst>
              <c:ext xmlns:c16="http://schemas.microsoft.com/office/drawing/2014/chart" uri="{C3380CC4-5D6E-409C-BE32-E72D297353CC}">
                <c16:uniqueId val="{000002D3-0635-4DDC-93D6-3B744CECD2B8}"/>
              </c:ext>
            </c:extLst>
          </c:dPt>
          <c:dPt>
            <c:idx val="362"/>
            <c:bubble3D val="0"/>
            <c:spPr>
              <a:solidFill>
                <a:schemeClr val="accent3">
                  <a:lumMod val="70000"/>
                  <a:lumOff val="30000"/>
                </a:schemeClr>
              </a:solidFill>
              <a:ln w="6350">
                <a:noFill/>
              </a:ln>
              <a:effectLst/>
            </c:spPr>
            <c:extLst>
              <c:ext xmlns:c16="http://schemas.microsoft.com/office/drawing/2014/chart" uri="{C3380CC4-5D6E-409C-BE32-E72D297353CC}">
                <c16:uniqueId val="{000002D5-0635-4DDC-93D6-3B744CECD2B8}"/>
              </c:ext>
            </c:extLst>
          </c:dPt>
          <c:dPt>
            <c:idx val="363"/>
            <c:bubble3D val="0"/>
            <c:spPr>
              <a:solidFill>
                <a:schemeClr val="accent4">
                  <a:lumMod val="70000"/>
                  <a:lumOff val="30000"/>
                </a:schemeClr>
              </a:solidFill>
              <a:ln w="6350">
                <a:noFill/>
              </a:ln>
              <a:effectLst/>
            </c:spPr>
            <c:extLst>
              <c:ext xmlns:c16="http://schemas.microsoft.com/office/drawing/2014/chart" uri="{C3380CC4-5D6E-409C-BE32-E72D297353CC}">
                <c16:uniqueId val="{000002D7-0635-4DDC-93D6-3B744CECD2B8}"/>
              </c:ext>
            </c:extLst>
          </c:dPt>
          <c:dPt>
            <c:idx val="364"/>
            <c:bubble3D val="0"/>
            <c:spPr>
              <a:solidFill>
                <a:schemeClr val="accent5">
                  <a:lumMod val="70000"/>
                  <a:lumOff val="30000"/>
                </a:schemeClr>
              </a:solidFill>
              <a:ln w="6350">
                <a:noFill/>
              </a:ln>
              <a:effectLst/>
            </c:spPr>
            <c:extLst>
              <c:ext xmlns:c16="http://schemas.microsoft.com/office/drawing/2014/chart" uri="{C3380CC4-5D6E-409C-BE32-E72D297353CC}">
                <c16:uniqueId val="{000002D9-0635-4DDC-93D6-3B744CECD2B8}"/>
              </c:ext>
            </c:extLst>
          </c:dPt>
          <c:dPt>
            <c:idx val="365"/>
            <c:bubble3D val="0"/>
            <c:spPr>
              <a:solidFill>
                <a:schemeClr val="accent6">
                  <a:lumMod val="70000"/>
                  <a:lumOff val="30000"/>
                </a:schemeClr>
              </a:solidFill>
              <a:ln w="6350">
                <a:noFill/>
              </a:ln>
              <a:effectLst/>
            </c:spPr>
            <c:extLst>
              <c:ext xmlns:c16="http://schemas.microsoft.com/office/drawing/2014/chart" uri="{C3380CC4-5D6E-409C-BE32-E72D297353CC}">
                <c16:uniqueId val="{000002DB-0635-4DDC-93D6-3B744CECD2B8}"/>
              </c:ext>
            </c:extLst>
          </c:dPt>
          <c:dPt>
            <c:idx val="366"/>
            <c:bubble3D val="0"/>
            <c:spPr>
              <a:solidFill>
                <a:schemeClr val="accent1">
                  <a:lumMod val="70000"/>
                </a:schemeClr>
              </a:solidFill>
              <a:ln w="6350">
                <a:noFill/>
              </a:ln>
              <a:effectLst/>
            </c:spPr>
            <c:extLst>
              <c:ext xmlns:c16="http://schemas.microsoft.com/office/drawing/2014/chart" uri="{C3380CC4-5D6E-409C-BE32-E72D297353CC}">
                <c16:uniqueId val="{000002DD-0635-4DDC-93D6-3B744CECD2B8}"/>
              </c:ext>
            </c:extLst>
          </c:dPt>
          <c:dPt>
            <c:idx val="367"/>
            <c:bubble3D val="0"/>
            <c:spPr>
              <a:solidFill>
                <a:schemeClr val="accent2">
                  <a:lumMod val="70000"/>
                </a:schemeClr>
              </a:solidFill>
              <a:ln w="6350">
                <a:noFill/>
              </a:ln>
              <a:effectLst/>
            </c:spPr>
            <c:extLst>
              <c:ext xmlns:c16="http://schemas.microsoft.com/office/drawing/2014/chart" uri="{C3380CC4-5D6E-409C-BE32-E72D297353CC}">
                <c16:uniqueId val="{000002DF-0635-4DDC-93D6-3B744CECD2B8}"/>
              </c:ext>
            </c:extLst>
          </c:dPt>
          <c:dPt>
            <c:idx val="368"/>
            <c:bubble3D val="0"/>
            <c:spPr>
              <a:solidFill>
                <a:schemeClr val="accent3">
                  <a:lumMod val="70000"/>
                </a:schemeClr>
              </a:solidFill>
              <a:ln w="6350">
                <a:noFill/>
              </a:ln>
              <a:effectLst/>
            </c:spPr>
            <c:extLst>
              <c:ext xmlns:c16="http://schemas.microsoft.com/office/drawing/2014/chart" uri="{C3380CC4-5D6E-409C-BE32-E72D297353CC}">
                <c16:uniqueId val="{000002E1-0635-4DDC-93D6-3B744CECD2B8}"/>
              </c:ext>
            </c:extLst>
          </c:dPt>
          <c:dPt>
            <c:idx val="369"/>
            <c:bubble3D val="0"/>
            <c:spPr>
              <a:solidFill>
                <a:schemeClr val="accent4">
                  <a:lumMod val="70000"/>
                </a:schemeClr>
              </a:solidFill>
              <a:ln w="6350">
                <a:noFill/>
              </a:ln>
              <a:effectLst/>
            </c:spPr>
            <c:extLst>
              <c:ext xmlns:c16="http://schemas.microsoft.com/office/drawing/2014/chart" uri="{C3380CC4-5D6E-409C-BE32-E72D297353CC}">
                <c16:uniqueId val="{000002E3-0635-4DDC-93D6-3B744CECD2B8}"/>
              </c:ext>
            </c:extLst>
          </c:dPt>
          <c:dPt>
            <c:idx val="370"/>
            <c:bubble3D val="0"/>
            <c:spPr>
              <a:solidFill>
                <a:schemeClr val="accent5">
                  <a:lumMod val="70000"/>
                </a:schemeClr>
              </a:solidFill>
              <a:ln w="6350">
                <a:noFill/>
              </a:ln>
              <a:effectLst/>
            </c:spPr>
            <c:extLst>
              <c:ext xmlns:c16="http://schemas.microsoft.com/office/drawing/2014/chart" uri="{C3380CC4-5D6E-409C-BE32-E72D297353CC}">
                <c16:uniqueId val="{000002E5-0635-4DDC-93D6-3B744CECD2B8}"/>
              </c:ext>
            </c:extLst>
          </c:dPt>
          <c:dPt>
            <c:idx val="371"/>
            <c:bubble3D val="0"/>
            <c:spPr>
              <a:solidFill>
                <a:schemeClr val="accent6">
                  <a:lumMod val="70000"/>
                </a:schemeClr>
              </a:solidFill>
              <a:ln w="6350">
                <a:noFill/>
              </a:ln>
              <a:effectLst/>
            </c:spPr>
            <c:extLst>
              <c:ext xmlns:c16="http://schemas.microsoft.com/office/drawing/2014/chart" uri="{C3380CC4-5D6E-409C-BE32-E72D297353CC}">
                <c16:uniqueId val="{000002E7-0635-4DDC-93D6-3B744CECD2B8}"/>
              </c:ext>
            </c:extLst>
          </c:dPt>
          <c:dPt>
            <c:idx val="372"/>
            <c:bubble3D val="0"/>
            <c:spPr>
              <a:solidFill>
                <a:schemeClr val="accent1">
                  <a:lumMod val="50000"/>
                  <a:lumOff val="50000"/>
                </a:schemeClr>
              </a:solidFill>
              <a:ln w="6350">
                <a:noFill/>
              </a:ln>
              <a:effectLst/>
            </c:spPr>
            <c:extLst>
              <c:ext xmlns:c16="http://schemas.microsoft.com/office/drawing/2014/chart" uri="{C3380CC4-5D6E-409C-BE32-E72D297353CC}">
                <c16:uniqueId val="{000002E9-0635-4DDC-93D6-3B744CECD2B8}"/>
              </c:ext>
            </c:extLst>
          </c:dPt>
          <c:dPt>
            <c:idx val="373"/>
            <c:bubble3D val="0"/>
            <c:spPr>
              <a:solidFill>
                <a:schemeClr val="accent2">
                  <a:lumMod val="50000"/>
                  <a:lumOff val="50000"/>
                </a:schemeClr>
              </a:solidFill>
              <a:ln w="6350">
                <a:noFill/>
              </a:ln>
              <a:effectLst/>
            </c:spPr>
            <c:extLst>
              <c:ext xmlns:c16="http://schemas.microsoft.com/office/drawing/2014/chart" uri="{C3380CC4-5D6E-409C-BE32-E72D297353CC}">
                <c16:uniqueId val="{000002EB-0635-4DDC-93D6-3B744CECD2B8}"/>
              </c:ext>
            </c:extLst>
          </c:dPt>
          <c:dPt>
            <c:idx val="374"/>
            <c:bubble3D val="0"/>
            <c:spPr>
              <a:solidFill>
                <a:schemeClr val="accent3">
                  <a:lumMod val="50000"/>
                  <a:lumOff val="50000"/>
                </a:schemeClr>
              </a:solidFill>
              <a:ln w="6350">
                <a:noFill/>
              </a:ln>
              <a:effectLst/>
            </c:spPr>
            <c:extLst>
              <c:ext xmlns:c16="http://schemas.microsoft.com/office/drawing/2014/chart" uri="{C3380CC4-5D6E-409C-BE32-E72D297353CC}">
                <c16:uniqueId val="{000002ED-0635-4DDC-93D6-3B744CECD2B8}"/>
              </c:ext>
            </c:extLst>
          </c:dPt>
          <c:dPt>
            <c:idx val="375"/>
            <c:bubble3D val="0"/>
            <c:spPr>
              <a:solidFill>
                <a:schemeClr val="accent4">
                  <a:lumMod val="50000"/>
                  <a:lumOff val="50000"/>
                </a:schemeClr>
              </a:solidFill>
              <a:ln w="6350">
                <a:noFill/>
              </a:ln>
              <a:effectLst/>
            </c:spPr>
            <c:extLst>
              <c:ext xmlns:c16="http://schemas.microsoft.com/office/drawing/2014/chart" uri="{C3380CC4-5D6E-409C-BE32-E72D297353CC}">
                <c16:uniqueId val="{000002EF-0635-4DDC-93D6-3B744CECD2B8}"/>
              </c:ext>
            </c:extLst>
          </c:dPt>
          <c:dPt>
            <c:idx val="376"/>
            <c:bubble3D val="0"/>
            <c:spPr>
              <a:solidFill>
                <a:schemeClr val="accent5">
                  <a:lumMod val="50000"/>
                  <a:lumOff val="50000"/>
                </a:schemeClr>
              </a:solidFill>
              <a:ln w="6350">
                <a:noFill/>
              </a:ln>
              <a:effectLst/>
            </c:spPr>
            <c:extLst>
              <c:ext xmlns:c16="http://schemas.microsoft.com/office/drawing/2014/chart" uri="{C3380CC4-5D6E-409C-BE32-E72D297353CC}">
                <c16:uniqueId val="{000002F1-0635-4DDC-93D6-3B744CECD2B8}"/>
              </c:ext>
            </c:extLst>
          </c:dPt>
          <c:dPt>
            <c:idx val="377"/>
            <c:bubble3D val="0"/>
            <c:spPr>
              <a:solidFill>
                <a:schemeClr val="accent6">
                  <a:lumMod val="50000"/>
                  <a:lumOff val="50000"/>
                </a:schemeClr>
              </a:solidFill>
              <a:ln w="6350">
                <a:noFill/>
              </a:ln>
              <a:effectLst/>
            </c:spPr>
            <c:extLst>
              <c:ext xmlns:c16="http://schemas.microsoft.com/office/drawing/2014/chart" uri="{C3380CC4-5D6E-409C-BE32-E72D297353CC}">
                <c16:uniqueId val="{000002F3-0635-4DDC-93D6-3B744CECD2B8}"/>
              </c:ext>
            </c:extLst>
          </c:dPt>
          <c:dPt>
            <c:idx val="378"/>
            <c:bubble3D val="0"/>
            <c:spPr>
              <a:solidFill>
                <a:schemeClr val="accent1"/>
              </a:solidFill>
              <a:ln w="6350">
                <a:noFill/>
              </a:ln>
              <a:effectLst/>
            </c:spPr>
            <c:extLst>
              <c:ext xmlns:c16="http://schemas.microsoft.com/office/drawing/2014/chart" uri="{C3380CC4-5D6E-409C-BE32-E72D297353CC}">
                <c16:uniqueId val="{000002F5-0635-4DDC-93D6-3B744CECD2B8}"/>
              </c:ext>
            </c:extLst>
          </c:dPt>
          <c:dPt>
            <c:idx val="379"/>
            <c:bubble3D val="0"/>
            <c:spPr>
              <a:solidFill>
                <a:schemeClr val="accent2"/>
              </a:solidFill>
              <a:ln w="6350">
                <a:noFill/>
              </a:ln>
              <a:effectLst/>
            </c:spPr>
            <c:extLst>
              <c:ext xmlns:c16="http://schemas.microsoft.com/office/drawing/2014/chart" uri="{C3380CC4-5D6E-409C-BE32-E72D297353CC}">
                <c16:uniqueId val="{000002F7-0635-4DDC-93D6-3B744CECD2B8}"/>
              </c:ext>
            </c:extLst>
          </c:dPt>
          <c:dPt>
            <c:idx val="380"/>
            <c:bubble3D val="0"/>
            <c:spPr>
              <a:solidFill>
                <a:schemeClr val="accent3"/>
              </a:solidFill>
              <a:ln w="6350">
                <a:noFill/>
              </a:ln>
              <a:effectLst/>
            </c:spPr>
            <c:extLst>
              <c:ext xmlns:c16="http://schemas.microsoft.com/office/drawing/2014/chart" uri="{C3380CC4-5D6E-409C-BE32-E72D297353CC}">
                <c16:uniqueId val="{000002F9-0635-4DDC-93D6-3B744CECD2B8}"/>
              </c:ext>
            </c:extLst>
          </c:dPt>
          <c:dPt>
            <c:idx val="381"/>
            <c:bubble3D val="0"/>
            <c:spPr>
              <a:solidFill>
                <a:schemeClr val="accent4"/>
              </a:solidFill>
              <a:ln w="6350">
                <a:noFill/>
              </a:ln>
              <a:effectLst/>
            </c:spPr>
            <c:extLst>
              <c:ext xmlns:c16="http://schemas.microsoft.com/office/drawing/2014/chart" uri="{C3380CC4-5D6E-409C-BE32-E72D297353CC}">
                <c16:uniqueId val="{000002FB-0635-4DDC-93D6-3B744CECD2B8}"/>
              </c:ext>
            </c:extLst>
          </c:dPt>
          <c:dPt>
            <c:idx val="382"/>
            <c:bubble3D val="0"/>
            <c:spPr>
              <a:solidFill>
                <a:schemeClr val="accent5"/>
              </a:solidFill>
              <a:ln w="6350">
                <a:noFill/>
              </a:ln>
              <a:effectLst/>
            </c:spPr>
            <c:extLst>
              <c:ext xmlns:c16="http://schemas.microsoft.com/office/drawing/2014/chart" uri="{C3380CC4-5D6E-409C-BE32-E72D297353CC}">
                <c16:uniqueId val="{000002FD-0635-4DDC-93D6-3B744CECD2B8}"/>
              </c:ext>
            </c:extLst>
          </c:dPt>
          <c:dPt>
            <c:idx val="383"/>
            <c:bubble3D val="0"/>
            <c:spPr>
              <a:solidFill>
                <a:schemeClr val="accent6"/>
              </a:solidFill>
              <a:ln w="6350">
                <a:noFill/>
              </a:ln>
              <a:effectLst/>
            </c:spPr>
            <c:extLst>
              <c:ext xmlns:c16="http://schemas.microsoft.com/office/drawing/2014/chart" uri="{C3380CC4-5D6E-409C-BE32-E72D297353CC}">
                <c16:uniqueId val="{000002FF-0635-4DDC-93D6-3B744CECD2B8}"/>
              </c:ext>
            </c:extLst>
          </c:dPt>
          <c:dPt>
            <c:idx val="384"/>
            <c:bubble3D val="0"/>
            <c:spPr>
              <a:solidFill>
                <a:schemeClr val="accent1">
                  <a:lumMod val="60000"/>
                </a:schemeClr>
              </a:solidFill>
              <a:ln w="6350">
                <a:noFill/>
              </a:ln>
              <a:effectLst/>
            </c:spPr>
            <c:extLst>
              <c:ext xmlns:c16="http://schemas.microsoft.com/office/drawing/2014/chart" uri="{C3380CC4-5D6E-409C-BE32-E72D297353CC}">
                <c16:uniqueId val="{00000301-0635-4DDC-93D6-3B744CECD2B8}"/>
              </c:ext>
            </c:extLst>
          </c:dPt>
          <c:dPt>
            <c:idx val="385"/>
            <c:bubble3D val="0"/>
            <c:spPr>
              <a:solidFill>
                <a:schemeClr val="accent2">
                  <a:lumMod val="60000"/>
                </a:schemeClr>
              </a:solidFill>
              <a:ln w="6350">
                <a:noFill/>
              </a:ln>
              <a:effectLst/>
            </c:spPr>
            <c:extLst>
              <c:ext xmlns:c16="http://schemas.microsoft.com/office/drawing/2014/chart" uri="{C3380CC4-5D6E-409C-BE32-E72D297353CC}">
                <c16:uniqueId val="{00000303-0635-4DDC-93D6-3B744CECD2B8}"/>
              </c:ext>
            </c:extLst>
          </c:dPt>
          <c:dPt>
            <c:idx val="386"/>
            <c:bubble3D val="0"/>
            <c:spPr>
              <a:solidFill>
                <a:schemeClr val="accent3">
                  <a:lumMod val="60000"/>
                </a:schemeClr>
              </a:solidFill>
              <a:ln w="6350">
                <a:noFill/>
              </a:ln>
              <a:effectLst/>
            </c:spPr>
            <c:extLst>
              <c:ext xmlns:c16="http://schemas.microsoft.com/office/drawing/2014/chart" uri="{C3380CC4-5D6E-409C-BE32-E72D297353CC}">
                <c16:uniqueId val="{00000305-0635-4DDC-93D6-3B744CECD2B8}"/>
              </c:ext>
            </c:extLst>
          </c:dPt>
          <c:dPt>
            <c:idx val="387"/>
            <c:bubble3D val="0"/>
            <c:spPr>
              <a:solidFill>
                <a:schemeClr val="accent4">
                  <a:lumMod val="60000"/>
                </a:schemeClr>
              </a:solidFill>
              <a:ln w="6350">
                <a:noFill/>
              </a:ln>
              <a:effectLst/>
            </c:spPr>
            <c:extLst>
              <c:ext xmlns:c16="http://schemas.microsoft.com/office/drawing/2014/chart" uri="{C3380CC4-5D6E-409C-BE32-E72D297353CC}">
                <c16:uniqueId val="{00000307-0635-4DDC-93D6-3B744CECD2B8}"/>
              </c:ext>
            </c:extLst>
          </c:dPt>
          <c:dPt>
            <c:idx val="388"/>
            <c:bubble3D val="0"/>
            <c:spPr>
              <a:solidFill>
                <a:schemeClr val="accent5">
                  <a:lumMod val="60000"/>
                </a:schemeClr>
              </a:solidFill>
              <a:ln w="6350">
                <a:noFill/>
              </a:ln>
              <a:effectLst/>
            </c:spPr>
            <c:extLst>
              <c:ext xmlns:c16="http://schemas.microsoft.com/office/drawing/2014/chart" uri="{C3380CC4-5D6E-409C-BE32-E72D297353CC}">
                <c16:uniqueId val="{00000309-0635-4DDC-93D6-3B744CECD2B8}"/>
              </c:ext>
            </c:extLst>
          </c:dPt>
          <c:dPt>
            <c:idx val="389"/>
            <c:bubble3D val="0"/>
            <c:spPr>
              <a:solidFill>
                <a:schemeClr val="accent6">
                  <a:lumMod val="60000"/>
                </a:schemeClr>
              </a:solidFill>
              <a:ln w="6350">
                <a:noFill/>
              </a:ln>
              <a:effectLst/>
            </c:spPr>
            <c:extLst>
              <c:ext xmlns:c16="http://schemas.microsoft.com/office/drawing/2014/chart" uri="{C3380CC4-5D6E-409C-BE32-E72D297353CC}">
                <c16:uniqueId val="{0000030B-0635-4DDC-93D6-3B744CECD2B8}"/>
              </c:ext>
            </c:extLst>
          </c:dPt>
          <c:dPt>
            <c:idx val="390"/>
            <c:bubble3D val="0"/>
            <c:spPr>
              <a:solidFill>
                <a:schemeClr val="accent1">
                  <a:lumMod val="80000"/>
                  <a:lumOff val="20000"/>
                </a:schemeClr>
              </a:solidFill>
              <a:ln w="6350">
                <a:noFill/>
              </a:ln>
              <a:effectLst/>
            </c:spPr>
            <c:extLst>
              <c:ext xmlns:c16="http://schemas.microsoft.com/office/drawing/2014/chart" uri="{C3380CC4-5D6E-409C-BE32-E72D297353CC}">
                <c16:uniqueId val="{0000030D-0635-4DDC-93D6-3B744CECD2B8}"/>
              </c:ext>
            </c:extLst>
          </c:dPt>
          <c:dPt>
            <c:idx val="391"/>
            <c:bubble3D val="0"/>
            <c:spPr>
              <a:solidFill>
                <a:schemeClr val="accent2">
                  <a:lumMod val="80000"/>
                  <a:lumOff val="20000"/>
                </a:schemeClr>
              </a:solidFill>
              <a:ln w="6350">
                <a:noFill/>
              </a:ln>
              <a:effectLst/>
            </c:spPr>
            <c:extLst>
              <c:ext xmlns:c16="http://schemas.microsoft.com/office/drawing/2014/chart" uri="{C3380CC4-5D6E-409C-BE32-E72D297353CC}">
                <c16:uniqueId val="{0000030F-0635-4DDC-93D6-3B744CECD2B8}"/>
              </c:ext>
            </c:extLst>
          </c:dPt>
          <c:dPt>
            <c:idx val="392"/>
            <c:bubble3D val="0"/>
            <c:spPr>
              <a:solidFill>
                <a:schemeClr val="accent3">
                  <a:lumMod val="80000"/>
                  <a:lumOff val="20000"/>
                </a:schemeClr>
              </a:solidFill>
              <a:ln w="6350">
                <a:noFill/>
              </a:ln>
              <a:effectLst/>
            </c:spPr>
            <c:extLst>
              <c:ext xmlns:c16="http://schemas.microsoft.com/office/drawing/2014/chart" uri="{C3380CC4-5D6E-409C-BE32-E72D297353CC}">
                <c16:uniqueId val="{00000311-0635-4DDC-93D6-3B744CECD2B8}"/>
              </c:ext>
            </c:extLst>
          </c:dPt>
          <c:dPt>
            <c:idx val="393"/>
            <c:bubble3D val="0"/>
            <c:spPr>
              <a:solidFill>
                <a:schemeClr val="accent4">
                  <a:lumMod val="80000"/>
                  <a:lumOff val="20000"/>
                </a:schemeClr>
              </a:solidFill>
              <a:ln w="6350">
                <a:noFill/>
              </a:ln>
              <a:effectLst/>
            </c:spPr>
            <c:extLst>
              <c:ext xmlns:c16="http://schemas.microsoft.com/office/drawing/2014/chart" uri="{C3380CC4-5D6E-409C-BE32-E72D297353CC}">
                <c16:uniqueId val="{00000313-0635-4DDC-93D6-3B744CECD2B8}"/>
              </c:ext>
            </c:extLst>
          </c:dPt>
          <c:dPt>
            <c:idx val="394"/>
            <c:bubble3D val="0"/>
            <c:spPr>
              <a:solidFill>
                <a:schemeClr val="accent5">
                  <a:lumMod val="80000"/>
                  <a:lumOff val="20000"/>
                </a:schemeClr>
              </a:solidFill>
              <a:ln w="6350">
                <a:noFill/>
              </a:ln>
              <a:effectLst/>
            </c:spPr>
            <c:extLst>
              <c:ext xmlns:c16="http://schemas.microsoft.com/office/drawing/2014/chart" uri="{C3380CC4-5D6E-409C-BE32-E72D297353CC}">
                <c16:uniqueId val="{00000315-0635-4DDC-93D6-3B744CECD2B8}"/>
              </c:ext>
            </c:extLst>
          </c:dPt>
          <c:dPt>
            <c:idx val="395"/>
            <c:bubble3D val="0"/>
            <c:spPr>
              <a:solidFill>
                <a:schemeClr val="accent6">
                  <a:lumMod val="80000"/>
                  <a:lumOff val="20000"/>
                </a:schemeClr>
              </a:solidFill>
              <a:ln w="6350">
                <a:noFill/>
              </a:ln>
              <a:effectLst/>
            </c:spPr>
            <c:extLst>
              <c:ext xmlns:c16="http://schemas.microsoft.com/office/drawing/2014/chart" uri="{C3380CC4-5D6E-409C-BE32-E72D297353CC}">
                <c16:uniqueId val="{00000317-0635-4DDC-93D6-3B744CECD2B8}"/>
              </c:ext>
            </c:extLst>
          </c:dPt>
          <c:dPt>
            <c:idx val="396"/>
            <c:bubble3D val="0"/>
            <c:spPr>
              <a:solidFill>
                <a:schemeClr val="accent1">
                  <a:lumMod val="80000"/>
                </a:schemeClr>
              </a:solidFill>
              <a:ln w="6350">
                <a:noFill/>
              </a:ln>
              <a:effectLst/>
            </c:spPr>
            <c:extLst>
              <c:ext xmlns:c16="http://schemas.microsoft.com/office/drawing/2014/chart" uri="{C3380CC4-5D6E-409C-BE32-E72D297353CC}">
                <c16:uniqueId val="{00000319-0635-4DDC-93D6-3B744CECD2B8}"/>
              </c:ext>
            </c:extLst>
          </c:dPt>
          <c:dPt>
            <c:idx val="397"/>
            <c:bubble3D val="0"/>
            <c:spPr>
              <a:solidFill>
                <a:schemeClr val="accent2">
                  <a:lumMod val="80000"/>
                </a:schemeClr>
              </a:solidFill>
              <a:ln w="6350">
                <a:noFill/>
              </a:ln>
              <a:effectLst/>
            </c:spPr>
            <c:extLst>
              <c:ext xmlns:c16="http://schemas.microsoft.com/office/drawing/2014/chart" uri="{C3380CC4-5D6E-409C-BE32-E72D297353CC}">
                <c16:uniqueId val="{0000031B-0635-4DDC-93D6-3B744CECD2B8}"/>
              </c:ext>
            </c:extLst>
          </c:dPt>
          <c:dPt>
            <c:idx val="398"/>
            <c:bubble3D val="0"/>
            <c:spPr>
              <a:solidFill>
                <a:schemeClr val="accent3">
                  <a:lumMod val="80000"/>
                </a:schemeClr>
              </a:solidFill>
              <a:ln w="6350">
                <a:noFill/>
              </a:ln>
              <a:effectLst/>
            </c:spPr>
            <c:extLst>
              <c:ext xmlns:c16="http://schemas.microsoft.com/office/drawing/2014/chart" uri="{C3380CC4-5D6E-409C-BE32-E72D297353CC}">
                <c16:uniqueId val="{0000031D-0635-4DDC-93D6-3B744CECD2B8}"/>
              </c:ext>
            </c:extLst>
          </c:dPt>
          <c:dPt>
            <c:idx val="399"/>
            <c:bubble3D val="0"/>
            <c:spPr>
              <a:solidFill>
                <a:schemeClr val="accent4">
                  <a:lumMod val="80000"/>
                </a:schemeClr>
              </a:solidFill>
              <a:ln w="6350">
                <a:noFill/>
              </a:ln>
              <a:effectLst/>
            </c:spPr>
            <c:extLst>
              <c:ext xmlns:c16="http://schemas.microsoft.com/office/drawing/2014/chart" uri="{C3380CC4-5D6E-409C-BE32-E72D297353CC}">
                <c16:uniqueId val="{0000031F-0635-4DDC-93D6-3B744CECD2B8}"/>
              </c:ext>
            </c:extLst>
          </c:dPt>
          <c:dPt>
            <c:idx val="400"/>
            <c:bubble3D val="0"/>
            <c:spPr>
              <a:solidFill>
                <a:schemeClr val="accent5">
                  <a:lumMod val="80000"/>
                </a:schemeClr>
              </a:solidFill>
              <a:ln w="6350">
                <a:noFill/>
              </a:ln>
              <a:effectLst/>
            </c:spPr>
            <c:extLst>
              <c:ext xmlns:c16="http://schemas.microsoft.com/office/drawing/2014/chart" uri="{C3380CC4-5D6E-409C-BE32-E72D297353CC}">
                <c16:uniqueId val="{00000321-0635-4DDC-93D6-3B744CECD2B8}"/>
              </c:ext>
            </c:extLst>
          </c:dPt>
          <c:dPt>
            <c:idx val="401"/>
            <c:bubble3D val="0"/>
            <c:spPr>
              <a:solidFill>
                <a:schemeClr val="accent6">
                  <a:lumMod val="80000"/>
                </a:schemeClr>
              </a:solidFill>
              <a:ln w="6350">
                <a:noFill/>
              </a:ln>
              <a:effectLst/>
            </c:spPr>
            <c:extLst>
              <c:ext xmlns:c16="http://schemas.microsoft.com/office/drawing/2014/chart" uri="{C3380CC4-5D6E-409C-BE32-E72D297353CC}">
                <c16:uniqueId val="{00000323-0635-4DDC-93D6-3B744CECD2B8}"/>
              </c:ext>
            </c:extLst>
          </c:dPt>
          <c:dPt>
            <c:idx val="402"/>
            <c:bubble3D val="0"/>
            <c:spPr>
              <a:solidFill>
                <a:schemeClr val="accent1">
                  <a:lumMod val="60000"/>
                  <a:lumOff val="40000"/>
                </a:schemeClr>
              </a:solidFill>
              <a:ln w="6350">
                <a:noFill/>
              </a:ln>
              <a:effectLst/>
            </c:spPr>
            <c:extLst>
              <c:ext xmlns:c16="http://schemas.microsoft.com/office/drawing/2014/chart" uri="{C3380CC4-5D6E-409C-BE32-E72D297353CC}">
                <c16:uniqueId val="{00000325-0635-4DDC-93D6-3B744CECD2B8}"/>
              </c:ext>
            </c:extLst>
          </c:dPt>
          <c:dPt>
            <c:idx val="403"/>
            <c:bubble3D val="0"/>
            <c:spPr>
              <a:solidFill>
                <a:schemeClr val="accent2">
                  <a:lumMod val="60000"/>
                  <a:lumOff val="40000"/>
                </a:schemeClr>
              </a:solidFill>
              <a:ln w="6350">
                <a:noFill/>
              </a:ln>
              <a:effectLst/>
            </c:spPr>
            <c:extLst>
              <c:ext xmlns:c16="http://schemas.microsoft.com/office/drawing/2014/chart" uri="{C3380CC4-5D6E-409C-BE32-E72D297353CC}">
                <c16:uniqueId val="{00000327-0635-4DDC-93D6-3B744CECD2B8}"/>
              </c:ext>
            </c:extLst>
          </c:dPt>
          <c:dPt>
            <c:idx val="404"/>
            <c:bubble3D val="0"/>
            <c:spPr>
              <a:solidFill>
                <a:schemeClr val="accent3">
                  <a:lumMod val="60000"/>
                  <a:lumOff val="40000"/>
                </a:schemeClr>
              </a:solidFill>
              <a:ln w="6350">
                <a:noFill/>
              </a:ln>
              <a:effectLst/>
            </c:spPr>
            <c:extLst>
              <c:ext xmlns:c16="http://schemas.microsoft.com/office/drawing/2014/chart" uri="{C3380CC4-5D6E-409C-BE32-E72D297353CC}">
                <c16:uniqueId val="{00000329-0635-4DDC-93D6-3B744CECD2B8}"/>
              </c:ext>
            </c:extLst>
          </c:dPt>
          <c:dPt>
            <c:idx val="405"/>
            <c:bubble3D val="0"/>
            <c:spPr>
              <a:solidFill>
                <a:schemeClr val="accent4">
                  <a:lumMod val="60000"/>
                  <a:lumOff val="40000"/>
                </a:schemeClr>
              </a:solidFill>
              <a:ln w="6350">
                <a:noFill/>
              </a:ln>
              <a:effectLst/>
            </c:spPr>
            <c:extLst>
              <c:ext xmlns:c16="http://schemas.microsoft.com/office/drawing/2014/chart" uri="{C3380CC4-5D6E-409C-BE32-E72D297353CC}">
                <c16:uniqueId val="{0000032B-0635-4DDC-93D6-3B744CECD2B8}"/>
              </c:ext>
            </c:extLst>
          </c:dPt>
          <c:dPt>
            <c:idx val="406"/>
            <c:bubble3D val="0"/>
            <c:spPr>
              <a:solidFill>
                <a:schemeClr val="accent5">
                  <a:lumMod val="60000"/>
                  <a:lumOff val="40000"/>
                </a:schemeClr>
              </a:solidFill>
              <a:ln w="6350">
                <a:noFill/>
              </a:ln>
              <a:effectLst/>
            </c:spPr>
            <c:extLst>
              <c:ext xmlns:c16="http://schemas.microsoft.com/office/drawing/2014/chart" uri="{C3380CC4-5D6E-409C-BE32-E72D297353CC}">
                <c16:uniqueId val="{0000032D-0635-4DDC-93D6-3B744CECD2B8}"/>
              </c:ext>
            </c:extLst>
          </c:dPt>
          <c:dPt>
            <c:idx val="407"/>
            <c:bubble3D val="0"/>
            <c:spPr>
              <a:solidFill>
                <a:schemeClr val="accent6">
                  <a:lumMod val="60000"/>
                  <a:lumOff val="40000"/>
                </a:schemeClr>
              </a:solidFill>
              <a:ln w="6350">
                <a:noFill/>
              </a:ln>
              <a:effectLst/>
            </c:spPr>
            <c:extLst>
              <c:ext xmlns:c16="http://schemas.microsoft.com/office/drawing/2014/chart" uri="{C3380CC4-5D6E-409C-BE32-E72D297353CC}">
                <c16:uniqueId val="{0000032F-0635-4DDC-93D6-3B744CECD2B8}"/>
              </c:ext>
            </c:extLst>
          </c:dPt>
          <c:dPt>
            <c:idx val="408"/>
            <c:bubble3D val="0"/>
            <c:spPr>
              <a:solidFill>
                <a:schemeClr val="accent1">
                  <a:lumMod val="50000"/>
                </a:schemeClr>
              </a:solidFill>
              <a:ln w="6350">
                <a:noFill/>
              </a:ln>
              <a:effectLst/>
            </c:spPr>
            <c:extLst>
              <c:ext xmlns:c16="http://schemas.microsoft.com/office/drawing/2014/chart" uri="{C3380CC4-5D6E-409C-BE32-E72D297353CC}">
                <c16:uniqueId val="{00000331-0635-4DDC-93D6-3B744CECD2B8}"/>
              </c:ext>
            </c:extLst>
          </c:dPt>
          <c:dPt>
            <c:idx val="409"/>
            <c:bubble3D val="0"/>
            <c:spPr>
              <a:solidFill>
                <a:schemeClr val="accent2">
                  <a:lumMod val="50000"/>
                </a:schemeClr>
              </a:solidFill>
              <a:ln w="6350">
                <a:noFill/>
              </a:ln>
              <a:effectLst/>
            </c:spPr>
            <c:extLst>
              <c:ext xmlns:c16="http://schemas.microsoft.com/office/drawing/2014/chart" uri="{C3380CC4-5D6E-409C-BE32-E72D297353CC}">
                <c16:uniqueId val="{00000333-0635-4DDC-93D6-3B744CECD2B8}"/>
              </c:ext>
            </c:extLst>
          </c:dPt>
          <c:dPt>
            <c:idx val="410"/>
            <c:bubble3D val="0"/>
            <c:spPr>
              <a:solidFill>
                <a:schemeClr val="accent3">
                  <a:lumMod val="50000"/>
                </a:schemeClr>
              </a:solidFill>
              <a:ln w="6350">
                <a:noFill/>
              </a:ln>
              <a:effectLst/>
            </c:spPr>
            <c:extLst>
              <c:ext xmlns:c16="http://schemas.microsoft.com/office/drawing/2014/chart" uri="{C3380CC4-5D6E-409C-BE32-E72D297353CC}">
                <c16:uniqueId val="{00000335-0635-4DDC-93D6-3B744CECD2B8}"/>
              </c:ext>
            </c:extLst>
          </c:dPt>
          <c:dPt>
            <c:idx val="411"/>
            <c:bubble3D val="0"/>
            <c:spPr>
              <a:solidFill>
                <a:schemeClr val="accent4">
                  <a:lumMod val="50000"/>
                </a:schemeClr>
              </a:solidFill>
              <a:ln w="6350">
                <a:noFill/>
              </a:ln>
              <a:effectLst/>
            </c:spPr>
            <c:extLst>
              <c:ext xmlns:c16="http://schemas.microsoft.com/office/drawing/2014/chart" uri="{C3380CC4-5D6E-409C-BE32-E72D297353CC}">
                <c16:uniqueId val="{00000337-0635-4DDC-93D6-3B744CECD2B8}"/>
              </c:ext>
            </c:extLst>
          </c:dPt>
          <c:dPt>
            <c:idx val="412"/>
            <c:bubble3D val="0"/>
            <c:spPr>
              <a:solidFill>
                <a:schemeClr val="accent5">
                  <a:lumMod val="50000"/>
                </a:schemeClr>
              </a:solidFill>
              <a:ln w="6350">
                <a:noFill/>
              </a:ln>
              <a:effectLst/>
            </c:spPr>
            <c:extLst>
              <c:ext xmlns:c16="http://schemas.microsoft.com/office/drawing/2014/chart" uri="{C3380CC4-5D6E-409C-BE32-E72D297353CC}">
                <c16:uniqueId val="{00000339-0635-4DDC-93D6-3B744CECD2B8}"/>
              </c:ext>
            </c:extLst>
          </c:dPt>
          <c:dPt>
            <c:idx val="413"/>
            <c:bubble3D val="0"/>
            <c:spPr>
              <a:solidFill>
                <a:schemeClr val="accent6">
                  <a:lumMod val="50000"/>
                </a:schemeClr>
              </a:solidFill>
              <a:ln w="6350">
                <a:noFill/>
              </a:ln>
              <a:effectLst/>
            </c:spPr>
            <c:extLst>
              <c:ext xmlns:c16="http://schemas.microsoft.com/office/drawing/2014/chart" uri="{C3380CC4-5D6E-409C-BE32-E72D297353CC}">
                <c16:uniqueId val="{0000033B-0635-4DDC-93D6-3B744CECD2B8}"/>
              </c:ext>
            </c:extLst>
          </c:dPt>
          <c:dPt>
            <c:idx val="414"/>
            <c:bubble3D val="0"/>
            <c:spPr>
              <a:solidFill>
                <a:schemeClr val="accent1">
                  <a:lumMod val="70000"/>
                  <a:lumOff val="30000"/>
                </a:schemeClr>
              </a:solidFill>
              <a:ln w="6350">
                <a:noFill/>
              </a:ln>
              <a:effectLst/>
            </c:spPr>
            <c:extLst>
              <c:ext xmlns:c16="http://schemas.microsoft.com/office/drawing/2014/chart" uri="{C3380CC4-5D6E-409C-BE32-E72D297353CC}">
                <c16:uniqueId val="{0000033D-0635-4DDC-93D6-3B744CECD2B8}"/>
              </c:ext>
            </c:extLst>
          </c:dPt>
          <c:dPt>
            <c:idx val="415"/>
            <c:bubble3D val="0"/>
            <c:spPr>
              <a:solidFill>
                <a:schemeClr val="accent2">
                  <a:lumMod val="70000"/>
                  <a:lumOff val="30000"/>
                </a:schemeClr>
              </a:solidFill>
              <a:ln w="6350">
                <a:noFill/>
              </a:ln>
              <a:effectLst/>
            </c:spPr>
            <c:extLst>
              <c:ext xmlns:c16="http://schemas.microsoft.com/office/drawing/2014/chart" uri="{C3380CC4-5D6E-409C-BE32-E72D297353CC}">
                <c16:uniqueId val="{0000033F-0635-4DDC-93D6-3B744CECD2B8}"/>
              </c:ext>
            </c:extLst>
          </c:dPt>
          <c:dPt>
            <c:idx val="416"/>
            <c:bubble3D val="0"/>
            <c:spPr>
              <a:solidFill>
                <a:schemeClr val="accent3">
                  <a:lumMod val="70000"/>
                  <a:lumOff val="30000"/>
                </a:schemeClr>
              </a:solidFill>
              <a:ln w="6350">
                <a:noFill/>
              </a:ln>
              <a:effectLst/>
            </c:spPr>
            <c:extLst>
              <c:ext xmlns:c16="http://schemas.microsoft.com/office/drawing/2014/chart" uri="{C3380CC4-5D6E-409C-BE32-E72D297353CC}">
                <c16:uniqueId val="{00000341-0635-4DDC-93D6-3B744CECD2B8}"/>
              </c:ext>
            </c:extLst>
          </c:dPt>
          <c:dPt>
            <c:idx val="417"/>
            <c:bubble3D val="0"/>
            <c:spPr>
              <a:solidFill>
                <a:schemeClr val="accent4">
                  <a:lumMod val="70000"/>
                  <a:lumOff val="30000"/>
                </a:schemeClr>
              </a:solidFill>
              <a:ln w="6350">
                <a:noFill/>
              </a:ln>
              <a:effectLst/>
            </c:spPr>
            <c:extLst>
              <c:ext xmlns:c16="http://schemas.microsoft.com/office/drawing/2014/chart" uri="{C3380CC4-5D6E-409C-BE32-E72D297353CC}">
                <c16:uniqueId val="{00000343-0635-4DDC-93D6-3B744CECD2B8}"/>
              </c:ext>
            </c:extLst>
          </c:dPt>
          <c:dPt>
            <c:idx val="418"/>
            <c:bubble3D val="0"/>
            <c:spPr>
              <a:solidFill>
                <a:schemeClr val="accent5">
                  <a:lumMod val="70000"/>
                  <a:lumOff val="30000"/>
                </a:schemeClr>
              </a:solidFill>
              <a:ln w="6350">
                <a:noFill/>
              </a:ln>
              <a:effectLst/>
            </c:spPr>
            <c:extLst>
              <c:ext xmlns:c16="http://schemas.microsoft.com/office/drawing/2014/chart" uri="{C3380CC4-5D6E-409C-BE32-E72D297353CC}">
                <c16:uniqueId val="{00000345-0635-4DDC-93D6-3B744CECD2B8}"/>
              </c:ext>
            </c:extLst>
          </c:dPt>
          <c:dPt>
            <c:idx val="419"/>
            <c:bubble3D val="0"/>
            <c:spPr>
              <a:solidFill>
                <a:schemeClr val="accent6">
                  <a:lumMod val="70000"/>
                  <a:lumOff val="30000"/>
                </a:schemeClr>
              </a:solidFill>
              <a:ln w="6350">
                <a:noFill/>
              </a:ln>
              <a:effectLst/>
            </c:spPr>
            <c:extLst>
              <c:ext xmlns:c16="http://schemas.microsoft.com/office/drawing/2014/chart" uri="{C3380CC4-5D6E-409C-BE32-E72D297353CC}">
                <c16:uniqueId val="{00000347-0635-4DDC-93D6-3B744CECD2B8}"/>
              </c:ext>
            </c:extLst>
          </c:dPt>
          <c:dPt>
            <c:idx val="420"/>
            <c:bubble3D val="0"/>
            <c:spPr>
              <a:solidFill>
                <a:schemeClr val="accent1">
                  <a:lumMod val="70000"/>
                </a:schemeClr>
              </a:solidFill>
              <a:ln w="6350">
                <a:noFill/>
              </a:ln>
              <a:effectLst/>
            </c:spPr>
            <c:extLst>
              <c:ext xmlns:c16="http://schemas.microsoft.com/office/drawing/2014/chart" uri="{C3380CC4-5D6E-409C-BE32-E72D297353CC}">
                <c16:uniqueId val="{00000349-0635-4DDC-93D6-3B744CECD2B8}"/>
              </c:ext>
            </c:extLst>
          </c:dPt>
          <c:dPt>
            <c:idx val="421"/>
            <c:bubble3D val="0"/>
            <c:spPr>
              <a:solidFill>
                <a:schemeClr val="accent2">
                  <a:lumMod val="70000"/>
                </a:schemeClr>
              </a:solidFill>
              <a:ln w="6350">
                <a:noFill/>
              </a:ln>
              <a:effectLst/>
            </c:spPr>
            <c:extLst>
              <c:ext xmlns:c16="http://schemas.microsoft.com/office/drawing/2014/chart" uri="{C3380CC4-5D6E-409C-BE32-E72D297353CC}">
                <c16:uniqueId val="{0000034B-0635-4DDC-93D6-3B744CECD2B8}"/>
              </c:ext>
            </c:extLst>
          </c:dPt>
          <c:dPt>
            <c:idx val="422"/>
            <c:bubble3D val="0"/>
            <c:spPr>
              <a:solidFill>
                <a:schemeClr val="accent3">
                  <a:lumMod val="70000"/>
                </a:schemeClr>
              </a:solidFill>
              <a:ln w="6350">
                <a:noFill/>
              </a:ln>
              <a:effectLst/>
            </c:spPr>
            <c:extLst>
              <c:ext xmlns:c16="http://schemas.microsoft.com/office/drawing/2014/chart" uri="{C3380CC4-5D6E-409C-BE32-E72D297353CC}">
                <c16:uniqueId val="{0000034D-0635-4DDC-93D6-3B744CECD2B8}"/>
              </c:ext>
            </c:extLst>
          </c:dPt>
          <c:dPt>
            <c:idx val="423"/>
            <c:bubble3D val="0"/>
            <c:spPr>
              <a:solidFill>
                <a:schemeClr val="accent4">
                  <a:lumMod val="70000"/>
                </a:schemeClr>
              </a:solidFill>
              <a:ln w="6350">
                <a:noFill/>
              </a:ln>
              <a:effectLst/>
            </c:spPr>
            <c:extLst>
              <c:ext xmlns:c16="http://schemas.microsoft.com/office/drawing/2014/chart" uri="{C3380CC4-5D6E-409C-BE32-E72D297353CC}">
                <c16:uniqueId val="{0000034F-0635-4DDC-93D6-3B744CECD2B8}"/>
              </c:ext>
            </c:extLst>
          </c:dPt>
          <c:dPt>
            <c:idx val="424"/>
            <c:bubble3D val="0"/>
            <c:spPr>
              <a:solidFill>
                <a:schemeClr val="accent5">
                  <a:lumMod val="70000"/>
                </a:schemeClr>
              </a:solidFill>
              <a:ln w="6350">
                <a:noFill/>
              </a:ln>
              <a:effectLst/>
            </c:spPr>
            <c:extLst>
              <c:ext xmlns:c16="http://schemas.microsoft.com/office/drawing/2014/chart" uri="{C3380CC4-5D6E-409C-BE32-E72D297353CC}">
                <c16:uniqueId val="{00000351-0635-4DDC-93D6-3B744CECD2B8}"/>
              </c:ext>
            </c:extLst>
          </c:dPt>
          <c:dPt>
            <c:idx val="425"/>
            <c:bubble3D val="0"/>
            <c:spPr>
              <a:solidFill>
                <a:schemeClr val="accent6">
                  <a:lumMod val="70000"/>
                </a:schemeClr>
              </a:solidFill>
              <a:ln w="6350">
                <a:noFill/>
              </a:ln>
              <a:effectLst/>
            </c:spPr>
            <c:extLst>
              <c:ext xmlns:c16="http://schemas.microsoft.com/office/drawing/2014/chart" uri="{C3380CC4-5D6E-409C-BE32-E72D297353CC}">
                <c16:uniqueId val="{00000353-0635-4DDC-93D6-3B744CECD2B8}"/>
              </c:ext>
            </c:extLst>
          </c:dPt>
          <c:dPt>
            <c:idx val="426"/>
            <c:bubble3D val="0"/>
            <c:spPr>
              <a:solidFill>
                <a:schemeClr val="accent1">
                  <a:lumMod val="50000"/>
                  <a:lumOff val="50000"/>
                </a:schemeClr>
              </a:solidFill>
              <a:ln w="6350">
                <a:noFill/>
              </a:ln>
              <a:effectLst/>
            </c:spPr>
            <c:extLst>
              <c:ext xmlns:c16="http://schemas.microsoft.com/office/drawing/2014/chart" uri="{C3380CC4-5D6E-409C-BE32-E72D297353CC}">
                <c16:uniqueId val="{00000355-0635-4DDC-93D6-3B744CECD2B8}"/>
              </c:ext>
            </c:extLst>
          </c:dPt>
          <c:dPt>
            <c:idx val="427"/>
            <c:bubble3D val="0"/>
            <c:spPr>
              <a:solidFill>
                <a:schemeClr val="accent2">
                  <a:lumMod val="50000"/>
                  <a:lumOff val="50000"/>
                </a:schemeClr>
              </a:solidFill>
              <a:ln w="6350">
                <a:noFill/>
              </a:ln>
              <a:effectLst/>
            </c:spPr>
            <c:extLst>
              <c:ext xmlns:c16="http://schemas.microsoft.com/office/drawing/2014/chart" uri="{C3380CC4-5D6E-409C-BE32-E72D297353CC}">
                <c16:uniqueId val="{00000357-0635-4DDC-93D6-3B744CECD2B8}"/>
              </c:ext>
            </c:extLst>
          </c:dPt>
          <c:dPt>
            <c:idx val="428"/>
            <c:bubble3D val="0"/>
            <c:spPr>
              <a:solidFill>
                <a:schemeClr val="accent3">
                  <a:lumMod val="50000"/>
                  <a:lumOff val="50000"/>
                </a:schemeClr>
              </a:solidFill>
              <a:ln w="6350">
                <a:noFill/>
              </a:ln>
              <a:effectLst/>
            </c:spPr>
            <c:extLst>
              <c:ext xmlns:c16="http://schemas.microsoft.com/office/drawing/2014/chart" uri="{C3380CC4-5D6E-409C-BE32-E72D297353CC}">
                <c16:uniqueId val="{00000359-0635-4DDC-93D6-3B744CECD2B8}"/>
              </c:ext>
            </c:extLst>
          </c:dPt>
          <c:dPt>
            <c:idx val="429"/>
            <c:bubble3D val="0"/>
            <c:spPr>
              <a:solidFill>
                <a:schemeClr val="accent4">
                  <a:lumMod val="50000"/>
                  <a:lumOff val="50000"/>
                </a:schemeClr>
              </a:solidFill>
              <a:ln w="6350">
                <a:noFill/>
              </a:ln>
              <a:effectLst/>
            </c:spPr>
            <c:extLst>
              <c:ext xmlns:c16="http://schemas.microsoft.com/office/drawing/2014/chart" uri="{C3380CC4-5D6E-409C-BE32-E72D297353CC}">
                <c16:uniqueId val="{0000035B-0635-4DDC-93D6-3B744CECD2B8}"/>
              </c:ext>
            </c:extLst>
          </c:dPt>
          <c:dPt>
            <c:idx val="430"/>
            <c:bubble3D val="0"/>
            <c:spPr>
              <a:solidFill>
                <a:schemeClr val="accent5">
                  <a:lumMod val="50000"/>
                  <a:lumOff val="50000"/>
                </a:schemeClr>
              </a:solidFill>
              <a:ln w="6350">
                <a:noFill/>
              </a:ln>
              <a:effectLst/>
            </c:spPr>
            <c:extLst>
              <c:ext xmlns:c16="http://schemas.microsoft.com/office/drawing/2014/chart" uri="{C3380CC4-5D6E-409C-BE32-E72D297353CC}">
                <c16:uniqueId val="{0000035D-0635-4DDC-93D6-3B744CECD2B8}"/>
              </c:ext>
            </c:extLst>
          </c:dPt>
          <c:dPt>
            <c:idx val="431"/>
            <c:bubble3D val="0"/>
            <c:spPr>
              <a:solidFill>
                <a:schemeClr val="accent6">
                  <a:lumMod val="50000"/>
                  <a:lumOff val="50000"/>
                </a:schemeClr>
              </a:solidFill>
              <a:ln w="6350">
                <a:noFill/>
              </a:ln>
              <a:effectLst/>
            </c:spPr>
            <c:extLst>
              <c:ext xmlns:c16="http://schemas.microsoft.com/office/drawing/2014/chart" uri="{C3380CC4-5D6E-409C-BE32-E72D297353CC}">
                <c16:uniqueId val="{0000035F-0635-4DDC-93D6-3B744CECD2B8}"/>
              </c:ext>
            </c:extLst>
          </c:dPt>
          <c:dPt>
            <c:idx val="432"/>
            <c:bubble3D val="0"/>
            <c:spPr>
              <a:solidFill>
                <a:schemeClr val="accent1"/>
              </a:solidFill>
              <a:ln w="6350">
                <a:noFill/>
              </a:ln>
              <a:effectLst/>
            </c:spPr>
            <c:extLst>
              <c:ext xmlns:c16="http://schemas.microsoft.com/office/drawing/2014/chart" uri="{C3380CC4-5D6E-409C-BE32-E72D297353CC}">
                <c16:uniqueId val="{00000361-0635-4DDC-93D6-3B744CECD2B8}"/>
              </c:ext>
            </c:extLst>
          </c:dPt>
          <c:dPt>
            <c:idx val="433"/>
            <c:bubble3D val="0"/>
            <c:spPr>
              <a:solidFill>
                <a:schemeClr val="accent2"/>
              </a:solidFill>
              <a:ln w="6350">
                <a:noFill/>
              </a:ln>
              <a:effectLst/>
            </c:spPr>
            <c:extLst>
              <c:ext xmlns:c16="http://schemas.microsoft.com/office/drawing/2014/chart" uri="{C3380CC4-5D6E-409C-BE32-E72D297353CC}">
                <c16:uniqueId val="{00000363-0635-4DDC-93D6-3B744CECD2B8}"/>
              </c:ext>
            </c:extLst>
          </c:dPt>
          <c:dPt>
            <c:idx val="434"/>
            <c:bubble3D val="0"/>
            <c:spPr>
              <a:solidFill>
                <a:schemeClr val="accent3"/>
              </a:solidFill>
              <a:ln w="6350">
                <a:noFill/>
              </a:ln>
              <a:effectLst/>
            </c:spPr>
            <c:extLst>
              <c:ext xmlns:c16="http://schemas.microsoft.com/office/drawing/2014/chart" uri="{C3380CC4-5D6E-409C-BE32-E72D297353CC}">
                <c16:uniqueId val="{00000365-0635-4DDC-93D6-3B744CECD2B8}"/>
              </c:ext>
            </c:extLst>
          </c:dPt>
          <c:dPt>
            <c:idx val="435"/>
            <c:bubble3D val="0"/>
            <c:spPr>
              <a:solidFill>
                <a:schemeClr val="accent4"/>
              </a:solidFill>
              <a:ln w="6350">
                <a:noFill/>
              </a:ln>
              <a:effectLst/>
            </c:spPr>
            <c:extLst>
              <c:ext xmlns:c16="http://schemas.microsoft.com/office/drawing/2014/chart" uri="{C3380CC4-5D6E-409C-BE32-E72D297353CC}">
                <c16:uniqueId val="{00000367-0635-4DDC-93D6-3B744CECD2B8}"/>
              </c:ext>
            </c:extLst>
          </c:dPt>
          <c:dPt>
            <c:idx val="436"/>
            <c:bubble3D val="0"/>
            <c:spPr>
              <a:solidFill>
                <a:schemeClr val="accent5"/>
              </a:solidFill>
              <a:ln w="6350">
                <a:noFill/>
              </a:ln>
              <a:effectLst/>
            </c:spPr>
            <c:extLst>
              <c:ext xmlns:c16="http://schemas.microsoft.com/office/drawing/2014/chart" uri="{C3380CC4-5D6E-409C-BE32-E72D297353CC}">
                <c16:uniqueId val="{00000369-0635-4DDC-93D6-3B744CECD2B8}"/>
              </c:ext>
            </c:extLst>
          </c:dPt>
          <c:dPt>
            <c:idx val="437"/>
            <c:bubble3D val="0"/>
            <c:spPr>
              <a:solidFill>
                <a:schemeClr val="accent6"/>
              </a:solidFill>
              <a:ln w="6350">
                <a:noFill/>
              </a:ln>
              <a:effectLst/>
            </c:spPr>
            <c:extLst>
              <c:ext xmlns:c16="http://schemas.microsoft.com/office/drawing/2014/chart" uri="{C3380CC4-5D6E-409C-BE32-E72D297353CC}">
                <c16:uniqueId val="{0000036B-0635-4DDC-93D6-3B744CECD2B8}"/>
              </c:ext>
            </c:extLst>
          </c:dPt>
          <c:dPt>
            <c:idx val="438"/>
            <c:bubble3D val="0"/>
            <c:spPr>
              <a:solidFill>
                <a:schemeClr val="accent1">
                  <a:lumMod val="60000"/>
                </a:schemeClr>
              </a:solidFill>
              <a:ln w="6350">
                <a:noFill/>
              </a:ln>
              <a:effectLst/>
            </c:spPr>
            <c:extLst>
              <c:ext xmlns:c16="http://schemas.microsoft.com/office/drawing/2014/chart" uri="{C3380CC4-5D6E-409C-BE32-E72D297353CC}">
                <c16:uniqueId val="{0000036D-0635-4DDC-93D6-3B744CECD2B8}"/>
              </c:ext>
            </c:extLst>
          </c:dPt>
          <c:dPt>
            <c:idx val="439"/>
            <c:bubble3D val="0"/>
            <c:spPr>
              <a:solidFill>
                <a:schemeClr val="accent2">
                  <a:lumMod val="60000"/>
                </a:schemeClr>
              </a:solidFill>
              <a:ln w="6350">
                <a:noFill/>
              </a:ln>
              <a:effectLst/>
            </c:spPr>
            <c:extLst>
              <c:ext xmlns:c16="http://schemas.microsoft.com/office/drawing/2014/chart" uri="{C3380CC4-5D6E-409C-BE32-E72D297353CC}">
                <c16:uniqueId val="{0000036F-0635-4DDC-93D6-3B744CECD2B8}"/>
              </c:ext>
            </c:extLst>
          </c:dPt>
          <c:dPt>
            <c:idx val="440"/>
            <c:bubble3D val="0"/>
            <c:spPr>
              <a:solidFill>
                <a:schemeClr val="accent3">
                  <a:lumMod val="60000"/>
                </a:schemeClr>
              </a:solidFill>
              <a:ln w="6350">
                <a:noFill/>
              </a:ln>
              <a:effectLst/>
            </c:spPr>
            <c:extLst>
              <c:ext xmlns:c16="http://schemas.microsoft.com/office/drawing/2014/chart" uri="{C3380CC4-5D6E-409C-BE32-E72D297353CC}">
                <c16:uniqueId val="{00000371-0635-4DDC-93D6-3B744CECD2B8}"/>
              </c:ext>
            </c:extLst>
          </c:dPt>
          <c:dPt>
            <c:idx val="441"/>
            <c:bubble3D val="0"/>
            <c:spPr>
              <a:solidFill>
                <a:schemeClr val="accent4">
                  <a:lumMod val="60000"/>
                </a:schemeClr>
              </a:solidFill>
              <a:ln w="6350">
                <a:noFill/>
              </a:ln>
              <a:effectLst/>
            </c:spPr>
            <c:extLst>
              <c:ext xmlns:c16="http://schemas.microsoft.com/office/drawing/2014/chart" uri="{C3380CC4-5D6E-409C-BE32-E72D297353CC}">
                <c16:uniqueId val="{00000373-0635-4DDC-93D6-3B744CECD2B8}"/>
              </c:ext>
            </c:extLst>
          </c:dPt>
          <c:dPt>
            <c:idx val="442"/>
            <c:bubble3D val="0"/>
            <c:spPr>
              <a:solidFill>
                <a:schemeClr val="accent5">
                  <a:lumMod val="60000"/>
                </a:schemeClr>
              </a:solidFill>
              <a:ln w="6350">
                <a:noFill/>
              </a:ln>
              <a:effectLst/>
            </c:spPr>
            <c:extLst>
              <c:ext xmlns:c16="http://schemas.microsoft.com/office/drawing/2014/chart" uri="{C3380CC4-5D6E-409C-BE32-E72D297353CC}">
                <c16:uniqueId val="{00000375-0635-4DDC-93D6-3B744CECD2B8}"/>
              </c:ext>
            </c:extLst>
          </c:dPt>
          <c:dPt>
            <c:idx val="443"/>
            <c:bubble3D val="0"/>
            <c:spPr>
              <a:solidFill>
                <a:schemeClr val="accent6">
                  <a:lumMod val="60000"/>
                </a:schemeClr>
              </a:solidFill>
              <a:ln w="6350">
                <a:noFill/>
              </a:ln>
              <a:effectLst/>
            </c:spPr>
            <c:extLst>
              <c:ext xmlns:c16="http://schemas.microsoft.com/office/drawing/2014/chart" uri="{C3380CC4-5D6E-409C-BE32-E72D297353CC}">
                <c16:uniqueId val="{00000377-0635-4DDC-93D6-3B744CECD2B8}"/>
              </c:ext>
            </c:extLst>
          </c:dPt>
          <c:dPt>
            <c:idx val="444"/>
            <c:bubble3D val="0"/>
            <c:spPr>
              <a:solidFill>
                <a:schemeClr val="accent1">
                  <a:lumMod val="80000"/>
                  <a:lumOff val="20000"/>
                </a:schemeClr>
              </a:solidFill>
              <a:ln w="6350">
                <a:noFill/>
              </a:ln>
              <a:effectLst/>
            </c:spPr>
            <c:extLst>
              <c:ext xmlns:c16="http://schemas.microsoft.com/office/drawing/2014/chart" uri="{C3380CC4-5D6E-409C-BE32-E72D297353CC}">
                <c16:uniqueId val="{00000379-0635-4DDC-93D6-3B744CECD2B8}"/>
              </c:ext>
            </c:extLst>
          </c:dPt>
          <c:dPt>
            <c:idx val="445"/>
            <c:bubble3D val="0"/>
            <c:spPr>
              <a:solidFill>
                <a:schemeClr val="accent2">
                  <a:lumMod val="80000"/>
                  <a:lumOff val="20000"/>
                </a:schemeClr>
              </a:solidFill>
              <a:ln w="6350">
                <a:noFill/>
              </a:ln>
              <a:effectLst/>
            </c:spPr>
            <c:extLst>
              <c:ext xmlns:c16="http://schemas.microsoft.com/office/drawing/2014/chart" uri="{C3380CC4-5D6E-409C-BE32-E72D297353CC}">
                <c16:uniqueId val="{0000037B-0635-4DDC-93D6-3B744CECD2B8}"/>
              </c:ext>
            </c:extLst>
          </c:dPt>
          <c:dPt>
            <c:idx val="446"/>
            <c:bubble3D val="0"/>
            <c:spPr>
              <a:solidFill>
                <a:schemeClr val="accent3">
                  <a:lumMod val="80000"/>
                  <a:lumOff val="20000"/>
                </a:schemeClr>
              </a:solidFill>
              <a:ln w="6350">
                <a:noFill/>
              </a:ln>
              <a:effectLst/>
            </c:spPr>
            <c:extLst>
              <c:ext xmlns:c16="http://schemas.microsoft.com/office/drawing/2014/chart" uri="{C3380CC4-5D6E-409C-BE32-E72D297353CC}">
                <c16:uniqueId val="{0000037D-0635-4DDC-93D6-3B744CECD2B8}"/>
              </c:ext>
            </c:extLst>
          </c:dPt>
          <c:dPt>
            <c:idx val="447"/>
            <c:bubble3D val="0"/>
            <c:spPr>
              <a:solidFill>
                <a:schemeClr val="accent4">
                  <a:lumMod val="80000"/>
                  <a:lumOff val="20000"/>
                </a:schemeClr>
              </a:solidFill>
              <a:ln w="6350">
                <a:noFill/>
              </a:ln>
              <a:effectLst/>
            </c:spPr>
            <c:extLst>
              <c:ext xmlns:c16="http://schemas.microsoft.com/office/drawing/2014/chart" uri="{C3380CC4-5D6E-409C-BE32-E72D297353CC}">
                <c16:uniqueId val="{0000037F-0635-4DDC-93D6-3B744CECD2B8}"/>
              </c:ext>
            </c:extLst>
          </c:dPt>
          <c:dPt>
            <c:idx val="448"/>
            <c:bubble3D val="0"/>
            <c:spPr>
              <a:solidFill>
                <a:schemeClr val="accent5">
                  <a:lumMod val="80000"/>
                  <a:lumOff val="20000"/>
                </a:schemeClr>
              </a:solidFill>
              <a:ln w="6350">
                <a:noFill/>
              </a:ln>
              <a:effectLst/>
            </c:spPr>
            <c:extLst>
              <c:ext xmlns:c16="http://schemas.microsoft.com/office/drawing/2014/chart" uri="{C3380CC4-5D6E-409C-BE32-E72D297353CC}">
                <c16:uniqueId val="{00000381-0635-4DDC-93D6-3B744CECD2B8}"/>
              </c:ext>
            </c:extLst>
          </c:dPt>
          <c:dPt>
            <c:idx val="449"/>
            <c:bubble3D val="0"/>
            <c:spPr>
              <a:solidFill>
                <a:schemeClr val="accent6">
                  <a:lumMod val="80000"/>
                  <a:lumOff val="20000"/>
                </a:schemeClr>
              </a:solidFill>
              <a:ln w="6350">
                <a:noFill/>
              </a:ln>
              <a:effectLst/>
            </c:spPr>
            <c:extLst>
              <c:ext xmlns:c16="http://schemas.microsoft.com/office/drawing/2014/chart" uri="{C3380CC4-5D6E-409C-BE32-E72D297353CC}">
                <c16:uniqueId val="{00000383-0635-4DDC-93D6-3B744CECD2B8}"/>
              </c:ext>
            </c:extLst>
          </c:dPt>
          <c:dPt>
            <c:idx val="450"/>
            <c:bubble3D val="0"/>
            <c:spPr>
              <a:solidFill>
                <a:schemeClr val="accent1">
                  <a:lumMod val="80000"/>
                </a:schemeClr>
              </a:solidFill>
              <a:ln w="6350">
                <a:noFill/>
              </a:ln>
              <a:effectLst/>
            </c:spPr>
            <c:extLst>
              <c:ext xmlns:c16="http://schemas.microsoft.com/office/drawing/2014/chart" uri="{C3380CC4-5D6E-409C-BE32-E72D297353CC}">
                <c16:uniqueId val="{00000385-0635-4DDC-93D6-3B744CECD2B8}"/>
              </c:ext>
            </c:extLst>
          </c:dPt>
          <c:dPt>
            <c:idx val="451"/>
            <c:bubble3D val="0"/>
            <c:spPr>
              <a:solidFill>
                <a:schemeClr val="accent2">
                  <a:lumMod val="80000"/>
                </a:schemeClr>
              </a:solidFill>
              <a:ln w="6350">
                <a:noFill/>
              </a:ln>
              <a:effectLst/>
            </c:spPr>
            <c:extLst>
              <c:ext xmlns:c16="http://schemas.microsoft.com/office/drawing/2014/chart" uri="{C3380CC4-5D6E-409C-BE32-E72D297353CC}">
                <c16:uniqueId val="{00000387-0635-4DDC-93D6-3B744CECD2B8}"/>
              </c:ext>
            </c:extLst>
          </c:dPt>
          <c:dPt>
            <c:idx val="452"/>
            <c:bubble3D val="0"/>
            <c:spPr>
              <a:solidFill>
                <a:schemeClr val="accent3">
                  <a:lumMod val="80000"/>
                </a:schemeClr>
              </a:solidFill>
              <a:ln w="6350">
                <a:noFill/>
              </a:ln>
              <a:effectLst/>
            </c:spPr>
            <c:extLst>
              <c:ext xmlns:c16="http://schemas.microsoft.com/office/drawing/2014/chart" uri="{C3380CC4-5D6E-409C-BE32-E72D297353CC}">
                <c16:uniqueId val="{00000389-0635-4DDC-93D6-3B744CECD2B8}"/>
              </c:ext>
            </c:extLst>
          </c:dPt>
          <c:dPt>
            <c:idx val="453"/>
            <c:bubble3D val="0"/>
            <c:spPr>
              <a:solidFill>
                <a:schemeClr val="accent4">
                  <a:lumMod val="80000"/>
                </a:schemeClr>
              </a:solidFill>
              <a:ln w="6350">
                <a:noFill/>
              </a:ln>
              <a:effectLst/>
            </c:spPr>
            <c:extLst>
              <c:ext xmlns:c16="http://schemas.microsoft.com/office/drawing/2014/chart" uri="{C3380CC4-5D6E-409C-BE32-E72D297353CC}">
                <c16:uniqueId val="{0000038B-0635-4DDC-93D6-3B744CECD2B8}"/>
              </c:ext>
            </c:extLst>
          </c:dPt>
          <c:dPt>
            <c:idx val="454"/>
            <c:bubble3D val="0"/>
            <c:spPr>
              <a:solidFill>
                <a:schemeClr val="accent5">
                  <a:lumMod val="80000"/>
                </a:schemeClr>
              </a:solidFill>
              <a:ln w="6350">
                <a:noFill/>
              </a:ln>
              <a:effectLst/>
            </c:spPr>
            <c:extLst>
              <c:ext xmlns:c16="http://schemas.microsoft.com/office/drawing/2014/chart" uri="{C3380CC4-5D6E-409C-BE32-E72D297353CC}">
                <c16:uniqueId val="{0000038D-0635-4DDC-93D6-3B744CECD2B8}"/>
              </c:ext>
            </c:extLst>
          </c:dPt>
          <c:dPt>
            <c:idx val="455"/>
            <c:bubble3D val="0"/>
            <c:spPr>
              <a:solidFill>
                <a:schemeClr val="accent6">
                  <a:lumMod val="80000"/>
                </a:schemeClr>
              </a:solidFill>
              <a:ln w="6350">
                <a:noFill/>
              </a:ln>
              <a:effectLst/>
            </c:spPr>
            <c:extLst>
              <c:ext xmlns:c16="http://schemas.microsoft.com/office/drawing/2014/chart" uri="{C3380CC4-5D6E-409C-BE32-E72D297353CC}">
                <c16:uniqueId val="{0000038F-0635-4DDC-93D6-3B744CECD2B8}"/>
              </c:ext>
            </c:extLst>
          </c:dPt>
          <c:dPt>
            <c:idx val="456"/>
            <c:bubble3D val="0"/>
            <c:spPr>
              <a:solidFill>
                <a:schemeClr val="accent1">
                  <a:lumMod val="60000"/>
                  <a:lumOff val="40000"/>
                </a:schemeClr>
              </a:solidFill>
              <a:ln w="6350">
                <a:noFill/>
              </a:ln>
              <a:effectLst/>
            </c:spPr>
            <c:extLst>
              <c:ext xmlns:c16="http://schemas.microsoft.com/office/drawing/2014/chart" uri="{C3380CC4-5D6E-409C-BE32-E72D297353CC}">
                <c16:uniqueId val="{00000391-0635-4DDC-93D6-3B744CECD2B8}"/>
              </c:ext>
            </c:extLst>
          </c:dPt>
          <c:dPt>
            <c:idx val="457"/>
            <c:bubble3D val="0"/>
            <c:spPr>
              <a:solidFill>
                <a:schemeClr val="accent2">
                  <a:lumMod val="60000"/>
                  <a:lumOff val="40000"/>
                </a:schemeClr>
              </a:solidFill>
              <a:ln w="6350">
                <a:noFill/>
              </a:ln>
              <a:effectLst/>
            </c:spPr>
            <c:extLst>
              <c:ext xmlns:c16="http://schemas.microsoft.com/office/drawing/2014/chart" uri="{C3380CC4-5D6E-409C-BE32-E72D297353CC}">
                <c16:uniqueId val="{00000393-0635-4DDC-93D6-3B744CECD2B8}"/>
              </c:ext>
            </c:extLst>
          </c:dPt>
          <c:dPt>
            <c:idx val="458"/>
            <c:bubble3D val="0"/>
            <c:spPr>
              <a:solidFill>
                <a:schemeClr val="accent3">
                  <a:lumMod val="60000"/>
                  <a:lumOff val="40000"/>
                </a:schemeClr>
              </a:solidFill>
              <a:ln w="6350">
                <a:noFill/>
              </a:ln>
              <a:effectLst/>
            </c:spPr>
            <c:extLst>
              <c:ext xmlns:c16="http://schemas.microsoft.com/office/drawing/2014/chart" uri="{C3380CC4-5D6E-409C-BE32-E72D297353CC}">
                <c16:uniqueId val="{00000395-0635-4DDC-93D6-3B744CECD2B8}"/>
              </c:ext>
            </c:extLst>
          </c:dPt>
          <c:dPt>
            <c:idx val="459"/>
            <c:bubble3D val="0"/>
            <c:spPr>
              <a:solidFill>
                <a:schemeClr val="accent4">
                  <a:lumMod val="60000"/>
                  <a:lumOff val="40000"/>
                </a:schemeClr>
              </a:solidFill>
              <a:ln w="6350">
                <a:noFill/>
              </a:ln>
              <a:effectLst/>
            </c:spPr>
            <c:extLst>
              <c:ext xmlns:c16="http://schemas.microsoft.com/office/drawing/2014/chart" uri="{C3380CC4-5D6E-409C-BE32-E72D297353CC}">
                <c16:uniqueId val="{00000397-0635-4DDC-93D6-3B744CECD2B8}"/>
              </c:ext>
            </c:extLst>
          </c:dPt>
          <c:dPt>
            <c:idx val="460"/>
            <c:bubble3D val="0"/>
            <c:spPr>
              <a:solidFill>
                <a:schemeClr val="accent5">
                  <a:lumMod val="60000"/>
                  <a:lumOff val="40000"/>
                </a:schemeClr>
              </a:solidFill>
              <a:ln w="6350">
                <a:noFill/>
              </a:ln>
              <a:effectLst/>
            </c:spPr>
            <c:extLst>
              <c:ext xmlns:c16="http://schemas.microsoft.com/office/drawing/2014/chart" uri="{C3380CC4-5D6E-409C-BE32-E72D297353CC}">
                <c16:uniqueId val="{00000399-0635-4DDC-93D6-3B744CECD2B8}"/>
              </c:ext>
            </c:extLst>
          </c:dPt>
          <c:dPt>
            <c:idx val="461"/>
            <c:bubble3D val="0"/>
            <c:spPr>
              <a:solidFill>
                <a:schemeClr val="accent6">
                  <a:lumMod val="60000"/>
                  <a:lumOff val="40000"/>
                </a:schemeClr>
              </a:solidFill>
              <a:ln w="6350">
                <a:noFill/>
              </a:ln>
              <a:effectLst/>
            </c:spPr>
            <c:extLst>
              <c:ext xmlns:c16="http://schemas.microsoft.com/office/drawing/2014/chart" uri="{C3380CC4-5D6E-409C-BE32-E72D297353CC}">
                <c16:uniqueId val="{0000039B-0635-4DDC-93D6-3B744CECD2B8}"/>
              </c:ext>
            </c:extLst>
          </c:dPt>
          <c:dPt>
            <c:idx val="462"/>
            <c:bubble3D val="0"/>
            <c:spPr>
              <a:solidFill>
                <a:schemeClr val="accent1">
                  <a:lumMod val="50000"/>
                </a:schemeClr>
              </a:solidFill>
              <a:ln w="6350">
                <a:noFill/>
              </a:ln>
              <a:effectLst/>
            </c:spPr>
            <c:extLst>
              <c:ext xmlns:c16="http://schemas.microsoft.com/office/drawing/2014/chart" uri="{C3380CC4-5D6E-409C-BE32-E72D297353CC}">
                <c16:uniqueId val="{0000039D-0635-4DDC-93D6-3B744CECD2B8}"/>
              </c:ext>
            </c:extLst>
          </c:dPt>
          <c:dPt>
            <c:idx val="463"/>
            <c:bubble3D val="0"/>
            <c:spPr>
              <a:solidFill>
                <a:schemeClr val="accent2">
                  <a:lumMod val="50000"/>
                </a:schemeClr>
              </a:solidFill>
              <a:ln w="6350">
                <a:noFill/>
              </a:ln>
              <a:effectLst/>
            </c:spPr>
            <c:extLst>
              <c:ext xmlns:c16="http://schemas.microsoft.com/office/drawing/2014/chart" uri="{C3380CC4-5D6E-409C-BE32-E72D297353CC}">
                <c16:uniqueId val="{0000039F-0635-4DDC-93D6-3B744CECD2B8}"/>
              </c:ext>
            </c:extLst>
          </c:dPt>
          <c:dPt>
            <c:idx val="464"/>
            <c:bubble3D val="0"/>
            <c:spPr>
              <a:solidFill>
                <a:schemeClr val="accent3">
                  <a:lumMod val="50000"/>
                </a:schemeClr>
              </a:solidFill>
              <a:ln w="6350">
                <a:noFill/>
              </a:ln>
              <a:effectLst/>
            </c:spPr>
            <c:extLst>
              <c:ext xmlns:c16="http://schemas.microsoft.com/office/drawing/2014/chart" uri="{C3380CC4-5D6E-409C-BE32-E72D297353CC}">
                <c16:uniqueId val="{000003A1-0635-4DDC-93D6-3B744CECD2B8}"/>
              </c:ext>
            </c:extLst>
          </c:dPt>
          <c:dPt>
            <c:idx val="465"/>
            <c:bubble3D val="0"/>
            <c:spPr>
              <a:solidFill>
                <a:schemeClr val="accent4">
                  <a:lumMod val="50000"/>
                </a:schemeClr>
              </a:solidFill>
              <a:ln w="6350">
                <a:noFill/>
              </a:ln>
              <a:effectLst/>
            </c:spPr>
            <c:extLst>
              <c:ext xmlns:c16="http://schemas.microsoft.com/office/drawing/2014/chart" uri="{C3380CC4-5D6E-409C-BE32-E72D297353CC}">
                <c16:uniqueId val="{000003A3-0635-4DDC-93D6-3B744CECD2B8}"/>
              </c:ext>
            </c:extLst>
          </c:dPt>
          <c:dPt>
            <c:idx val="466"/>
            <c:bubble3D val="0"/>
            <c:spPr>
              <a:solidFill>
                <a:schemeClr val="accent5">
                  <a:lumMod val="50000"/>
                </a:schemeClr>
              </a:solidFill>
              <a:ln w="6350">
                <a:noFill/>
              </a:ln>
              <a:effectLst/>
            </c:spPr>
            <c:extLst>
              <c:ext xmlns:c16="http://schemas.microsoft.com/office/drawing/2014/chart" uri="{C3380CC4-5D6E-409C-BE32-E72D297353CC}">
                <c16:uniqueId val="{000003A5-0635-4DDC-93D6-3B744CECD2B8}"/>
              </c:ext>
            </c:extLst>
          </c:dPt>
          <c:dPt>
            <c:idx val="467"/>
            <c:bubble3D val="0"/>
            <c:spPr>
              <a:solidFill>
                <a:schemeClr val="accent6">
                  <a:lumMod val="50000"/>
                </a:schemeClr>
              </a:solidFill>
              <a:ln w="6350">
                <a:noFill/>
              </a:ln>
              <a:effectLst/>
            </c:spPr>
            <c:extLst>
              <c:ext xmlns:c16="http://schemas.microsoft.com/office/drawing/2014/chart" uri="{C3380CC4-5D6E-409C-BE32-E72D297353CC}">
                <c16:uniqueId val="{000003A7-0635-4DDC-93D6-3B744CECD2B8}"/>
              </c:ext>
            </c:extLst>
          </c:dPt>
          <c:dPt>
            <c:idx val="468"/>
            <c:bubble3D val="0"/>
            <c:spPr>
              <a:solidFill>
                <a:schemeClr val="accent1">
                  <a:lumMod val="70000"/>
                  <a:lumOff val="30000"/>
                </a:schemeClr>
              </a:solidFill>
              <a:ln w="6350">
                <a:noFill/>
              </a:ln>
              <a:effectLst/>
            </c:spPr>
            <c:extLst>
              <c:ext xmlns:c16="http://schemas.microsoft.com/office/drawing/2014/chart" uri="{C3380CC4-5D6E-409C-BE32-E72D297353CC}">
                <c16:uniqueId val="{000003A9-0635-4DDC-93D6-3B744CECD2B8}"/>
              </c:ext>
            </c:extLst>
          </c:dPt>
          <c:dPt>
            <c:idx val="469"/>
            <c:bubble3D val="0"/>
            <c:spPr>
              <a:solidFill>
                <a:schemeClr val="accent2">
                  <a:lumMod val="70000"/>
                  <a:lumOff val="30000"/>
                </a:schemeClr>
              </a:solidFill>
              <a:ln w="6350">
                <a:noFill/>
              </a:ln>
              <a:effectLst/>
            </c:spPr>
            <c:extLst>
              <c:ext xmlns:c16="http://schemas.microsoft.com/office/drawing/2014/chart" uri="{C3380CC4-5D6E-409C-BE32-E72D297353CC}">
                <c16:uniqueId val="{000003AB-0635-4DDC-93D6-3B744CECD2B8}"/>
              </c:ext>
            </c:extLst>
          </c:dPt>
          <c:dPt>
            <c:idx val="470"/>
            <c:bubble3D val="0"/>
            <c:spPr>
              <a:solidFill>
                <a:schemeClr val="accent3">
                  <a:lumMod val="70000"/>
                  <a:lumOff val="30000"/>
                </a:schemeClr>
              </a:solidFill>
              <a:ln w="6350">
                <a:noFill/>
              </a:ln>
              <a:effectLst/>
            </c:spPr>
            <c:extLst>
              <c:ext xmlns:c16="http://schemas.microsoft.com/office/drawing/2014/chart" uri="{C3380CC4-5D6E-409C-BE32-E72D297353CC}">
                <c16:uniqueId val="{000003AD-0635-4DDC-93D6-3B744CECD2B8}"/>
              </c:ext>
            </c:extLst>
          </c:dPt>
          <c:dPt>
            <c:idx val="471"/>
            <c:bubble3D val="0"/>
            <c:spPr>
              <a:solidFill>
                <a:schemeClr val="accent4">
                  <a:lumMod val="70000"/>
                  <a:lumOff val="30000"/>
                </a:schemeClr>
              </a:solidFill>
              <a:ln w="6350">
                <a:noFill/>
              </a:ln>
              <a:effectLst/>
            </c:spPr>
            <c:extLst>
              <c:ext xmlns:c16="http://schemas.microsoft.com/office/drawing/2014/chart" uri="{C3380CC4-5D6E-409C-BE32-E72D297353CC}">
                <c16:uniqueId val="{000003AF-0635-4DDC-93D6-3B744CECD2B8}"/>
              </c:ext>
            </c:extLst>
          </c:dPt>
          <c:dPt>
            <c:idx val="472"/>
            <c:bubble3D val="0"/>
            <c:spPr>
              <a:solidFill>
                <a:schemeClr val="accent5">
                  <a:lumMod val="70000"/>
                  <a:lumOff val="30000"/>
                </a:schemeClr>
              </a:solidFill>
              <a:ln w="6350">
                <a:noFill/>
              </a:ln>
              <a:effectLst/>
            </c:spPr>
            <c:extLst>
              <c:ext xmlns:c16="http://schemas.microsoft.com/office/drawing/2014/chart" uri="{C3380CC4-5D6E-409C-BE32-E72D297353CC}">
                <c16:uniqueId val="{000003B1-0635-4DDC-93D6-3B744CECD2B8}"/>
              </c:ext>
            </c:extLst>
          </c:dPt>
          <c:dPt>
            <c:idx val="473"/>
            <c:bubble3D val="0"/>
            <c:spPr>
              <a:solidFill>
                <a:schemeClr val="accent6">
                  <a:lumMod val="70000"/>
                  <a:lumOff val="30000"/>
                </a:schemeClr>
              </a:solidFill>
              <a:ln w="6350">
                <a:noFill/>
              </a:ln>
              <a:effectLst/>
            </c:spPr>
            <c:extLst>
              <c:ext xmlns:c16="http://schemas.microsoft.com/office/drawing/2014/chart" uri="{C3380CC4-5D6E-409C-BE32-E72D297353CC}">
                <c16:uniqueId val="{000003B3-0635-4DDC-93D6-3B744CECD2B8}"/>
              </c:ext>
            </c:extLst>
          </c:dPt>
          <c:dPt>
            <c:idx val="474"/>
            <c:bubble3D val="0"/>
            <c:spPr>
              <a:solidFill>
                <a:schemeClr val="accent1">
                  <a:lumMod val="70000"/>
                </a:schemeClr>
              </a:solidFill>
              <a:ln w="6350">
                <a:noFill/>
              </a:ln>
              <a:effectLst/>
            </c:spPr>
            <c:extLst>
              <c:ext xmlns:c16="http://schemas.microsoft.com/office/drawing/2014/chart" uri="{C3380CC4-5D6E-409C-BE32-E72D297353CC}">
                <c16:uniqueId val="{000003B5-0635-4DDC-93D6-3B744CECD2B8}"/>
              </c:ext>
            </c:extLst>
          </c:dPt>
          <c:dPt>
            <c:idx val="475"/>
            <c:bubble3D val="0"/>
            <c:spPr>
              <a:solidFill>
                <a:schemeClr val="accent2">
                  <a:lumMod val="70000"/>
                </a:schemeClr>
              </a:solidFill>
              <a:ln w="6350">
                <a:noFill/>
              </a:ln>
              <a:effectLst/>
            </c:spPr>
            <c:extLst>
              <c:ext xmlns:c16="http://schemas.microsoft.com/office/drawing/2014/chart" uri="{C3380CC4-5D6E-409C-BE32-E72D297353CC}">
                <c16:uniqueId val="{000003B7-0635-4DDC-93D6-3B744CECD2B8}"/>
              </c:ext>
            </c:extLst>
          </c:dPt>
          <c:dPt>
            <c:idx val="476"/>
            <c:bubble3D val="0"/>
            <c:spPr>
              <a:solidFill>
                <a:schemeClr val="accent3">
                  <a:lumMod val="70000"/>
                </a:schemeClr>
              </a:solidFill>
              <a:ln w="6350">
                <a:noFill/>
              </a:ln>
              <a:effectLst/>
            </c:spPr>
            <c:extLst>
              <c:ext xmlns:c16="http://schemas.microsoft.com/office/drawing/2014/chart" uri="{C3380CC4-5D6E-409C-BE32-E72D297353CC}">
                <c16:uniqueId val="{000003B9-0635-4DDC-93D6-3B744CECD2B8}"/>
              </c:ext>
            </c:extLst>
          </c:dPt>
          <c:dPt>
            <c:idx val="477"/>
            <c:bubble3D val="0"/>
            <c:spPr>
              <a:solidFill>
                <a:schemeClr val="accent4">
                  <a:lumMod val="70000"/>
                </a:schemeClr>
              </a:solidFill>
              <a:ln w="6350">
                <a:noFill/>
              </a:ln>
              <a:effectLst/>
            </c:spPr>
            <c:extLst>
              <c:ext xmlns:c16="http://schemas.microsoft.com/office/drawing/2014/chart" uri="{C3380CC4-5D6E-409C-BE32-E72D297353CC}">
                <c16:uniqueId val="{000003BB-0635-4DDC-93D6-3B744CECD2B8}"/>
              </c:ext>
            </c:extLst>
          </c:dPt>
          <c:dPt>
            <c:idx val="478"/>
            <c:bubble3D val="0"/>
            <c:spPr>
              <a:solidFill>
                <a:schemeClr val="accent5">
                  <a:lumMod val="70000"/>
                </a:schemeClr>
              </a:solidFill>
              <a:ln w="6350">
                <a:noFill/>
              </a:ln>
              <a:effectLst/>
            </c:spPr>
            <c:extLst>
              <c:ext xmlns:c16="http://schemas.microsoft.com/office/drawing/2014/chart" uri="{C3380CC4-5D6E-409C-BE32-E72D297353CC}">
                <c16:uniqueId val="{000003BD-0635-4DDC-93D6-3B744CECD2B8}"/>
              </c:ext>
            </c:extLst>
          </c:dPt>
          <c:dPt>
            <c:idx val="479"/>
            <c:bubble3D val="0"/>
            <c:spPr>
              <a:solidFill>
                <a:schemeClr val="accent6">
                  <a:lumMod val="70000"/>
                </a:schemeClr>
              </a:solidFill>
              <a:ln w="6350">
                <a:noFill/>
              </a:ln>
              <a:effectLst/>
            </c:spPr>
            <c:extLst>
              <c:ext xmlns:c16="http://schemas.microsoft.com/office/drawing/2014/chart" uri="{C3380CC4-5D6E-409C-BE32-E72D297353CC}">
                <c16:uniqueId val="{000003BF-0635-4DDC-93D6-3B744CECD2B8}"/>
              </c:ext>
            </c:extLst>
          </c:dPt>
          <c:dPt>
            <c:idx val="480"/>
            <c:bubble3D val="0"/>
            <c:spPr>
              <a:solidFill>
                <a:schemeClr val="accent1">
                  <a:lumMod val="50000"/>
                  <a:lumOff val="50000"/>
                </a:schemeClr>
              </a:solidFill>
              <a:ln w="6350">
                <a:noFill/>
              </a:ln>
              <a:effectLst/>
            </c:spPr>
            <c:extLst>
              <c:ext xmlns:c16="http://schemas.microsoft.com/office/drawing/2014/chart" uri="{C3380CC4-5D6E-409C-BE32-E72D297353CC}">
                <c16:uniqueId val="{000003C1-0635-4DDC-93D6-3B744CECD2B8}"/>
              </c:ext>
            </c:extLst>
          </c:dPt>
          <c:dPt>
            <c:idx val="481"/>
            <c:bubble3D val="0"/>
            <c:spPr>
              <a:solidFill>
                <a:schemeClr val="accent2">
                  <a:lumMod val="50000"/>
                  <a:lumOff val="50000"/>
                </a:schemeClr>
              </a:solidFill>
              <a:ln w="6350">
                <a:noFill/>
              </a:ln>
              <a:effectLst/>
            </c:spPr>
            <c:extLst>
              <c:ext xmlns:c16="http://schemas.microsoft.com/office/drawing/2014/chart" uri="{C3380CC4-5D6E-409C-BE32-E72D297353CC}">
                <c16:uniqueId val="{000003C3-0635-4DDC-93D6-3B744CECD2B8}"/>
              </c:ext>
            </c:extLst>
          </c:dPt>
          <c:dPt>
            <c:idx val="482"/>
            <c:bubble3D val="0"/>
            <c:spPr>
              <a:solidFill>
                <a:schemeClr val="accent3">
                  <a:lumMod val="50000"/>
                  <a:lumOff val="50000"/>
                </a:schemeClr>
              </a:solidFill>
              <a:ln w="6350">
                <a:noFill/>
              </a:ln>
              <a:effectLst/>
            </c:spPr>
            <c:extLst>
              <c:ext xmlns:c16="http://schemas.microsoft.com/office/drawing/2014/chart" uri="{C3380CC4-5D6E-409C-BE32-E72D297353CC}">
                <c16:uniqueId val="{000003C5-0635-4DDC-93D6-3B744CECD2B8}"/>
              </c:ext>
            </c:extLst>
          </c:dPt>
          <c:dPt>
            <c:idx val="483"/>
            <c:bubble3D val="0"/>
            <c:spPr>
              <a:solidFill>
                <a:schemeClr val="accent4">
                  <a:lumMod val="50000"/>
                  <a:lumOff val="50000"/>
                </a:schemeClr>
              </a:solidFill>
              <a:ln w="6350">
                <a:noFill/>
              </a:ln>
              <a:effectLst/>
            </c:spPr>
            <c:extLst>
              <c:ext xmlns:c16="http://schemas.microsoft.com/office/drawing/2014/chart" uri="{C3380CC4-5D6E-409C-BE32-E72D297353CC}">
                <c16:uniqueId val="{000003C7-0635-4DDC-93D6-3B744CECD2B8}"/>
              </c:ext>
            </c:extLst>
          </c:dPt>
          <c:dPt>
            <c:idx val="484"/>
            <c:bubble3D val="0"/>
            <c:spPr>
              <a:solidFill>
                <a:schemeClr val="accent5">
                  <a:lumMod val="50000"/>
                  <a:lumOff val="50000"/>
                </a:schemeClr>
              </a:solidFill>
              <a:ln w="6350">
                <a:noFill/>
              </a:ln>
              <a:effectLst/>
            </c:spPr>
            <c:extLst>
              <c:ext xmlns:c16="http://schemas.microsoft.com/office/drawing/2014/chart" uri="{C3380CC4-5D6E-409C-BE32-E72D297353CC}">
                <c16:uniqueId val="{000003C9-0635-4DDC-93D6-3B744CECD2B8}"/>
              </c:ext>
            </c:extLst>
          </c:dPt>
          <c:dPt>
            <c:idx val="485"/>
            <c:bubble3D val="0"/>
            <c:spPr>
              <a:solidFill>
                <a:schemeClr val="accent6">
                  <a:lumMod val="50000"/>
                  <a:lumOff val="50000"/>
                </a:schemeClr>
              </a:solidFill>
              <a:ln w="6350">
                <a:noFill/>
              </a:ln>
              <a:effectLst/>
            </c:spPr>
            <c:extLst>
              <c:ext xmlns:c16="http://schemas.microsoft.com/office/drawing/2014/chart" uri="{C3380CC4-5D6E-409C-BE32-E72D297353CC}">
                <c16:uniqueId val="{000003CB-0635-4DDC-93D6-3B744CECD2B8}"/>
              </c:ext>
            </c:extLst>
          </c:dPt>
          <c:dPt>
            <c:idx val="486"/>
            <c:bubble3D val="0"/>
            <c:spPr>
              <a:solidFill>
                <a:schemeClr val="accent1"/>
              </a:solidFill>
              <a:ln w="6350">
                <a:noFill/>
              </a:ln>
              <a:effectLst/>
            </c:spPr>
            <c:extLst>
              <c:ext xmlns:c16="http://schemas.microsoft.com/office/drawing/2014/chart" uri="{C3380CC4-5D6E-409C-BE32-E72D297353CC}">
                <c16:uniqueId val="{000003CD-0635-4DDC-93D6-3B744CECD2B8}"/>
              </c:ext>
            </c:extLst>
          </c:dPt>
          <c:dPt>
            <c:idx val="487"/>
            <c:bubble3D val="0"/>
            <c:spPr>
              <a:solidFill>
                <a:schemeClr val="accent2"/>
              </a:solidFill>
              <a:ln w="6350">
                <a:noFill/>
              </a:ln>
              <a:effectLst/>
            </c:spPr>
            <c:extLst>
              <c:ext xmlns:c16="http://schemas.microsoft.com/office/drawing/2014/chart" uri="{C3380CC4-5D6E-409C-BE32-E72D297353CC}">
                <c16:uniqueId val="{000003CF-0635-4DDC-93D6-3B744CECD2B8}"/>
              </c:ext>
            </c:extLst>
          </c:dPt>
          <c:dPt>
            <c:idx val="488"/>
            <c:bubble3D val="0"/>
            <c:spPr>
              <a:solidFill>
                <a:schemeClr val="accent3"/>
              </a:solidFill>
              <a:ln w="6350">
                <a:noFill/>
              </a:ln>
              <a:effectLst/>
            </c:spPr>
            <c:extLst>
              <c:ext xmlns:c16="http://schemas.microsoft.com/office/drawing/2014/chart" uri="{C3380CC4-5D6E-409C-BE32-E72D297353CC}">
                <c16:uniqueId val="{000003D1-0635-4DDC-93D6-3B744CECD2B8}"/>
              </c:ext>
            </c:extLst>
          </c:dPt>
          <c:dPt>
            <c:idx val="489"/>
            <c:bubble3D val="0"/>
            <c:spPr>
              <a:solidFill>
                <a:schemeClr val="accent4"/>
              </a:solidFill>
              <a:ln w="6350">
                <a:noFill/>
              </a:ln>
              <a:effectLst/>
            </c:spPr>
            <c:extLst>
              <c:ext xmlns:c16="http://schemas.microsoft.com/office/drawing/2014/chart" uri="{C3380CC4-5D6E-409C-BE32-E72D297353CC}">
                <c16:uniqueId val="{000003D3-0635-4DDC-93D6-3B744CECD2B8}"/>
              </c:ext>
            </c:extLst>
          </c:dPt>
          <c:dPt>
            <c:idx val="490"/>
            <c:bubble3D val="0"/>
            <c:spPr>
              <a:solidFill>
                <a:schemeClr val="accent5"/>
              </a:solidFill>
              <a:ln w="6350">
                <a:noFill/>
              </a:ln>
              <a:effectLst/>
            </c:spPr>
            <c:extLst>
              <c:ext xmlns:c16="http://schemas.microsoft.com/office/drawing/2014/chart" uri="{C3380CC4-5D6E-409C-BE32-E72D297353CC}">
                <c16:uniqueId val="{000003D5-0635-4DDC-93D6-3B744CECD2B8}"/>
              </c:ext>
            </c:extLst>
          </c:dPt>
          <c:dPt>
            <c:idx val="491"/>
            <c:bubble3D val="0"/>
            <c:spPr>
              <a:solidFill>
                <a:schemeClr val="accent6"/>
              </a:solidFill>
              <a:ln w="6350">
                <a:noFill/>
              </a:ln>
              <a:effectLst/>
            </c:spPr>
            <c:extLst>
              <c:ext xmlns:c16="http://schemas.microsoft.com/office/drawing/2014/chart" uri="{C3380CC4-5D6E-409C-BE32-E72D297353CC}">
                <c16:uniqueId val="{000003D7-0635-4DDC-93D6-3B744CECD2B8}"/>
              </c:ext>
            </c:extLst>
          </c:dPt>
          <c:dPt>
            <c:idx val="492"/>
            <c:bubble3D val="0"/>
            <c:spPr>
              <a:solidFill>
                <a:schemeClr val="accent1">
                  <a:lumMod val="60000"/>
                </a:schemeClr>
              </a:solidFill>
              <a:ln w="6350">
                <a:noFill/>
              </a:ln>
              <a:effectLst/>
            </c:spPr>
            <c:extLst>
              <c:ext xmlns:c16="http://schemas.microsoft.com/office/drawing/2014/chart" uri="{C3380CC4-5D6E-409C-BE32-E72D297353CC}">
                <c16:uniqueId val="{000003D9-0635-4DDC-93D6-3B744CECD2B8}"/>
              </c:ext>
            </c:extLst>
          </c:dPt>
          <c:dPt>
            <c:idx val="493"/>
            <c:bubble3D val="0"/>
            <c:spPr>
              <a:solidFill>
                <a:schemeClr val="accent2">
                  <a:lumMod val="60000"/>
                </a:schemeClr>
              </a:solidFill>
              <a:ln w="6350">
                <a:noFill/>
              </a:ln>
              <a:effectLst/>
            </c:spPr>
            <c:extLst>
              <c:ext xmlns:c16="http://schemas.microsoft.com/office/drawing/2014/chart" uri="{C3380CC4-5D6E-409C-BE32-E72D297353CC}">
                <c16:uniqueId val="{000003DB-0635-4DDC-93D6-3B744CECD2B8}"/>
              </c:ext>
            </c:extLst>
          </c:dPt>
          <c:dPt>
            <c:idx val="494"/>
            <c:bubble3D val="0"/>
            <c:spPr>
              <a:solidFill>
                <a:schemeClr val="accent3">
                  <a:lumMod val="60000"/>
                </a:schemeClr>
              </a:solidFill>
              <a:ln w="6350">
                <a:noFill/>
              </a:ln>
              <a:effectLst/>
            </c:spPr>
            <c:extLst>
              <c:ext xmlns:c16="http://schemas.microsoft.com/office/drawing/2014/chart" uri="{C3380CC4-5D6E-409C-BE32-E72D297353CC}">
                <c16:uniqueId val="{000003DD-0635-4DDC-93D6-3B744CECD2B8}"/>
              </c:ext>
            </c:extLst>
          </c:dPt>
          <c:dPt>
            <c:idx val="495"/>
            <c:bubble3D val="0"/>
            <c:spPr>
              <a:solidFill>
                <a:schemeClr val="accent4">
                  <a:lumMod val="60000"/>
                </a:schemeClr>
              </a:solidFill>
              <a:ln w="6350">
                <a:noFill/>
              </a:ln>
              <a:effectLst/>
            </c:spPr>
            <c:extLst>
              <c:ext xmlns:c16="http://schemas.microsoft.com/office/drawing/2014/chart" uri="{C3380CC4-5D6E-409C-BE32-E72D297353CC}">
                <c16:uniqueId val="{000003DF-0635-4DDC-93D6-3B744CECD2B8}"/>
              </c:ext>
            </c:extLst>
          </c:dPt>
          <c:dPt>
            <c:idx val="496"/>
            <c:bubble3D val="0"/>
            <c:spPr>
              <a:solidFill>
                <a:schemeClr val="accent5">
                  <a:lumMod val="60000"/>
                </a:schemeClr>
              </a:solidFill>
              <a:ln w="6350">
                <a:noFill/>
              </a:ln>
              <a:effectLst/>
            </c:spPr>
            <c:extLst>
              <c:ext xmlns:c16="http://schemas.microsoft.com/office/drawing/2014/chart" uri="{C3380CC4-5D6E-409C-BE32-E72D297353CC}">
                <c16:uniqueId val="{000003E1-0635-4DDC-93D6-3B744CECD2B8}"/>
              </c:ext>
            </c:extLst>
          </c:dPt>
          <c:dPt>
            <c:idx val="497"/>
            <c:bubble3D val="0"/>
            <c:spPr>
              <a:solidFill>
                <a:schemeClr val="accent6">
                  <a:lumMod val="60000"/>
                </a:schemeClr>
              </a:solidFill>
              <a:ln w="6350">
                <a:noFill/>
              </a:ln>
              <a:effectLst/>
            </c:spPr>
            <c:extLst>
              <c:ext xmlns:c16="http://schemas.microsoft.com/office/drawing/2014/chart" uri="{C3380CC4-5D6E-409C-BE32-E72D297353CC}">
                <c16:uniqueId val="{000003E3-0635-4DDC-93D6-3B744CECD2B8}"/>
              </c:ext>
            </c:extLst>
          </c:dPt>
          <c:dPt>
            <c:idx val="498"/>
            <c:bubble3D val="0"/>
            <c:spPr>
              <a:solidFill>
                <a:schemeClr val="accent1">
                  <a:lumMod val="80000"/>
                  <a:lumOff val="20000"/>
                </a:schemeClr>
              </a:solidFill>
              <a:ln w="6350">
                <a:noFill/>
              </a:ln>
              <a:effectLst/>
            </c:spPr>
            <c:extLst>
              <c:ext xmlns:c16="http://schemas.microsoft.com/office/drawing/2014/chart" uri="{C3380CC4-5D6E-409C-BE32-E72D297353CC}">
                <c16:uniqueId val="{000003E5-0635-4DDC-93D6-3B744CECD2B8}"/>
              </c:ext>
            </c:extLst>
          </c:dPt>
          <c:dPt>
            <c:idx val="499"/>
            <c:bubble3D val="0"/>
            <c:spPr>
              <a:solidFill>
                <a:schemeClr val="accent2">
                  <a:lumMod val="80000"/>
                  <a:lumOff val="20000"/>
                </a:schemeClr>
              </a:solidFill>
              <a:ln w="6350">
                <a:noFill/>
              </a:ln>
              <a:effectLst/>
            </c:spPr>
            <c:extLst>
              <c:ext xmlns:c16="http://schemas.microsoft.com/office/drawing/2014/chart" uri="{C3380CC4-5D6E-409C-BE32-E72D297353CC}">
                <c16:uniqueId val="{000003E7-0635-4DDC-93D6-3B744CECD2B8}"/>
              </c:ext>
            </c:extLst>
          </c:dPt>
          <c:dPt>
            <c:idx val="500"/>
            <c:bubble3D val="0"/>
            <c:spPr>
              <a:solidFill>
                <a:schemeClr val="accent3">
                  <a:lumMod val="80000"/>
                  <a:lumOff val="20000"/>
                </a:schemeClr>
              </a:solidFill>
              <a:ln w="6350">
                <a:noFill/>
              </a:ln>
              <a:effectLst/>
            </c:spPr>
            <c:extLst>
              <c:ext xmlns:c16="http://schemas.microsoft.com/office/drawing/2014/chart" uri="{C3380CC4-5D6E-409C-BE32-E72D297353CC}">
                <c16:uniqueId val="{000003E9-0635-4DDC-93D6-3B744CECD2B8}"/>
              </c:ext>
            </c:extLst>
          </c:dPt>
          <c:dPt>
            <c:idx val="501"/>
            <c:bubble3D val="0"/>
            <c:spPr>
              <a:solidFill>
                <a:schemeClr val="accent4">
                  <a:lumMod val="80000"/>
                  <a:lumOff val="20000"/>
                </a:schemeClr>
              </a:solidFill>
              <a:ln w="6350">
                <a:noFill/>
              </a:ln>
              <a:effectLst/>
            </c:spPr>
            <c:extLst>
              <c:ext xmlns:c16="http://schemas.microsoft.com/office/drawing/2014/chart" uri="{C3380CC4-5D6E-409C-BE32-E72D297353CC}">
                <c16:uniqueId val="{000003EB-0635-4DDC-93D6-3B744CECD2B8}"/>
              </c:ext>
            </c:extLst>
          </c:dPt>
          <c:dPt>
            <c:idx val="502"/>
            <c:bubble3D val="0"/>
            <c:spPr>
              <a:solidFill>
                <a:schemeClr val="accent5">
                  <a:lumMod val="80000"/>
                  <a:lumOff val="20000"/>
                </a:schemeClr>
              </a:solidFill>
              <a:ln w="6350">
                <a:noFill/>
              </a:ln>
              <a:effectLst/>
            </c:spPr>
            <c:extLst>
              <c:ext xmlns:c16="http://schemas.microsoft.com/office/drawing/2014/chart" uri="{C3380CC4-5D6E-409C-BE32-E72D297353CC}">
                <c16:uniqueId val="{000003ED-0635-4DDC-93D6-3B744CECD2B8}"/>
              </c:ext>
            </c:extLst>
          </c:dPt>
          <c:dPt>
            <c:idx val="503"/>
            <c:bubble3D val="0"/>
            <c:spPr>
              <a:solidFill>
                <a:schemeClr val="accent6">
                  <a:lumMod val="80000"/>
                  <a:lumOff val="20000"/>
                </a:schemeClr>
              </a:solidFill>
              <a:ln w="6350">
                <a:noFill/>
              </a:ln>
              <a:effectLst/>
            </c:spPr>
            <c:extLst>
              <c:ext xmlns:c16="http://schemas.microsoft.com/office/drawing/2014/chart" uri="{C3380CC4-5D6E-409C-BE32-E72D297353CC}">
                <c16:uniqueId val="{000003EF-0635-4DDC-93D6-3B744CECD2B8}"/>
              </c:ext>
            </c:extLst>
          </c:dPt>
          <c:dPt>
            <c:idx val="504"/>
            <c:bubble3D val="0"/>
            <c:spPr>
              <a:solidFill>
                <a:schemeClr val="accent1">
                  <a:lumMod val="80000"/>
                </a:schemeClr>
              </a:solidFill>
              <a:ln w="6350">
                <a:noFill/>
              </a:ln>
              <a:effectLst/>
            </c:spPr>
            <c:extLst>
              <c:ext xmlns:c16="http://schemas.microsoft.com/office/drawing/2014/chart" uri="{C3380CC4-5D6E-409C-BE32-E72D297353CC}">
                <c16:uniqueId val="{000003F1-0635-4DDC-93D6-3B744CECD2B8}"/>
              </c:ext>
            </c:extLst>
          </c:dPt>
          <c:dPt>
            <c:idx val="505"/>
            <c:bubble3D val="0"/>
            <c:spPr>
              <a:solidFill>
                <a:schemeClr val="accent2">
                  <a:lumMod val="80000"/>
                </a:schemeClr>
              </a:solidFill>
              <a:ln w="6350">
                <a:noFill/>
              </a:ln>
              <a:effectLst/>
            </c:spPr>
            <c:extLst>
              <c:ext xmlns:c16="http://schemas.microsoft.com/office/drawing/2014/chart" uri="{C3380CC4-5D6E-409C-BE32-E72D297353CC}">
                <c16:uniqueId val="{000003F3-0635-4DDC-93D6-3B744CECD2B8}"/>
              </c:ext>
            </c:extLst>
          </c:dPt>
          <c:dPt>
            <c:idx val="506"/>
            <c:bubble3D val="0"/>
            <c:spPr>
              <a:solidFill>
                <a:schemeClr val="accent3">
                  <a:lumMod val="80000"/>
                </a:schemeClr>
              </a:solidFill>
              <a:ln w="6350">
                <a:noFill/>
              </a:ln>
              <a:effectLst/>
            </c:spPr>
            <c:extLst>
              <c:ext xmlns:c16="http://schemas.microsoft.com/office/drawing/2014/chart" uri="{C3380CC4-5D6E-409C-BE32-E72D297353CC}">
                <c16:uniqueId val="{000003F5-0635-4DDC-93D6-3B744CECD2B8}"/>
              </c:ext>
            </c:extLst>
          </c:dPt>
          <c:dPt>
            <c:idx val="507"/>
            <c:bubble3D val="0"/>
            <c:spPr>
              <a:solidFill>
                <a:schemeClr val="accent4">
                  <a:lumMod val="80000"/>
                </a:schemeClr>
              </a:solidFill>
              <a:ln w="6350">
                <a:noFill/>
              </a:ln>
              <a:effectLst/>
            </c:spPr>
            <c:extLst>
              <c:ext xmlns:c16="http://schemas.microsoft.com/office/drawing/2014/chart" uri="{C3380CC4-5D6E-409C-BE32-E72D297353CC}">
                <c16:uniqueId val="{000003F7-0635-4DDC-93D6-3B744CECD2B8}"/>
              </c:ext>
            </c:extLst>
          </c:dPt>
          <c:dPt>
            <c:idx val="508"/>
            <c:bubble3D val="0"/>
            <c:spPr>
              <a:solidFill>
                <a:schemeClr val="accent5">
                  <a:lumMod val="80000"/>
                </a:schemeClr>
              </a:solidFill>
              <a:ln w="6350">
                <a:noFill/>
              </a:ln>
              <a:effectLst/>
            </c:spPr>
            <c:extLst>
              <c:ext xmlns:c16="http://schemas.microsoft.com/office/drawing/2014/chart" uri="{C3380CC4-5D6E-409C-BE32-E72D297353CC}">
                <c16:uniqueId val="{000003F9-0635-4DDC-93D6-3B744CECD2B8}"/>
              </c:ext>
            </c:extLst>
          </c:dPt>
          <c:dPt>
            <c:idx val="509"/>
            <c:bubble3D val="0"/>
            <c:spPr>
              <a:solidFill>
                <a:schemeClr val="accent6">
                  <a:lumMod val="80000"/>
                </a:schemeClr>
              </a:solidFill>
              <a:ln w="6350">
                <a:noFill/>
              </a:ln>
              <a:effectLst/>
            </c:spPr>
            <c:extLst>
              <c:ext xmlns:c16="http://schemas.microsoft.com/office/drawing/2014/chart" uri="{C3380CC4-5D6E-409C-BE32-E72D297353CC}">
                <c16:uniqueId val="{000003FB-0635-4DDC-93D6-3B744CECD2B8}"/>
              </c:ext>
            </c:extLst>
          </c:dPt>
          <c:dPt>
            <c:idx val="510"/>
            <c:bubble3D val="0"/>
            <c:spPr>
              <a:solidFill>
                <a:schemeClr val="accent1">
                  <a:lumMod val="60000"/>
                  <a:lumOff val="40000"/>
                </a:schemeClr>
              </a:solidFill>
              <a:ln w="6350">
                <a:noFill/>
              </a:ln>
              <a:effectLst/>
            </c:spPr>
            <c:extLst>
              <c:ext xmlns:c16="http://schemas.microsoft.com/office/drawing/2014/chart" uri="{C3380CC4-5D6E-409C-BE32-E72D297353CC}">
                <c16:uniqueId val="{000003FD-0635-4DDC-93D6-3B744CECD2B8}"/>
              </c:ext>
            </c:extLst>
          </c:dPt>
          <c:dPt>
            <c:idx val="511"/>
            <c:bubble3D val="0"/>
            <c:spPr>
              <a:solidFill>
                <a:schemeClr val="accent2">
                  <a:lumMod val="60000"/>
                  <a:lumOff val="40000"/>
                </a:schemeClr>
              </a:solidFill>
              <a:ln w="6350">
                <a:noFill/>
              </a:ln>
              <a:effectLst/>
            </c:spPr>
            <c:extLst>
              <c:ext xmlns:c16="http://schemas.microsoft.com/office/drawing/2014/chart" uri="{C3380CC4-5D6E-409C-BE32-E72D297353CC}">
                <c16:uniqueId val="{000003FF-0635-4DDC-93D6-3B744CECD2B8}"/>
              </c:ext>
            </c:extLst>
          </c:dPt>
          <c:dPt>
            <c:idx val="512"/>
            <c:bubble3D val="0"/>
            <c:spPr>
              <a:solidFill>
                <a:schemeClr val="accent3">
                  <a:lumMod val="60000"/>
                  <a:lumOff val="40000"/>
                </a:schemeClr>
              </a:solidFill>
              <a:ln w="6350">
                <a:noFill/>
              </a:ln>
              <a:effectLst/>
            </c:spPr>
            <c:extLst>
              <c:ext xmlns:c16="http://schemas.microsoft.com/office/drawing/2014/chart" uri="{C3380CC4-5D6E-409C-BE32-E72D297353CC}">
                <c16:uniqueId val="{00000401-0635-4DDC-93D6-3B744CECD2B8}"/>
              </c:ext>
            </c:extLst>
          </c:dPt>
          <c:dPt>
            <c:idx val="513"/>
            <c:bubble3D val="0"/>
            <c:spPr>
              <a:solidFill>
                <a:schemeClr val="accent4">
                  <a:lumMod val="60000"/>
                  <a:lumOff val="40000"/>
                </a:schemeClr>
              </a:solidFill>
              <a:ln w="6350">
                <a:noFill/>
              </a:ln>
              <a:effectLst/>
            </c:spPr>
            <c:extLst>
              <c:ext xmlns:c16="http://schemas.microsoft.com/office/drawing/2014/chart" uri="{C3380CC4-5D6E-409C-BE32-E72D297353CC}">
                <c16:uniqueId val="{00000403-0635-4DDC-93D6-3B744CECD2B8}"/>
              </c:ext>
            </c:extLst>
          </c:dPt>
          <c:dPt>
            <c:idx val="514"/>
            <c:bubble3D val="0"/>
            <c:spPr>
              <a:solidFill>
                <a:schemeClr val="accent5">
                  <a:lumMod val="60000"/>
                  <a:lumOff val="40000"/>
                </a:schemeClr>
              </a:solidFill>
              <a:ln w="6350">
                <a:noFill/>
              </a:ln>
              <a:effectLst/>
            </c:spPr>
            <c:extLst>
              <c:ext xmlns:c16="http://schemas.microsoft.com/office/drawing/2014/chart" uri="{C3380CC4-5D6E-409C-BE32-E72D297353CC}">
                <c16:uniqueId val="{00000405-0635-4DDC-93D6-3B744CECD2B8}"/>
              </c:ext>
            </c:extLst>
          </c:dPt>
          <c:dPt>
            <c:idx val="515"/>
            <c:bubble3D val="0"/>
            <c:spPr>
              <a:solidFill>
                <a:schemeClr val="accent6">
                  <a:lumMod val="60000"/>
                  <a:lumOff val="40000"/>
                </a:schemeClr>
              </a:solidFill>
              <a:ln w="6350">
                <a:noFill/>
              </a:ln>
              <a:effectLst/>
            </c:spPr>
            <c:extLst>
              <c:ext xmlns:c16="http://schemas.microsoft.com/office/drawing/2014/chart" uri="{C3380CC4-5D6E-409C-BE32-E72D297353CC}">
                <c16:uniqueId val="{00000407-0635-4DDC-93D6-3B744CECD2B8}"/>
              </c:ext>
            </c:extLst>
          </c:dPt>
          <c:dPt>
            <c:idx val="516"/>
            <c:bubble3D val="0"/>
            <c:spPr>
              <a:solidFill>
                <a:schemeClr val="accent1">
                  <a:lumMod val="50000"/>
                </a:schemeClr>
              </a:solidFill>
              <a:ln w="6350">
                <a:noFill/>
              </a:ln>
              <a:effectLst/>
            </c:spPr>
            <c:extLst>
              <c:ext xmlns:c16="http://schemas.microsoft.com/office/drawing/2014/chart" uri="{C3380CC4-5D6E-409C-BE32-E72D297353CC}">
                <c16:uniqueId val="{00000409-0635-4DDC-93D6-3B744CECD2B8}"/>
              </c:ext>
            </c:extLst>
          </c:dPt>
          <c:dPt>
            <c:idx val="517"/>
            <c:bubble3D val="0"/>
            <c:spPr>
              <a:solidFill>
                <a:schemeClr val="accent2">
                  <a:lumMod val="50000"/>
                </a:schemeClr>
              </a:solidFill>
              <a:ln w="6350">
                <a:noFill/>
              </a:ln>
              <a:effectLst/>
            </c:spPr>
            <c:extLst>
              <c:ext xmlns:c16="http://schemas.microsoft.com/office/drawing/2014/chart" uri="{C3380CC4-5D6E-409C-BE32-E72D297353CC}">
                <c16:uniqueId val="{0000040B-0635-4DDC-93D6-3B744CECD2B8}"/>
              </c:ext>
            </c:extLst>
          </c:dPt>
          <c:dPt>
            <c:idx val="518"/>
            <c:bubble3D val="0"/>
            <c:spPr>
              <a:solidFill>
                <a:schemeClr val="accent3">
                  <a:lumMod val="50000"/>
                </a:schemeClr>
              </a:solidFill>
              <a:ln w="6350">
                <a:noFill/>
              </a:ln>
              <a:effectLst/>
            </c:spPr>
            <c:extLst>
              <c:ext xmlns:c16="http://schemas.microsoft.com/office/drawing/2014/chart" uri="{C3380CC4-5D6E-409C-BE32-E72D297353CC}">
                <c16:uniqueId val="{0000040D-0635-4DDC-93D6-3B744CECD2B8}"/>
              </c:ext>
            </c:extLst>
          </c:dPt>
          <c:dPt>
            <c:idx val="519"/>
            <c:bubble3D val="0"/>
            <c:spPr>
              <a:solidFill>
                <a:schemeClr val="accent4">
                  <a:lumMod val="50000"/>
                </a:schemeClr>
              </a:solidFill>
              <a:ln w="6350">
                <a:noFill/>
              </a:ln>
              <a:effectLst/>
            </c:spPr>
            <c:extLst>
              <c:ext xmlns:c16="http://schemas.microsoft.com/office/drawing/2014/chart" uri="{C3380CC4-5D6E-409C-BE32-E72D297353CC}">
                <c16:uniqueId val="{0000040F-0635-4DDC-93D6-3B744CECD2B8}"/>
              </c:ext>
            </c:extLst>
          </c:dPt>
          <c:dPt>
            <c:idx val="520"/>
            <c:bubble3D val="0"/>
            <c:spPr>
              <a:solidFill>
                <a:schemeClr val="accent5">
                  <a:lumMod val="50000"/>
                </a:schemeClr>
              </a:solidFill>
              <a:ln w="6350">
                <a:noFill/>
              </a:ln>
              <a:effectLst/>
            </c:spPr>
            <c:extLst>
              <c:ext xmlns:c16="http://schemas.microsoft.com/office/drawing/2014/chart" uri="{C3380CC4-5D6E-409C-BE32-E72D297353CC}">
                <c16:uniqueId val="{00000411-0635-4DDC-93D6-3B744CECD2B8}"/>
              </c:ext>
            </c:extLst>
          </c:dPt>
          <c:dPt>
            <c:idx val="521"/>
            <c:bubble3D val="0"/>
            <c:spPr>
              <a:solidFill>
                <a:schemeClr val="accent6">
                  <a:lumMod val="50000"/>
                </a:schemeClr>
              </a:solidFill>
              <a:ln w="6350">
                <a:noFill/>
              </a:ln>
              <a:effectLst/>
            </c:spPr>
            <c:extLst>
              <c:ext xmlns:c16="http://schemas.microsoft.com/office/drawing/2014/chart" uri="{C3380CC4-5D6E-409C-BE32-E72D297353CC}">
                <c16:uniqueId val="{00000413-0635-4DDC-93D6-3B744CECD2B8}"/>
              </c:ext>
            </c:extLst>
          </c:dPt>
          <c:dPt>
            <c:idx val="522"/>
            <c:bubble3D val="0"/>
            <c:spPr>
              <a:solidFill>
                <a:schemeClr val="accent1">
                  <a:lumMod val="70000"/>
                  <a:lumOff val="30000"/>
                </a:schemeClr>
              </a:solidFill>
              <a:ln w="6350">
                <a:noFill/>
              </a:ln>
              <a:effectLst/>
            </c:spPr>
            <c:extLst>
              <c:ext xmlns:c16="http://schemas.microsoft.com/office/drawing/2014/chart" uri="{C3380CC4-5D6E-409C-BE32-E72D297353CC}">
                <c16:uniqueId val="{00000415-0635-4DDC-93D6-3B744CECD2B8}"/>
              </c:ext>
            </c:extLst>
          </c:dPt>
          <c:dPt>
            <c:idx val="523"/>
            <c:bubble3D val="0"/>
            <c:spPr>
              <a:solidFill>
                <a:schemeClr val="accent2">
                  <a:lumMod val="70000"/>
                  <a:lumOff val="30000"/>
                </a:schemeClr>
              </a:solidFill>
              <a:ln w="6350">
                <a:noFill/>
              </a:ln>
              <a:effectLst/>
            </c:spPr>
            <c:extLst>
              <c:ext xmlns:c16="http://schemas.microsoft.com/office/drawing/2014/chart" uri="{C3380CC4-5D6E-409C-BE32-E72D297353CC}">
                <c16:uniqueId val="{00000417-0635-4DDC-93D6-3B744CECD2B8}"/>
              </c:ext>
            </c:extLst>
          </c:dPt>
          <c:dPt>
            <c:idx val="524"/>
            <c:bubble3D val="0"/>
            <c:spPr>
              <a:solidFill>
                <a:schemeClr val="accent3">
                  <a:lumMod val="70000"/>
                  <a:lumOff val="30000"/>
                </a:schemeClr>
              </a:solidFill>
              <a:ln w="6350">
                <a:noFill/>
              </a:ln>
              <a:effectLst/>
            </c:spPr>
            <c:extLst>
              <c:ext xmlns:c16="http://schemas.microsoft.com/office/drawing/2014/chart" uri="{C3380CC4-5D6E-409C-BE32-E72D297353CC}">
                <c16:uniqueId val="{00000419-0635-4DDC-93D6-3B744CECD2B8}"/>
              </c:ext>
            </c:extLst>
          </c:dPt>
          <c:dPt>
            <c:idx val="525"/>
            <c:bubble3D val="0"/>
            <c:spPr>
              <a:solidFill>
                <a:schemeClr val="accent4">
                  <a:lumMod val="70000"/>
                  <a:lumOff val="30000"/>
                </a:schemeClr>
              </a:solidFill>
              <a:ln w="6350">
                <a:noFill/>
              </a:ln>
              <a:effectLst/>
            </c:spPr>
            <c:extLst>
              <c:ext xmlns:c16="http://schemas.microsoft.com/office/drawing/2014/chart" uri="{C3380CC4-5D6E-409C-BE32-E72D297353CC}">
                <c16:uniqueId val="{0000041B-0635-4DDC-93D6-3B744CECD2B8}"/>
              </c:ext>
            </c:extLst>
          </c:dPt>
          <c:dPt>
            <c:idx val="526"/>
            <c:bubble3D val="0"/>
            <c:spPr>
              <a:solidFill>
                <a:schemeClr val="accent5">
                  <a:lumMod val="70000"/>
                  <a:lumOff val="30000"/>
                </a:schemeClr>
              </a:solidFill>
              <a:ln w="6350">
                <a:noFill/>
              </a:ln>
              <a:effectLst/>
            </c:spPr>
            <c:extLst>
              <c:ext xmlns:c16="http://schemas.microsoft.com/office/drawing/2014/chart" uri="{C3380CC4-5D6E-409C-BE32-E72D297353CC}">
                <c16:uniqueId val="{0000041D-0635-4DDC-93D6-3B744CECD2B8}"/>
              </c:ext>
            </c:extLst>
          </c:dPt>
          <c:dPt>
            <c:idx val="527"/>
            <c:bubble3D val="0"/>
            <c:spPr>
              <a:solidFill>
                <a:schemeClr val="accent6">
                  <a:lumMod val="70000"/>
                  <a:lumOff val="30000"/>
                </a:schemeClr>
              </a:solidFill>
              <a:ln w="6350">
                <a:noFill/>
              </a:ln>
              <a:effectLst/>
            </c:spPr>
            <c:extLst>
              <c:ext xmlns:c16="http://schemas.microsoft.com/office/drawing/2014/chart" uri="{C3380CC4-5D6E-409C-BE32-E72D297353CC}">
                <c16:uniqueId val="{0000041F-0635-4DDC-93D6-3B744CECD2B8}"/>
              </c:ext>
            </c:extLst>
          </c:dPt>
          <c:dPt>
            <c:idx val="528"/>
            <c:bubble3D val="0"/>
            <c:spPr>
              <a:solidFill>
                <a:schemeClr val="accent1">
                  <a:lumMod val="70000"/>
                </a:schemeClr>
              </a:solidFill>
              <a:ln w="6350">
                <a:noFill/>
              </a:ln>
              <a:effectLst/>
            </c:spPr>
            <c:extLst>
              <c:ext xmlns:c16="http://schemas.microsoft.com/office/drawing/2014/chart" uri="{C3380CC4-5D6E-409C-BE32-E72D297353CC}">
                <c16:uniqueId val="{00000421-0635-4DDC-93D6-3B744CECD2B8}"/>
              </c:ext>
            </c:extLst>
          </c:dPt>
          <c:dPt>
            <c:idx val="529"/>
            <c:bubble3D val="0"/>
            <c:spPr>
              <a:solidFill>
                <a:schemeClr val="accent2">
                  <a:lumMod val="70000"/>
                </a:schemeClr>
              </a:solidFill>
              <a:ln w="6350">
                <a:noFill/>
              </a:ln>
              <a:effectLst/>
            </c:spPr>
            <c:extLst>
              <c:ext xmlns:c16="http://schemas.microsoft.com/office/drawing/2014/chart" uri="{C3380CC4-5D6E-409C-BE32-E72D297353CC}">
                <c16:uniqueId val="{00000423-0635-4DDC-93D6-3B744CECD2B8}"/>
              </c:ext>
            </c:extLst>
          </c:dPt>
          <c:dPt>
            <c:idx val="530"/>
            <c:bubble3D val="0"/>
            <c:spPr>
              <a:solidFill>
                <a:schemeClr val="accent3">
                  <a:lumMod val="70000"/>
                </a:schemeClr>
              </a:solidFill>
              <a:ln w="6350">
                <a:noFill/>
              </a:ln>
              <a:effectLst/>
            </c:spPr>
            <c:extLst>
              <c:ext xmlns:c16="http://schemas.microsoft.com/office/drawing/2014/chart" uri="{C3380CC4-5D6E-409C-BE32-E72D297353CC}">
                <c16:uniqueId val="{00000425-0635-4DDC-93D6-3B744CECD2B8}"/>
              </c:ext>
            </c:extLst>
          </c:dPt>
          <c:dPt>
            <c:idx val="531"/>
            <c:bubble3D val="0"/>
            <c:spPr>
              <a:solidFill>
                <a:schemeClr val="accent4">
                  <a:lumMod val="70000"/>
                </a:schemeClr>
              </a:solidFill>
              <a:ln w="6350">
                <a:noFill/>
              </a:ln>
              <a:effectLst/>
            </c:spPr>
            <c:extLst>
              <c:ext xmlns:c16="http://schemas.microsoft.com/office/drawing/2014/chart" uri="{C3380CC4-5D6E-409C-BE32-E72D297353CC}">
                <c16:uniqueId val="{00000427-0635-4DDC-93D6-3B744CECD2B8}"/>
              </c:ext>
            </c:extLst>
          </c:dPt>
          <c:dPt>
            <c:idx val="532"/>
            <c:bubble3D val="0"/>
            <c:spPr>
              <a:solidFill>
                <a:schemeClr val="accent5">
                  <a:lumMod val="70000"/>
                </a:schemeClr>
              </a:solidFill>
              <a:ln w="6350">
                <a:noFill/>
              </a:ln>
              <a:effectLst/>
            </c:spPr>
            <c:extLst>
              <c:ext xmlns:c16="http://schemas.microsoft.com/office/drawing/2014/chart" uri="{C3380CC4-5D6E-409C-BE32-E72D297353CC}">
                <c16:uniqueId val="{00000429-0635-4DDC-93D6-3B744CECD2B8}"/>
              </c:ext>
            </c:extLst>
          </c:dPt>
          <c:dPt>
            <c:idx val="533"/>
            <c:bubble3D val="0"/>
            <c:spPr>
              <a:solidFill>
                <a:schemeClr val="accent6">
                  <a:lumMod val="70000"/>
                </a:schemeClr>
              </a:solidFill>
              <a:ln w="6350">
                <a:noFill/>
              </a:ln>
              <a:effectLst/>
            </c:spPr>
            <c:extLst>
              <c:ext xmlns:c16="http://schemas.microsoft.com/office/drawing/2014/chart" uri="{C3380CC4-5D6E-409C-BE32-E72D297353CC}">
                <c16:uniqueId val="{0000042B-0635-4DDC-93D6-3B744CECD2B8}"/>
              </c:ext>
            </c:extLst>
          </c:dPt>
          <c:dPt>
            <c:idx val="534"/>
            <c:bubble3D val="0"/>
            <c:spPr>
              <a:solidFill>
                <a:schemeClr val="accent1">
                  <a:lumMod val="50000"/>
                  <a:lumOff val="50000"/>
                </a:schemeClr>
              </a:solidFill>
              <a:ln w="6350">
                <a:noFill/>
              </a:ln>
              <a:effectLst/>
            </c:spPr>
            <c:extLst>
              <c:ext xmlns:c16="http://schemas.microsoft.com/office/drawing/2014/chart" uri="{C3380CC4-5D6E-409C-BE32-E72D297353CC}">
                <c16:uniqueId val="{0000042D-0635-4DDC-93D6-3B744CECD2B8}"/>
              </c:ext>
            </c:extLst>
          </c:dPt>
          <c:dPt>
            <c:idx val="535"/>
            <c:bubble3D val="0"/>
            <c:spPr>
              <a:solidFill>
                <a:schemeClr val="accent2">
                  <a:lumMod val="50000"/>
                  <a:lumOff val="50000"/>
                </a:schemeClr>
              </a:solidFill>
              <a:ln w="6350">
                <a:noFill/>
              </a:ln>
              <a:effectLst/>
            </c:spPr>
            <c:extLst>
              <c:ext xmlns:c16="http://schemas.microsoft.com/office/drawing/2014/chart" uri="{C3380CC4-5D6E-409C-BE32-E72D297353CC}">
                <c16:uniqueId val="{0000042F-0635-4DDC-93D6-3B744CECD2B8}"/>
              </c:ext>
            </c:extLst>
          </c:dPt>
          <c:dPt>
            <c:idx val="536"/>
            <c:bubble3D val="0"/>
            <c:spPr>
              <a:solidFill>
                <a:schemeClr val="accent3">
                  <a:lumMod val="50000"/>
                  <a:lumOff val="50000"/>
                </a:schemeClr>
              </a:solidFill>
              <a:ln w="6350">
                <a:noFill/>
              </a:ln>
              <a:effectLst/>
            </c:spPr>
            <c:extLst>
              <c:ext xmlns:c16="http://schemas.microsoft.com/office/drawing/2014/chart" uri="{C3380CC4-5D6E-409C-BE32-E72D297353CC}">
                <c16:uniqueId val="{00000431-0635-4DDC-93D6-3B744CECD2B8}"/>
              </c:ext>
            </c:extLst>
          </c:dPt>
          <c:dPt>
            <c:idx val="537"/>
            <c:bubble3D val="0"/>
            <c:spPr>
              <a:solidFill>
                <a:schemeClr val="accent4">
                  <a:lumMod val="50000"/>
                  <a:lumOff val="50000"/>
                </a:schemeClr>
              </a:solidFill>
              <a:ln w="6350">
                <a:noFill/>
              </a:ln>
              <a:effectLst/>
            </c:spPr>
            <c:extLst>
              <c:ext xmlns:c16="http://schemas.microsoft.com/office/drawing/2014/chart" uri="{C3380CC4-5D6E-409C-BE32-E72D297353CC}">
                <c16:uniqueId val="{00000433-0635-4DDC-93D6-3B744CECD2B8}"/>
              </c:ext>
            </c:extLst>
          </c:dPt>
          <c:dPt>
            <c:idx val="538"/>
            <c:bubble3D val="0"/>
            <c:spPr>
              <a:solidFill>
                <a:schemeClr val="accent5">
                  <a:lumMod val="50000"/>
                  <a:lumOff val="50000"/>
                </a:schemeClr>
              </a:solidFill>
              <a:ln w="6350">
                <a:noFill/>
              </a:ln>
              <a:effectLst/>
            </c:spPr>
            <c:extLst>
              <c:ext xmlns:c16="http://schemas.microsoft.com/office/drawing/2014/chart" uri="{C3380CC4-5D6E-409C-BE32-E72D297353CC}">
                <c16:uniqueId val="{00000435-0635-4DDC-93D6-3B744CECD2B8}"/>
              </c:ext>
            </c:extLst>
          </c:dPt>
          <c:dPt>
            <c:idx val="539"/>
            <c:bubble3D val="0"/>
            <c:spPr>
              <a:solidFill>
                <a:schemeClr val="accent6">
                  <a:lumMod val="50000"/>
                  <a:lumOff val="50000"/>
                </a:schemeClr>
              </a:solidFill>
              <a:ln w="6350">
                <a:noFill/>
              </a:ln>
              <a:effectLst/>
            </c:spPr>
            <c:extLst>
              <c:ext xmlns:c16="http://schemas.microsoft.com/office/drawing/2014/chart" uri="{C3380CC4-5D6E-409C-BE32-E72D297353CC}">
                <c16:uniqueId val="{00000437-0635-4DDC-93D6-3B744CECD2B8}"/>
              </c:ext>
            </c:extLst>
          </c:dPt>
          <c:dPt>
            <c:idx val="540"/>
            <c:bubble3D val="0"/>
            <c:spPr>
              <a:solidFill>
                <a:schemeClr val="accent1"/>
              </a:solidFill>
              <a:ln w="6350">
                <a:noFill/>
              </a:ln>
              <a:effectLst/>
            </c:spPr>
            <c:extLst>
              <c:ext xmlns:c16="http://schemas.microsoft.com/office/drawing/2014/chart" uri="{C3380CC4-5D6E-409C-BE32-E72D297353CC}">
                <c16:uniqueId val="{00000439-0635-4DDC-93D6-3B744CECD2B8}"/>
              </c:ext>
            </c:extLst>
          </c:dPt>
          <c:dPt>
            <c:idx val="541"/>
            <c:bubble3D val="0"/>
            <c:spPr>
              <a:solidFill>
                <a:schemeClr val="accent2"/>
              </a:solidFill>
              <a:ln w="6350">
                <a:noFill/>
              </a:ln>
              <a:effectLst/>
            </c:spPr>
            <c:extLst>
              <c:ext xmlns:c16="http://schemas.microsoft.com/office/drawing/2014/chart" uri="{C3380CC4-5D6E-409C-BE32-E72D297353CC}">
                <c16:uniqueId val="{0000043B-0635-4DDC-93D6-3B744CECD2B8}"/>
              </c:ext>
            </c:extLst>
          </c:dPt>
          <c:dPt>
            <c:idx val="542"/>
            <c:bubble3D val="0"/>
            <c:spPr>
              <a:solidFill>
                <a:schemeClr val="accent3"/>
              </a:solidFill>
              <a:ln w="6350">
                <a:noFill/>
              </a:ln>
              <a:effectLst/>
            </c:spPr>
            <c:extLst>
              <c:ext xmlns:c16="http://schemas.microsoft.com/office/drawing/2014/chart" uri="{C3380CC4-5D6E-409C-BE32-E72D297353CC}">
                <c16:uniqueId val="{0000043D-0635-4DDC-93D6-3B744CECD2B8}"/>
              </c:ext>
            </c:extLst>
          </c:dPt>
          <c:dPt>
            <c:idx val="543"/>
            <c:bubble3D val="0"/>
            <c:spPr>
              <a:solidFill>
                <a:schemeClr val="accent4"/>
              </a:solidFill>
              <a:ln w="6350">
                <a:noFill/>
              </a:ln>
              <a:effectLst/>
            </c:spPr>
            <c:extLst>
              <c:ext xmlns:c16="http://schemas.microsoft.com/office/drawing/2014/chart" uri="{C3380CC4-5D6E-409C-BE32-E72D297353CC}">
                <c16:uniqueId val="{0000043F-0635-4DDC-93D6-3B744CECD2B8}"/>
              </c:ext>
            </c:extLst>
          </c:dPt>
          <c:dPt>
            <c:idx val="544"/>
            <c:bubble3D val="0"/>
            <c:spPr>
              <a:solidFill>
                <a:schemeClr val="accent5"/>
              </a:solidFill>
              <a:ln w="6350">
                <a:noFill/>
              </a:ln>
              <a:effectLst/>
            </c:spPr>
            <c:extLst>
              <c:ext xmlns:c16="http://schemas.microsoft.com/office/drawing/2014/chart" uri="{C3380CC4-5D6E-409C-BE32-E72D297353CC}">
                <c16:uniqueId val="{00000441-0635-4DDC-93D6-3B744CECD2B8}"/>
              </c:ext>
            </c:extLst>
          </c:dPt>
          <c:dPt>
            <c:idx val="545"/>
            <c:bubble3D val="0"/>
            <c:spPr>
              <a:solidFill>
                <a:schemeClr val="accent6"/>
              </a:solidFill>
              <a:ln w="6350">
                <a:noFill/>
              </a:ln>
              <a:effectLst/>
            </c:spPr>
            <c:extLst>
              <c:ext xmlns:c16="http://schemas.microsoft.com/office/drawing/2014/chart" uri="{C3380CC4-5D6E-409C-BE32-E72D297353CC}">
                <c16:uniqueId val="{00000443-0635-4DDC-93D6-3B744CECD2B8}"/>
              </c:ext>
            </c:extLst>
          </c:dPt>
          <c:dPt>
            <c:idx val="546"/>
            <c:bubble3D val="0"/>
            <c:spPr>
              <a:solidFill>
                <a:schemeClr val="accent1">
                  <a:lumMod val="60000"/>
                </a:schemeClr>
              </a:solidFill>
              <a:ln w="6350">
                <a:noFill/>
              </a:ln>
              <a:effectLst/>
            </c:spPr>
            <c:extLst>
              <c:ext xmlns:c16="http://schemas.microsoft.com/office/drawing/2014/chart" uri="{C3380CC4-5D6E-409C-BE32-E72D297353CC}">
                <c16:uniqueId val="{00000445-0635-4DDC-93D6-3B744CECD2B8}"/>
              </c:ext>
            </c:extLst>
          </c:dPt>
          <c:dPt>
            <c:idx val="547"/>
            <c:bubble3D val="0"/>
            <c:spPr>
              <a:solidFill>
                <a:schemeClr val="accent2">
                  <a:lumMod val="60000"/>
                </a:schemeClr>
              </a:solidFill>
              <a:ln w="6350">
                <a:noFill/>
              </a:ln>
              <a:effectLst/>
            </c:spPr>
            <c:extLst>
              <c:ext xmlns:c16="http://schemas.microsoft.com/office/drawing/2014/chart" uri="{C3380CC4-5D6E-409C-BE32-E72D297353CC}">
                <c16:uniqueId val="{00000447-0635-4DDC-93D6-3B744CECD2B8}"/>
              </c:ext>
            </c:extLst>
          </c:dPt>
          <c:dPt>
            <c:idx val="548"/>
            <c:bubble3D val="0"/>
            <c:spPr>
              <a:solidFill>
                <a:schemeClr val="accent3">
                  <a:lumMod val="60000"/>
                </a:schemeClr>
              </a:solidFill>
              <a:ln w="6350">
                <a:noFill/>
              </a:ln>
              <a:effectLst/>
            </c:spPr>
            <c:extLst>
              <c:ext xmlns:c16="http://schemas.microsoft.com/office/drawing/2014/chart" uri="{C3380CC4-5D6E-409C-BE32-E72D297353CC}">
                <c16:uniqueId val="{00000449-0635-4DDC-93D6-3B744CECD2B8}"/>
              </c:ext>
            </c:extLst>
          </c:dPt>
          <c:dPt>
            <c:idx val="549"/>
            <c:bubble3D val="0"/>
            <c:spPr>
              <a:solidFill>
                <a:schemeClr val="accent4">
                  <a:lumMod val="60000"/>
                </a:schemeClr>
              </a:solidFill>
              <a:ln w="6350">
                <a:noFill/>
              </a:ln>
              <a:effectLst/>
            </c:spPr>
            <c:extLst>
              <c:ext xmlns:c16="http://schemas.microsoft.com/office/drawing/2014/chart" uri="{C3380CC4-5D6E-409C-BE32-E72D297353CC}">
                <c16:uniqueId val="{0000044B-0635-4DDC-93D6-3B744CECD2B8}"/>
              </c:ext>
            </c:extLst>
          </c:dPt>
          <c:dPt>
            <c:idx val="550"/>
            <c:bubble3D val="0"/>
            <c:spPr>
              <a:solidFill>
                <a:schemeClr val="accent5">
                  <a:lumMod val="60000"/>
                </a:schemeClr>
              </a:solidFill>
              <a:ln w="6350">
                <a:noFill/>
              </a:ln>
              <a:effectLst/>
            </c:spPr>
            <c:extLst>
              <c:ext xmlns:c16="http://schemas.microsoft.com/office/drawing/2014/chart" uri="{C3380CC4-5D6E-409C-BE32-E72D297353CC}">
                <c16:uniqueId val="{0000044D-0635-4DDC-93D6-3B744CECD2B8}"/>
              </c:ext>
            </c:extLst>
          </c:dPt>
          <c:dPt>
            <c:idx val="551"/>
            <c:bubble3D val="0"/>
            <c:spPr>
              <a:solidFill>
                <a:schemeClr val="accent6">
                  <a:lumMod val="60000"/>
                </a:schemeClr>
              </a:solidFill>
              <a:ln w="6350">
                <a:noFill/>
              </a:ln>
              <a:effectLst/>
            </c:spPr>
            <c:extLst>
              <c:ext xmlns:c16="http://schemas.microsoft.com/office/drawing/2014/chart" uri="{C3380CC4-5D6E-409C-BE32-E72D297353CC}">
                <c16:uniqueId val="{0000044F-0635-4DDC-93D6-3B744CECD2B8}"/>
              </c:ext>
            </c:extLst>
          </c:dPt>
          <c:dPt>
            <c:idx val="552"/>
            <c:bubble3D val="0"/>
            <c:spPr>
              <a:solidFill>
                <a:schemeClr val="accent1">
                  <a:lumMod val="80000"/>
                  <a:lumOff val="20000"/>
                </a:schemeClr>
              </a:solidFill>
              <a:ln w="6350">
                <a:noFill/>
              </a:ln>
              <a:effectLst/>
            </c:spPr>
            <c:extLst>
              <c:ext xmlns:c16="http://schemas.microsoft.com/office/drawing/2014/chart" uri="{C3380CC4-5D6E-409C-BE32-E72D297353CC}">
                <c16:uniqueId val="{00000451-0635-4DDC-93D6-3B744CECD2B8}"/>
              </c:ext>
            </c:extLst>
          </c:dPt>
          <c:dPt>
            <c:idx val="553"/>
            <c:bubble3D val="0"/>
            <c:spPr>
              <a:solidFill>
                <a:schemeClr val="accent2">
                  <a:lumMod val="80000"/>
                  <a:lumOff val="20000"/>
                </a:schemeClr>
              </a:solidFill>
              <a:ln w="6350">
                <a:noFill/>
              </a:ln>
              <a:effectLst/>
            </c:spPr>
            <c:extLst>
              <c:ext xmlns:c16="http://schemas.microsoft.com/office/drawing/2014/chart" uri="{C3380CC4-5D6E-409C-BE32-E72D297353CC}">
                <c16:uniqueId val="{00000453-0635-4DDC-93D6-3B744CECD2B8}"/>
              </c:ext>
            </c:extLst>
          </c:dPt>
          <c:dPt>
            <c:idx val="554"/>
            <c:bubble3D val="0"/>
            <c:spPr>
              <a:solidFill>
                <a:schemeClr val="accent3">
                  <a:lumMod val="80000"/>
                  <a:lumOff val="20000"/>
                </a:schemeClr>
              </a:solidFill>
              <a:ln w="6350">
                <a:noFill/>
              </a:ln>
              <a:effectLst/>
            </c:spPr>
            <c:extLst>
              <c:ext xmlns:c16="http://schemas.microsoft.com/office/drawing/2014/chart" uri="{C3380CC4-5D6E-409C-BE32-E72D297353CC}">
                <c16:uniqueId val="{00000455-0635-4DDC-93D6-3B744CECD2B8}"/>
              </c:ext>
            </c:extLst>
          </c:dPt>
          <c:dPt>
            <c:idx val="555"/>
            <c:bubble3D val="0"/>
            <c:spPr>
              <a:solidFill>
                <a:schemeClr val="accent4">
                  <a:lumMod val="80000"/>
                  <a:lumOff val="20000"/>
                </a:schemeClr>
              </a:solidFill>
              <a:ln w="6350">
                <a:noFill/>
              </a:ln>
              <a:effectLst/>
            </c:spPr>
            <c:extLst>
              <c:ext xmlns:c16="http://schemas.microsoft.com/office/drawing/2014/chart" uri="{C3380CC4-5D6E-409C-BE32-E72D297353CC}">
                <c16:uniqueId val="{00000457-0635-4DDC-93D6-3B744CECD2B8}"/>
              </c:ext>
            </c:extLst>
          </c:dPt>
          <c:dPt>
            <c:idx val="556"/>
            <c:bubble3D val="0"/>
            <c:spPr>
              <a:solidFill>
                <a:schemeClr val="accent5">
                  <a:lumMod val="80000"/>
                  <a:lumOff val="20000"/>
                </a:schemeClr>
              </a:solidFill>
              <a:ln w="6350">
                <a:noFill/>
              </a:ln>
              <a:effectLst/>
            </c:spPr>
            <c:extLst>
              <c:ext xmlns:c16="http://schemas.microsoft.com/office/drawing/2014/chart" uri="{C3380CC4-5D6E-409C-BE32-E72D297353CC}">
                <c16:uniqueId val="{00000459-0635-4DDC-93D6-3B744CECD2B8}"/>
              </c:ext>
            </c:extLst>
          </c:dPt>
          <c:dPt>
            <c:idx val="557"/>
            <c:bubble3D val="0"/>
            <c:spPr>
              <a:solidFill>
                <a:schemeClr val="accent6">
                  <a:lumMod val="80000"/>
                  <a:lumOff val="20000"/>
                </a:schemeClr>
              </a:solidFill>
              <a:ln w="6350">
                <a:noFill/>
              </a:ln>
              <a:effectLst/>
            </c:spPr>
            <c:extLst>
              <c:ext xmlns:c16="http://schemas.microsoft.com/office/drawing/2014/chart" uri="{C3380CC4-5D6E-409C-BE32-E72D297353CC}">
                <c16:uniqueId val="{0000045B-0635-4DDC-93D6-3B744CECD2B8}"/>
              </c:ext>
            </c:extLst>
          </c:dPt>
          <c:dPt>
            <c:idx val="558"/>
            <c:bubble3D val="0"/>
            <c:spPr>
              <a:solidFill>
                <a:schemeClr val="accent1">
                  <a:lumMod val="80000"/>
                </a:schemeClr>
              </a:solidFill>
              <a:ln w="6350">
                <a:noFill/>
              </a:ln>
              <a:effectLst/>
            </c:spPr>
            <c:extLst>
              <c:ext xmlns:c16="http://schemas.microsoft.com/office/drawing/2014/chart" uri="{C3380CC4-5D6E-409C-BE32-E72D297353CC}">
                <c16:uniqueId val="{0000045D-0635-4DDC-93D6-3B744CECD2B8}"/>
              </c:ext>
            </c:extLst>
          </c:dPt>
          <c:dPt>
            <c:idx val="559"/>
            <c:bubble3D val="0"/>
            <c:spPr>
              <a:solidFill>
                <a:schemeClr val="accent2">
                  <a:lumMod val="80000"/>
                </a:schemeClr>
              </a:solidFill>
              <a:ln w="6350">
                <a:noFill/>
              </a:ln>
              <a:effectLst/>
            </c:spPr>
            <c:extLst>
              <c:ext xmlns:c16="http://schemas.microsoft.com/office/drawing/2014/chart" uri="{C3380CC4-5D6E-409C-BE32-E72D297353CC}">
                <c16:uniqueId val="{0000045F-0635-4DDC-93D6-3B744CECD2B8}"/>
              </c:ext>
            </c:extLst>
          </c:dPt>
          <c:dPt>
            <c:idx val="560"/>
            <c:bubble3D val="0"/>
            <c:spPr>
              <a:solidFill>
                <a:schemeClr val="accent3">
                  <a:lumMod val="80000"/>
                </a:schemeClr>
              </a:solidFill>
              <a:ln w="6350">
                <a:noFill/>
              </a:ln>
              <a:effectLst/>
            </c:spPr>
            <c:extLst>
              <c:ext xmlns:c16="http://schemas.microsoft.com/office/drawing/2014/chart" uri="{C3380CC4-5D6E-409C-BE32-E72D297353CC}">
                <c16:uniqueId val="{00000461-0635-4DDC-93D6-3B744CECD2B8}"/>
              </c:ext>
            </c:extLst>
          </c:dPt>
          <c:dPt>
            <c:idx val="561"/>
            <c:bubble3D val="0"/>
            <c:spPr>
              <a:solidFill>
                <a:schemeClr val="accent4">
                  <a:lumMod val="80000"/>
                </a:schemeClr>
              </a:solidFill>
              <a:ln w="6350">
                <a:noFill/>
              </a:ln>
              <a:effectLst/>
            </c:spPr>
            <c:extLst>
              <c:ext xmlns:c16="http://schemas.microsoft.com/office/drawing/2014/chart" uri="{C3380CC4-5D6E-409C-BE32-E72D297353CC}">
                <c16:uniqueId val="{00000463-0635-4DDC-93D6-3B744CECD2B8}"/>
              </c:ext>
            </c:extLst>
          </c:dPt>
          <c:dPt>
            <c:idx val="562"/>
            <c:bubble3D val="0"/>
            <c:spPr>
              <a:solidFill>
                <a:schemeClr val="accent5">
                  <a:lumMod val="80000"/>
                </a:schemeClr>
              </a:solidFill>
              <a:ln w="6350">
                <a:noFill/>
              </a:ln>
              <a:effectLst/>
            </c:spPr>
            <c:extLst>
              <c:ext xmlns:c16="http://schemas.microsoft.com/office/drawing/2014/chart" uri="{C3380CC4-5D6E-409C-BE32-E72D297353CC}">
                <c16:uniqueId val="{00000465-0635-4DDC-93D6-3B744CECD2B8}"/>
              </c:ext>
            </c:extLst>
          </c:dPt>
          <c:dPt>
            <c:idx val="563"/>
            <c:bubble3D val="0"/>
            <c:spPr>
              <a:solidFill>
                <a:schemeClr val="accent6">
                  <a:lumMod val="80000"/>
                </a:schemeClr>
              </a:solidFill>
              <a:ln w="6350">
                <a:noFill/>
              </a:ln>
              <a:effectLst/>
            </c:spPr>
            <c:extLst>
              <c:ext xmlns:c16="http://schemas.microsoft.com/office/drawing/2014/chart" uri="{C3380CC4-5D6E-409C-BE32-E72D297353CC}">
                <c16:uniqueId val="{00000467-0635-4DDC-93D6-3B744CECD2B8}"/>
              </c:ext>
            </c:extLst>
          </c:dPt>
          <c:dPt>
            <c:idx val="564"/>
            <c:bubble3D val="0"/>
            <c:spPr>
              <a:solidFill>
                <a:schemeClr val="accent1">
                  <a:lumMod val="60000"/>
                  <a:lumOff val="40000"/>
                </a:schemeClr>
              </a:solidFill>
              <a:ln w="6350">
                <a:noFill/>
              </a:ln>
              <a:effectLst/>
            </c:spPr>
            <c:extLst>
              <c:ext xmlns:c16="http://schemas.microsoft.com/office/drawing/2014/chart" uri="{C3380CC4-5D6E-409C-BE32-E72D297353CC}">
                <c16:uniqueId val="{00000469-0635-4DDC-93D6-3B744CECD2B8}"/>
              </c:ext>
            </c:extLst>
          </c:dPt>
          <c:dPt>
            <c:idx val="565"/>
            <c:bubble3D val="0"/>
            <c:spPr>
              <a:solidFill>
                <a:schemeClr val="accent2">
                  <a:lumMod val="60000"/>
                  <a:lumOff val="40000"/>
                </a:schemeClr>
              </a:solidFill>
              <a:ln w="6350">
                <a:noFill/>
              </a:ln>
              <a:effectLst/>
            </c:spPr>
            <c:extLst>
              <c:ext xmlns:c16="http://schemas.microsoft.com/office/drawing/2014/chart" uri="{C3380CC4-5D6E-409C-BE32-E72D297353CC}">
                <c16:uniqueId val="{0000046B-0635-4DDC-93D6-3B744CECD2B8}"/>
              </c:ext>
            </c:extLst>
          </c:dPt>
          <c:dPt>
            <c:idx val="566"/>
            <c:bubble3D val="0"/>
            <c:spPr>
              <a:solidFill>
                <a:schemeClr val="accent3">
                  <a:lumMod val="60000"/>
                  <a:lumOff val="40000"/>
                </a:schemeClr>
              </a:solidFill>
              <a:ln w="6350">
                <a:noFill/>
              </a:ln>
              <a:effectLst/>
            </c:spPr>
            <c:extLst>
              <c:ext xmlns:c16="http://schemas.microsoft.com/office/drawing/2014/chart" uri="{C3380CC4-5D6E-409C-BE32-E72D297353CC}">
                <c16:uniqueId val="{0000046D-0635-4DDC-93D6-3B744CECD2B8}"/>
              </c:ext>
            </c:extLst>
          </c:dPt>
          <c:dPt>
            <c:idx val="567"/>
            <c:bubble3D val="0"/>
            <c:spPr>
              <a:solidFill>
                <a:schemeClr val="accent4">
                  <a:lumMod val="60000"/>
                  <a:lumOff val="40000"/>
                </a:schemeClr>
              </a:solidFill>
              <a:ln w="6350">
                <a:noFill/>
              </a:ln>
              <a:effectLst/>
            </c:spPr>
            <c:extLst>
              <c:ext xmlns:c16="http://schemas.microsoft.com/office/drawing/2014/chart" uri="{C3380CC4-5D6E-409C-BE32-E72D297353CC}">
                <c16:uniqueId val="{0000046F-0635-4DDC-93D6-3B744CECD2B8}"/>
              </c:ext>
            </c:extLst>
          </c:dPt>
          <c:dPt>
            <c:idx val="568"/>
            <c:bubble3D val="0"/>
            <c:spPr>
              <a:solidFill>
                <a:schemeClr val="accent5">
                  <a:lumMod val="60000"/>
                  <a:lumOff val="40000"/>
                </a:schemeClr>
              </a:solidFill>
              <a:ln w="6350">
                <a:noFill/>
              </a:ln>
              <a:effectLst/>
            </c:spPr>
            <c:extLst>
              <c:ext xmlns:c16="http://schemas.microsoft.com/office/drawing/2014/chart" uri="{C3380CC4-5D6E-409C-BE32-E72D297353CC}">
                <c16:uniqueId val="{00000471-0635-4DDC-93D6-3B744CECD2B8}"/>
              </c:ext>
            </c:extLst>
          </c:dPt>
          <c:dPt>
            <c:idx val="569"/>
            <c:bubble3D val="0"/>
            <c:spPr>
              <a:solidFill>
                <a:schemeClr val="accent6">
                  <a:lumMod val="60000"/>
                  <a:lumOff val="40000"/>
                </a:schemeClr>
              </a:solidFill>
              <a:ln w="6350">
                <a:noFill/>
              </a:ln>
              <a:effectLst/>
            </c:spPr>
            <c:extLst>
              <c:ext xmlns:c16="http://schemas.microsoft.com/office/drawing/2014/chart" uri="{C3380CC4-5D6E-409C-BE32-E72D297353CC}">
                <c16:uniqueId val="{00000473-0635-4DDC-93D6-3B744CECD2B8}"/>
              </c:ext>
            </c:extLst>
          </c:dPt>
          <c:dPt>
            <c:idx val="570"/>
            <c:bubble3D val="0"/>
            <c:spPr>
              <a:solidFill>
                <a:schemeClr val="accent1">
                  <a:lumMod val="50000"/>
                </a:schemeClr>
              </a:solidFill>
              <a:ln w="6350">
                <a:noFill/>
              </a:ln>
              <a:effectLst/>
            </c:spPr>
            <c:extLst>
              <c:ext xmlns:c16="http://schemas.microsoft.com/office/drawing/2014/chart" uri="{C3380CC4-5D6E-409C-BE32-E72D297353CC}">
                <c16:uniqueId val="{00000475-0635-4DDC-93D6-3B744CECD2B8}"/>
              </c:ext>
            </c:extLst>
          </c:dPt>
          <c:dPt>
            <c:idx val="571"/>
            <c:bubble3D val="0"/>
            <c:spPr>
              <a:solidFill>
                <a:schemeClr val="accent2">
                  <a:lumMod val="50000"/>
                </a:schemeClr>
              </a:solidFill>
              <a:ln w="6350">
                <a:noFill/>
              </a:ln>
              <a:effectLst/>
            </c:spPr>
            <c:extLst>
              <c:ext xmlns:c16="http://schemas.microsoft.com/office/drawing/2014/chart" uri="{C3380CC4-5D6E-409C-BE32-E72D297353CC}">
                <c16:uniqueId val="{00000477-0635-4DDC-93D6-3B744CECD2B8}"/>
              </c:ext>
            </c:extLst>
          </c:dPt>
          <c:dPt>
            <c:idx val="572"/>
            <c:bubble3D val="0"/>
            <c:spPr>
              <a:solidFill>
                <a:schemeClr val="accent3">
                  <a:lumMod val="50000"/>
                </a:schemeClr>
              </a:solidFill>
              <a:ln w="6350">
                <a:noFill/>
              </a:ln>
              <a:effectLst/>
            </c:spPr>
            <c:extLst>
              <c:ext xmlns:c16="http://schemas.microsoft.com/office/drawing/2014/chart" uri="{C3380CC4-5D6E-409C-BE32-E72D297353CC}">
                <c16:uniqueId val="{00000479-0635-4DDC-93D6-3B744CECD2B8}"/>
              </c:ext>
            </c:extLst>
          </c:dPt>
          <c:dPt>
            <c:idx val="573"/>
            <c:bubble3D val="0"/>
            <c:spPr>
              <a:solidFill>
                <a:schemeClr val="accent4">
                  <a:lumMod val="50000"/>
                </a:schemeClr>
              </a:solidFill>
              <a:ln w="6350">
                <a:noFill/>
              </a:ln>
              <a:effectLst/>
            </c:spPr>
            <c:extLst>
              <c:ext xmlns:c16="http://schemas.microsoft.com/office/drawing/2014/chart" uri="{C3380CC4-5D6E-409C-BE32-E72D297353CC}">
                <c16:uniqueId val="{0000047B-0635-4DDC-93D6-3B744CECD2B8}"/>
              </c:ext>
            </c:extLst>
          </c:dPt>
          <c:dPt>
            <c:idx val="574"/>
            <c:bubble3D val="0"/>
            <c:spPr>
              <a:solidFill>
                <a:schemeClr val="accent5">
                  <a:lumMod val="50000"/>
                </a:schemeClr>
              </a:solidFill>
              <a:ln w="6350">
                <a:noFill/>
              </a:ln>
              <a:effectLst/>
            </c:spPr>
            <c:extLst>
              <c:ext xmlns:c16="http://schemas.microsoft.com/office/drawing/2014/chart" uri="{C3380CC4-5D6E-409C-BE32-E72D297353CC}">
                <c16:uniqueId val="{0000047D-0635-4DDC-93D6-3B744CECD2B8}"/>
              </c:ext>
            </c:extLst>
          </c:dPt>
          <c:dPt>
            <c:idx val="575"/>
            <c:bubble3D val="0"/>
            <c:spPr>
              <a:solidFill>
                <a:schemeClr val="accent6">
                  <a:lumMod val="50000"/>
                </a:schemeClr>
              </a:solidFill>
              <a:ln w="6350">
                <a:noFill/>
              </a:ln>
              <a:effectLst/>
            </c:spPr>
            <c:extLst>
              <c:ext xmlns:c16="http://schemas.microsoft.com/office/drawing/2014/chart" uri="{C3380CC4-5D6E-409C-BE32-E72D297353CC}">
                <c16:uniqueId val="{0000047F-0635-4DDC-93D6-3B744CECD2B8}"/>
              </c:ext>
            </c:extLst>
          </c:dPt>
          <c:dPt>
            <c:idx val="576"/>
            <c:bubble3D val="0"/>
            <c:spPr>
              <a:solidFill>
                <a:schemeClr val="accent1">
                  <a:lumMod val="70000"/>
                  <a:lumOff val="30000"/>
                </a:schemeClr>
              </a:solidFill>
              <a:ln w="6350">
                <a:noFill/>
              </a:ln>
              <a:effectLst/>
            </c:spPr>
            <c:extLst>
              <c:ext xmlns:c16="http://schemas.microsoft.com/office/drawing/2014/chart" uri="{C3380CC4-5D6E-409C-BE32-E72D297353CC}">
                <c16:uniqueId val="{00000481-0635-4DDC-93D6-3B744CECD2B8}"/>
              </c:ext>
            </c:extLst>
          </c:dPt>
          <c:dPt>
            <c:idx val="577"/>
            <c:bubble3D val="0"/>
            <c:spPr>
              <a:solidFill>
                <a:schemeClr val="accent2">
                  <a:lumMod val="70000"/>
                  <a:lumOff val="30000"/>
                </a:schemeClr>
              </a:solidFill>
              <a:ln w="6350">
                <a:noFill/>
              </a:ln>
              <a:effectLst/>
            </c:spPr>
            <c:extLst>
              <c:ext xmlns:c16="http://schemas.microsoft.com/office/drawing/2014/chart" uri="{C3380CC4-5D6E-409C-BE32-E72D297353CC}">
                <c16:uniqueId val="{00000483-0635-4DDC-93D6-3B744CECD2B8}"/>
              </c:ext>
            </c:extLst>
          </c:dPt>
          <c:dPt>
            <c:idx val="578"/>
            <c:bubble3D val="0"/>
            <c:spPr>
              <a:solidFill>
                <a:schemeClr val="accent3">
                  <a:lumMod val="70000"/>
                  <a:lumOff val="30000"/>
                </a:schemeClr>
              </a:solidFill>
              <a:ln w="6350">
                <a:noFill/>
              </a:ln>
              <a:effectLst/>
            </c:spPr>
            <c:extLst>
              <c:ext xmlns:c16="http://schemas.microsoft.com/office/drawing/2014/chart" uri="{C3380CC4-5D6E-409C-BE32-E72D297353CC}">
                <c16:uniqueId val="{00000485-0635-4DDC-93D6-3B744CECD2B8}"/>
              </c:ext>
            </c:extLst>
          </c:dPt>
          <c:dPt>
            <c:idx val="579"/>
            <c:bubble3D val="0"/>
            <c:spPr>
              <a:solidFill>
                <a:schemeClr val="accent4">
                  <a:lumMod val="70000"/>
                  <a:lumOff val="30000"/>
                </a:schemeClr>
              </a:solidFill>
              <a:ln w="6350">
                <a:noFill/>
              </a:ln>
              <a:effectLst/>
            </c:spPr>
            <c:extLst>
              <c:ext xmlns:c16="http://schemas.microsoft.com/office/drawing/2014/chart" uri="{C3380CC4-5D6E-409C-BE32-E72D297353CC}">
                <c16:uniqueId val="{00000487-0635-4DDC-93D6-3B744CECD2B8}"/>
              </c:ext>
            </c:extLst>
          </c:dPt>
          <c:dPt>
            <c:idx val="580"/>
            <c:bubble3D val="0"/>
            <c:spPr>
              <a:solidFill>
                <a:schemeClr val="accent5">
                  <a:lumMod val="70000"/>
                  <a:lumOff val="30000"/>
                </a:schemeClr>
              </a:solidFill>
              <a:ln w="6350">
                <a:noFill/>
              </a:ln>
              <a:effectLst/>
            </c:spPr>
            <c:extLst>
              <c:ext xmlns:c16="http://schemas.microsoft.com/office/drawing/2014/chart" uri="{C3380CC4-5D6E-409C-BE32-E72D297353CC}">
                <c16:uniqueId val="{00000489-0635-4DDC-93D6-3B744CECD2B8}"/>
              </c:ext>
            </c:extLst>
          </c:dPt>
          <c:dPt>
            <c:idx val="581"/>
            <c:bubble3D val="0"/>
            <c:spPr>
              <a:solidFill>
                <a:schemeClr val="accent6">
                  <a:lumMod val="70000"/>
                  <a:lumOff val="30000"/>
                </a:schemeClr>
              </a:solidFill>
              <a:ln w="6350">
                <a:noFill/>
              </a:ln>
              <a:effectLst/>
            </c:spPr>
            <c:extLst>
              <c:ext xmlns:c16="http://schemas.microsoft.com/office/drawing/2014/chart" uri="{C3380CC4-5D6E-409C-BE32-E72D297353CC}">
                <c16:uniqueId val="{0000048B-0635-4DDC-93D6-3B744CECD2B8}"/>
              </c:ext>
            </c:extLst>
          </c:dPt>
          <c:dPt>
            <c:idx val="582"/>
            <c:bubble3D val="0"/>
            <c:spPr>
              <a:solidFill>
                <a:schemeClr val="accent1">
                  <a:lumMod val="70000"/>
                </a:schemeClr>
              </a:solidFill>
              <a:ln w="6350">
                <a:noFill/>
              </a:ln>
              <a:effectLst/>
            </c:spPr>
            <c:extLst>
              <c:ext xmlns:c16="http://schemas.microsoft.com/office/drawing/2014/chart" uri="{C3380CC4-5D6E-409C-BE32-E72D297353CC}">
                <c16:uniqueId val="{0000048D-0635-4DDC-93D6-3B744CECD2B8}"/>
              </c:ext>
            </c:extLst>
          </c:dPt>
          <c:dPt>
            <c:idx val="583"/>
            <c:bubble3D val="0"/>
            <c:spPr>
              <a:solidFill>
                <a:schemeClr val="accent2">
                  <a:lumMod val="70000"/>
                </a:schemeClr>
              </a:solidFill>
              <a:ln w="6350">
                <a:noFill/>
              </a:ln>
              <a:effectLst/>
            </c:spPr>
            <c:extLst>
              <c:ext xmlns:c16="http://schemas.microsoft.com/office/drawing/2014/chart" uri="{C3380CC4-5D6E-409C-BE32-E72D297353CC}">
                <c16:uniqueId val="{0000048F-0635-4DDC-93D6-3B744CECD2B8}"/>
              </c:ext>
            </c:extLst>
          </c:dPt>
          <c:dPt>
            <c:idx val="584"/>
            <c:bubble3D val="0"/>
            <c:spPr>
              <a:solidFill>
                <a:schemeClr val="accent3">
                  <a:lumMod val="70000"/>
                </a:schemeClr>
              </a:solidFill>
              <a:ln w="6350">
                <a:noFill/>
              </a:ln>
              <a:effectLst/>
            </c:spPr>
            <c:extLst>
              <c:ext xmlns:c16="http://schemas.microsoft.com/office/drawing/2014/chart" uri="{C3380CC4-5D6E-409C-BE32-E72D297353CC}">
                <c16:uniqueId val="{00000491-0635-4DDC-93D6-3B744CECD2B8}"/>
              </c:ext>
            </c:extLst>
          </c:dPt>
          <c:dPt>
            <c:idx val="585"/>
            <c:bubble3D val="0"/>
            <c:spPr>
              <a:solidFill>
                <a:schemeClr val="accent4">
                  <a:lumMod val="70000"/>
                </a:schemeClr>
              </a:solidFill>
              <a:ln w="6350">
                <a:noFill/>
              </a:ln>
              <a:effectLst/>
            </c:spPr>
            <c:extLst>
              <c:ext xmlns:c16="http://schemas.microsoft.com/office/drawing/2014/chart" uri="{C3380CC4-5D6E-409C-BE32-E72D297353CC}">
                <c16:uniqueId val="{00000493-0635-4DDC-93D6-3B744CECD2B8}"/>
              </c:ext>
            </c:extLst>
          </c:dPt>
          <c:dPt>
            <c:idx val="586"/>
            <c:bubble3D val="0"/>
            <c:spPr>
              <a:solidFill>
                <a:schemeClr val="accent5">
                  <a:lumMod val="70000"/>
                </a:schemeClr>
              </a:solidFill>
              <a:ln w="6350">
                <a:noFill/>
              </a:ln>
              <a:effectLst/>
            </c:spPr>
            <c:extLst>
              <c:ext xmlns:c16="http://schemas.microsoft.com/office/drawing/2014/chart" uri="{C3380CC4-5D6E-409C-BE32-E72D297353CC}">
                <c16:uniqueId val="{00000495-0635-4DDC-93D6-3B744CECD2B8}"/>
              </c:ext>
            </c:extLst>
          </c:dPt>
          <c:dPt>
            <c:idx val="587"/>
            <c:bubble3D val="0"/>
            <c:spPr>
              <a:solidFill>
                <a:schemeClr val="accent6">
                  <a:lumMod val="70000"/>
                </a:schemeClr>
              </a:solidFill>
              <a:ln w="6350">
                <a:noFill/>
              </a:ln>
              <a:effectLst/>
            </c:spPr>
            <c:extLst>
              <c:ext xmlns:c16="http://schemas.microsoft.com/office/drawing/2014/chart" uri="{C3380CC4-5D6E-409C-BE32-E72D297353CC}">
                <c16:uniqueId val="{00000497-0635-4DDC-93D6-3B744CECD2B8}"/>
              </c:ext>
            </c:extLst>
          </c:dPt>
          <c:dPt>
            <c:idx val="588"/>
            <c:bubble3D val="0"/>
            <c:spPr>
              <a:solidFill>
                <a:schemeClr val="accent1">
                  <a:lumMod val="50000"/>
                  <a:lumOff val="50000"/>
                </a:schemeClr>
              </a:solidFill>
              <a:ln w="6350">
                <a:noFill/>
              </a:ln>
              <a:effectLst/>
            </c:spPr>
            <c:extLst>
              <c:ext xmlns:c16="http://schemas.microsoft.com/office/drawing/2014/chart" uri="{C3380CC4-5D6E-409C-BE32-E72D297353CC}">
                <c16:uniqueId val="{00000499-0635-4DDC-93D6-3B744CECD2B8}"/>
              </c:ext>
            </c:extLst>
          </c:dPt>
          <c:dPt>
            <c:idx val="589"/>
            <c:bubble3D val="0"/>
            <c:spPr>
              <a:solidFill>
                <a:schemeClr val="accent2">
                  <a:lumMod val="50000"/>
                  <a:lumOff val="50000"/>
                </a:schemeClr>
              </a:solidFill>
              <a:ln w="6350">
                <a:noFill/>
              </a:ln>
              <a:effectLst/>
            </c:spPr>
            <c:extLst>
              <c:ext xmlns:c16="http://schemas.microsoft.com/office/drawing/2014/chart" uri="{C3380CC4-5D6E-409C-BE32-E72D297353CC}">
                <c16:uniqueId val="{0000049B-0635-4DDC-93D6-3B744CECD2B8}"/>
              </c:ext>
            </c:extLst>
          </c:dPt>
          <c:dPt>
            <c:idx val="590"/>
            <c:bubble3D val="0"/>
            <c:spPr>
              <a:solidFill>
                <a:schemeClr val="accent3">
                  <a:lumMod val="50000"/>
                  <a:lumOff val="50000"/>
                </a:schemeClr>
              </a:solidFill>
              <a:ln w="6350">
                <a:noFill/>
              </a:ln>
              <a:effectLst/>
            </c:spPr>
            <c:extLst>
              <c:ext xmlns:c16="http://schemas.microsoft.com/office/drawing/2014/chart" uri="{C3380CC4-5D6E-409C-BE32-E72D297353CC}">
                <c16:uniqueId val="{0000049D-0635-4DDC-93D6-3B744CECD2B8}"/>
              </c:ext>
            </c:extLst>
          </c:dPt>
          <c:dPt>
            <c:idx val="591"/>
            <c:bubble3D val="0"/>
            <c:spPr>
              <a:solidFill>
                <a:schemeClr val="accent4">
                  <a:lumMod val="50000"/>
                  <a:lumOff val="50000"/>
                </a:schemeClr>
              </a:solidFill>
              <a:ln w="6350">
                <a:noFill/>
              </a:ln>
              <a:effectLst/>
            </c:spPr>
            <c:extLst>
              <c:ext xmlns:c16="http://schemas.microsoft.com/office/drawing/2014/chart" uri="{C3380CC4-5D6E-409C-BE32-E72D297353CC}">
                <c16:uniqueId val="{0000049F-0635-4DDC-93D6-3B744CECD2B8}"/>
              </c:ext>
            </c:extLst>
          </c:dPt>
          <c:dPt>
            <c:idx val="592"/>
            <c:bubble3D val="0"/>
            <c:spPr>
              <a:solidFill>
                <a:schemeClr val="accent5">
                  <a:lumMod val="50000"/>
                  <a:lumOff val="50000"/>
                </a:schemeClr>
              </a:solidFill>
              <a:ln w="6350">
                <a:noFill/>
              </a:ln>
              <a:effectLst/>
            </c:spPr>
            <c:extLst>
              <c:ext xmlns:c16="http://schemas.microsoft.com/office/drawing/2014/chart" uri="{C3380CC4-5D6E-409C-BE32-E72D297353CC}">
                <c16:uniqueId val="{000004A1-0635-4DDC-93D6-3B744CECD2B8}"/>
              </c:ext>
            </c:extLst>
          </c:dPt>
          <c:dPt>
            <c:idx val="593"/>
            <c:bubble3D val="0"/>
            <c:spPr>
              <a:solidFill>
                <a:schemeClr val="accent6">
                  <a:lumMod val="50000"/>
                  <a:lumOff val="50000"/>
                </a:schemeClr>
              </a:solidFill>
              <a:ln w="6350">
                <a:noFill/>
              </a:ln>
              <a:effectLst/>
            </c:spPr>
            <c:extLst>
              <c:ext xmlns:c16="http://schemas.microsoft.com/office/drawing/2014/chart" uri="{C3380CC4-5D6E-409C-BE32-E72D297353CC}">
                <c16:uniqueId val="{000004A3-0635-4DDC-93D6-3B744CECD2B8}"/>
              </c:ext>
            </c:extLst>
          </c:dPt>
          <c:dPt>
            <c:idx val="594"/>
            <c:bubble3D val="0"/>
            <c:spPr>
              <a:solidFill>
                <a:schemeClr val="accent1"/>
              </a:solidFill>
              <a:ln w="6350">
                <a:noFill/>
              </a:ln>
              <a:effectLst/>
            </c:spPr>
            <c:extLst>
              <c:ext xmlns:c16="http://schemas.microsoft.com/office/drawing/2014/chart" uri="{C3380CC4-5D6E-409C-BE32-E72D297353CC}">
                <c16:uniqueId val="{000004A5-0635-4DDC-93D6-3B744CECD2B8}"/>
              </c:ext>
            </c:extLst>
          </c:dPt>
          <c:dPt>
            <c:idx val="595"/>
            <c:bubble3D val="0"/>
            <c:spPr>
              <a:solidFill>
                <a:schemeClr val="accent2"/>
              </a:solidFill>
              <a:ln w="6350">
                <a:noFill/>
              </a:ln>
              <a:effectLst/>
            </c:spPr>
            <c:extLst>
              <c:ext xmlns:c16="http://schemas.microsoft.com/office/drawing/2014/chart" uri="{C3380CC4-5D6E-409C-BE32-E72D297353CC}">
                <c16:uniqueId val="{000004A7-0635-4DDC-93D6-3B744CECD2B8}"/>
              </c:ext>
            </c:extLst>
          </c:dPt>
          <c:dPt>
            <c:idx val="596"/>
            <c:bubble3D val="0"/>
            <c:spPr>
              <a:solidFill>
                <a:schemeClr val="accent3"/>
              </a:solidFill>
              <a:ln w="6350">
                <a:noFill/>
              </a:ln>
              <a:effectLst/>
            </c:spPr>
            <c:extLst>
              <c:ext xmlns:c16="http://schemas.microsoft.com/office/drawing/2014/chart" uri="{C3380CC4-5D6E-409C-BE32-E72D297353CC}">
                <c16:uniqueId val="{000004A9-0635-4DDC-93D6-3B744CECD2B8}"/>
              </c:ext>
            </c:extLst>
          </c:dPt>
          <c:dPt>
            <c:idx val="597"/>
            <c:bubble3D val="0"/>
            <c:spPr>
              <a:solidFill>
                <a:schemeClr val="accent4"/>
              </a:solidFill>
              <a:ln w="6350">
                <a:noFill/>
              </a:ln>
              <a:effectLst/>
            </c:spPr>
            <c:extLst>
              <c:ext xmlns:c16="http://schemas.microsoft.com/office/drawing/2014/chart" uri="{C3380CC4-5D6E-409C-BE32-E72D297353CC}">
                <c16:uniqueId val="{000004AB-0635-4DDC-93D6-3B744CECD2B8}"/>
              </c:ext>
            </c:extLst>
          </c:dPt>
          <c:dPt>
            <c:idx val="598"/>
            <c:bubble3D val="0"/>
            <c:spPr>
              <a:solidFill>
                <a:schemeClr val="accent5"/>
              </a:solidFill>
              <a:ln w="6350">
                <a:noFill/>
              </a:ln>
              <a:effectLst/>
            </c:spPr>
            <c:extLst>
              <c:ext xmlns:c16="http://schemas.microsoft.com/office/drawing/2014/chart" uri="{C3380CC4-5D6E-409C-BE32-E72D297353CC}">
                <c16:uniqueId val="{000004AD-0635-4DDC-93D6-3B744CECD2B8}"/>
              </c:ext>
            </c:extLst>
          </c:dPt>
          <c:dPt>
            <c:idx val="599"/>
            <c:bubble3D val="0"/>
            <c:spPr>
              <a:solidFill>
                <a:schemeClr val="accent6"/>
              </a:solidFill>
              <a:ln w="6350">
                <a:noFill/>
              </a:ln>
              <a:effectLst/>
            </c:spPr>
            <c:extLst>
              <c:ext xmlns:c16="http://schemas.microsoft.com/office/drawing/2014/chart" uri="{C3380CC4-5D6E-409C-BE32-E72D297353CC}">
                <c16:uniqueId val="{000004AF-0635-4DDC-93D6-3B744CECD2B8}"/>
              </c:ext>
            </c:extLst>
          </c:dPt>
          <c:dPt>
            <c:idx val="600"/>
            <c:bubble3D val="0"/>
            <c:spPr>
              <a:solidFill>
                <a:schemeClr val="accent1">
                  <a:lumMod val="60000"/>
                </a:schemeClr>
              </a:solidFill>
              <a:ln w="6350">
                <a:noFill/>
              </a:ln>
              <a:effectLst/>
            </c:spPr>
            <c:extLst>
              <c:ext xmlns:c16="http://schemas.microsoft.com/office/drawing/2014/chart" uri="{C3380CC4-5D6E-409C-BE32-E72D297353CC}">
                <c16:uniqueId val="{000004B1-0635-4DDC-93D6-3B744CECD2B8}"/>
              </c:ext>
            </c:extLst>
          </c:dPt>
          <c:dPt>
            <c:idx val="601"/>
            <c:bubble3D val="0"/>
            <c:spPr>
              <a:solidFill>
                <a:schemeClr val="accent2">
                  <a:lumMod val="60000"/>
                </a:schemeClr>
              </a:solidFill>
              <a:ln w="6350">
                <a:noFill/>
              </a:ln>
              <a:effectLst/>
            </c:spPr>
            <c:extLst>
              <c:ext xmlns:c16="http://schemas.microsoft.com/office/drawing/2014/chart" uri="{C3380CC4-5D6E-409C-BE32-E72D297353CC}">
                <c16:uniqueId val="{000004B3-0635-4DDC-93D6-3B744CECD2B8}"/>
              </c:ext>
            </c:extLst>
          </c:dPt>
          <c:dPt>
            <c:idx val="602"/>
            <c:bubble3D val="0"/>
            <c:spPr>
              <a:solidFill>
                <a:schemeClr val="accent3">
                  <a:lumMod val="60000"/>
                </a:schemeClr>
              </a:solidFill>
              <a:ln w="6350">
                <a:noFill/>
              </a:ln>
              <a:effectLst/>
            </c:spPr>
            <c:extLst>
              <c:ext xmlns:c16="http://schemas.microsoft.com/office/drawing/2014/chart" uri="{C3380CC4-5D6E-409C-BE32-E72D297353CC}">
                <c16:uniqueId val="{000004B5-0635-4DDC-93D6-3B744CECD2B8}"/>
              </c:ext>
            </c:extLst>
          </c:dPt>
          <c:dPt>
            <c:idx val="603"/>
            <c:bubble3D val="0"/>
            <c:spPr>
              <a:solidFill>
                <a:schemeClr val="accent4">
                  <a:lumMod val="60000"/>
                </a:schemeClr>
              </a:solidFill>
              <a:ln w="6350">
                <a:noFill/>
              </a:ln>
              <a:effectLst/>
            </c:spPr>
            <c:extLst>
              <c:ext xmlns:c16="http://schemas.microsoft.com/office/drawing/2014/chart" uri="{C3380CC4-5D6E-409C-BE32-E72D297353CC}">
                <c16:uniqueId val="{000004B7-0635-4DDC-93D6-3B744CECD2B8}"/>
              </c:ext>
            </c:extLst>
          </c:dPt>
          <c:dPt>
            <c:idx val="604"/>
            <c:bubble3D val="0"/>
            <c:spPr>
              <a:solidFill>
                <a:schemeClr val="accent5">
                  <a:lumMod val="60000"/>
                </a:schemeClr>
              </a:solidFill>
              <a:ln w="6350">
                <a:noFill/>
              </a:ln>
              <a:effectLst/>
            </c:spPr>
            <c:extLst>
              <c:ext xmlns:c16="http://schemas.microsoft.com/office/drawing/2014/chart" uri="{C3380CC4-5D6E-409C-BE32-E72D297353CC}">
                <c16:uniqueId val="{000004B9-0635-4DDC-93D6-3B744CECD2B8}"/>
              </c:ext>
            </c:extLst>
          </c:dPt>
          <c:dPt>
            <c:idx val="605"/>
            <c:bubble3D val="0"/>
            <c:spPr>
              <a:solidFill>
                <a:schemeClr val="accent6">
                  <a:lumMod val="60000"/>
                </a:schemeClr>
              </a:solidFill>
              <a:ln w="6350">
                <a:noFill/>
              </a:ln>
              <a:effectLst/>
            </c:spPr>
            <c:extLst>
              <c:ext xmlns:c16="http://schemas.microsoft.com/office/drawing/2014/chart" uri="{C3380CC4-5D6E-409C-BE32-E72D297353CC}">
                <c16:uniqueId val="{000004BB-0635-4DDC-93D6-3B744CECD2B8}"/>
              </c:ext>
            </c:extLst>
          </c:dPt>
          <c:dPt>
            <c:idx val="606"/>
            <c:bubble3D val="0"/>
            <c:spPr>
              <a:solidFill>
                <a:schemeClr val="accent1">
                  <a:lumMod val="80000"/>
                  <a:lumOff val="20000"/>
                </a:schemeClr>
              </a:solidFill>
              <a:ln w="6350">
                <a:noFill/>
              </a:ln>
              <a:effectLst/>
            </c:spPr>
            <c:extLst>
              <c:ext xmlns:c16="http://schemas.microsoft.com/office/drawing/2014/chart" uri="{C3380CC4-5D6E-409C-BE32-E72D297353CC}">
                <c16:uniqueId val="{000004BD-0635-4DDC-93D6-3B744CECD2B8}"/>
              </c:ext>
            </c:extLst>
          </c:dPt>
          <c:dPt>
            <c:idx val="607"/>
            <c:bubble3D val="0"/>
            <c:spPr>
              <a:solidFill>
                <a:schemeClr val="accent2">
                  <a:lumMod val="80000"/>
                  <a:lumOff val="20000"/>
                </a:schemeClr>
              </a:solidFill>
              <a:ln w="6350">
                <a:noFill/>
              </a:ln>
              <a:effectLst/>
            </c:spPr>
            <c:extLst>
              <c:ext xmlns:c16="http://schemas.microsoft.com/office/drawing/2014/chart" uri="{C3380CC4-5D6E-409C-BE32-E72D297353CC}">
                <c16:uniqueId val="{000004BF-0635-4DDC-93D6-3B744CECD2B8}"/>
              </c:ext>
            </c:extLst>
          </c:dPt>
          <c:dPt>
            <c:idx val="608"/>
            <c:bubble3D val="0"/>
            <c:spPr>
              <a:solidFill>
                <a:schemeClr val="accent3">
                  <a:lumMod val="80000"/>
                  <a:lumOff val="20000"/>
                </a:schemeClr>
              </a:solidFill>
              <a:ln w="6350">
                <a:noFill/>
              </a:ln>
              <a:effectLst/>
            </c:spPr>
            <c:extLst>
              <c:ext xmlns:c16="http://schemas.microsoft.com/office/drawing/2014/chart" uri="{C3380CC4-5D6E-409C-BE32-E72D297353CC}">
                <c16:uniqueId val="{000004C1-0635-4DDC-93D6-3B744CECD2B8}"/>
              </c:ext>
            </c:extLst>
          </c:dPt>
          <c:dPt>
            <c:idx val="609"/>
            <c:bubble3D val="0"/>
            <c:spPr>
              <a:solidFill>
                <a:schemeClr val="accent4">
                  <a:lumMod val="80000"/>
                  <a:lumOff val="20000"/>
                </a:schemeClr>
              </a:solidFill>
              <a:ln w="6350">
                <a:noFill/>
              </a:ln>
              <a:effectLst/>
            </c:spPr>
            <c:extLst>
              <c:ext xmlns:c16="http://schemas.microsoft.com/office/drawing/2014/chart" uri="{C3380CC4-5D6E-409C-BE32-E72D297353CC}">
                <c16:uniqueId val="{000004C3-0635-4DDC-93D6-3B744CECD2B8}"/>
              </c:ext>
            </c:extLst>
          </c:dPt>
          <c:dPt>
            <c:idx val="610"/>
            <c:bubble3D val="0"/>
            <c:spPr>
              <a:solidFill>
                <a:schemeClr val="accent5">
                  <a:lumMod val="80000"/>
                  <a:lumOff val="20000"/>
                </a:schemeClr>
              </a:solidFill>
              <a:ln w="6350">
                <a:noFill/>
              </a:ln>
              <a:effectLst/>
            </c:spPr>
            <c:extLst>
              <c:ext xmlns:c16="http://schemas.microsoft.com/office/drawing/2014/chart" uri="{C3380CC4-5D6E-409C-BE32-E72D297353CC}">
                <c16:uniqueId val="{000004C5-0635-4DDC-93D6-3B744CECD2B8}"/>
              </c:ext>
            </c:extLst>
          </c:dPt>
          <c:dPt>
            <c:idx val="611"/>
            <c:bubble3D val="0"/>
            <c:spPr>
              <a:solidFill>
                <a:schemeClr val="accent6">
                  <a:lumMod val="80000"/>
                  <a:lumOff val="20000"/>
                </a:schemeClr>
              </a:solidFill>
              <a:ln w="6350">
                <a:noFill/>
              </a:ln>
              <a:effectLst/>
            </c:spPr>
            <c:extLst>
              <c:ext xmlns:c16="http://schemas.microsoft.com/office/drawing/2014/chart" uri="{C3380CC4-5D6E-409C-BE32-E72D297353CC}">
                <c16:uniqueId val="{000004C7-0635-4DDC-93D6-3B744CECD2B8}"/>
              </c:ext>
            </c:extLst>
          </c:dPt>
          <c:dPt>
            <c:idx val="612"/>
            <c:bubble3D val="0"/>
            <c:spPr>
              <a:solidFill>
                <a:schemeClr val="accent1">
                  <a:lumMod val="80000"/>
                </a:schemeClr>
              </a:solidFill>
              <a:ln w="6350">
                <a:noFill/>
              </a:ln>
              <a:effectLst/>
            </c:spPr>
            <c:extLst>
              <c:ext xmlns:c16="http://schemas.microsoft.com/office/drawing/2014/chart" uri="{C3380CC4-5D6E-409C-BE32-E72D297353CC}">
                <c16:uniqueId val="{000004C9-0635-4DDC-93D6-3B744CECD2B8}"/>
              </c:ext>
            </c:extLst>
          </c:dPt>
          <c:dPt>
            <c:idx val="613"/>
            <c:bubble3D val="0"/>
            <c:spPr>
              <a:solidFill>
                <a:schemeClr val="accent2">
                  <a:lumMod val="80000"/>
                </a:schemeClr>
              </a:solidFill>
              <a:ln w="6350">
                <a:noFill/>
              </a:ln>
              <a:effectLst/>
            </c:spPr>
            <c:extLst>
              <c:ext xmlns:c16="http://schemas.microsoft.com/office/drawing/2014/chart" uri="{C3380CC4-5D6E-409C-BE32-E72D297353CC}">
                <c16:uniqueId val="{000004CB-0635-4DDC-93D6-3B744CECD2B8}"/>
              </c:ext>
            </c:extLst>
          </c:dPt>
          <c:dPt>
            <c:idx val="614"/>
            <c:bubble3D val="0"/>
            <c:spPr>
              <a:solidFill>
                <a:schemeClr val="accent3">
                  <a:lumMod val="80000"/>
                </a:schemeClr>
              </a:solidFill>
              <a:ln w="6350">
                <a:noFill/>
              </a:ln>
              <a:effectLst/>
            </c:spPr>
            <c:extLst>
              <c:ext xmlns:c16="http://schemas.microsoft.com/office/drawing/2014/chart" uri="{C3380CC4-5D6E-409C-BE32-E72D297353CC}">
                <c16:uniqueId val="{000004CD-0635-4DDC-93D6-3B744CECD2B8}"/>
              </c:ext>
            </c:extLst>
          </c:dPt>
          <c:dPt>
            <c:idx val="615"/>
            <c:bubble3D val="0"/>
            <c:spPr>
              <a:solidFill>
                <a:schemeClr val="accent4">
                  <a:lumMod val="80000"/>
                </a:schemeClr>
              </a:solidFill>
              <a:ln w="6350">
                <a:noFill/>
              </a:ln>
              <a:effectLst/>
            </c:spPr>
            <c:extLst>
              <c:ext xmlns:c16="http://schemas.microsoft.com/office/drawing/2014/chart" uri="{C3380CC4-5D6E-409C-BE32-E72D297353CC}">
                <c16:uniqueId val="{000004CF-0635-4DDC-93D6-3B744CECD2B8}"/>
              </c:ext>
            </c:extLst>
          </c:dPt>
          <c:dPt>
            <c:idx val="616"/>
            <c:bubble3D val="0"/>
            <c:spPr>
              <a:solidFill>
                <a:schemeClr val="accent5">
                  <a:lumMod val="80000"/>
                </a:schemeClr>
              </a:solidFill>
              <a:ln w="6350">
                <a:noFill/>
              </a:ln>
              <a:effectLst/>
            </c:spPr>
            <c:extLst>
              <c:ext xmlns:c16="http://schemas.microsoft.com/office/drawing/2014/chart" uri="{C3380CC4-5D6E-409C-BE32-E72D297353CC}">
                <c16:uniqueId val="{000004D1-0635-4DDC-93D6-3B744CECD2B8}"/>
              </c:ext>
            </c:extLst>
          </c:dPt>
          <c:dPt>
            <c:idx val="617"/>
            <c:bubble3D val="0"/>
            <c:spPr>
              <a:solidFill>
                <a:schemeClr val="accent6">
                  <a:lumMod val="80000"/>
                </a:schemeClr>
              </a:solidFill>
              <a:ln w="6350">
                <a:noFill/>
              </a:ln>
              <a:effectLst/>
            </c:spPr>
            <c:extLst>
              <c:ext xmlns:c16="http://schemas.microsoft.com/office/drawing/2014/chart" uri="{C3380CC4-5D6E-409C-BE32-E72D297353CC}">
                <c16:uniqueId val="{000004D3-0635-4DDC-93D6-3B744CECD2B8}"/>
              </c:ext>
            </c:extLst>
          </c:dPt>
          <c:dPt>
            <c:idx val="618"/>
            <c:bubble3D val="0"/>
            <c:spPr>
              <a:solidFill>
                <a:schemeClr val="accent1">
                  <a:lumMod val="60000"/>
                  <a:lumOff val="40000"/>
                </a:schemeClr>
              </a:solidFill>
              <a:ln w="6350">
                <a:noFill/>
              </a:ln>
              <a:effectLst/>
            </c:spPr>
            <c:extLst>
              <c:ext xmlns:c16="http://schemas.microsoft.com/office/drawing/2014/chart" uri="{C3380CC4-5D6E-409C-BE32-E72D297353CC}">
                <c16:uniqueId val="{000004D5-0635-4DDC-93D6-3B744CECD2B8}"/>
              </c:ext>
            </c:extLst>
          </c:dPt>
          <c:dPt>
            <c:idx val="619"/>
            <c:bubble3D val="0"/>
            <c:spPr>
              <a:solidFill>
                <a:schemeClr val="accent2">
                  <a:lumMod val="60000"/>
                  <a:lumOff val="40000"/>
                </a:schemeClr>
              </a:solidFill>
              <a:ln w="6350">
                <a:noFill/>
              </a:ln>
              <a:effectLst/>
            </c:spPr>
            <c:extLst>
              <c:ext xmlns:c16="http://schemas.microsoft.com/office/drawing/2014/chart" uri="{C3380CC4-5D6E-409C-BE32-E72D297353CC}">
                <c16:uniqueId val="{000004D7-0635-4DDC-93D6-3B744CECD2B8}"/>
              </c:ext>
            </c:extLst>
          </c:dPt>
          <c:dPt>
            <c:idx val="620"/>
            <c:bubble3D val="0"/>
            <c:spPr>
              <a:solidFill>
                <a:schemeClr val="accent3">
                  <a:lumMod val="60000"/>
                  <a:lumOff val="40000"/>
                </a:schemeClr>
              </a:solidFill>
              <a:ln w="6350">
                <a:noFill/>
              </a:ln>
              <a:effectLst/>
            </c:spPr>
            <c:extLst>
              <c:ext xmlns:c16="http://schemas.microsoft.com/office/drawing/2014/chart" uri="{C3380CC4-5D6E-409C-BE32-E72D297353CC}">
                <c16:uniqueId val="{000004D9-0635-4DDC-93D6-3B744CECD2B8}"/>
              </c:ext>
            </c:extLst>
          </c:dPt>
          <c:dPt>
            <c:idx val="621"/>
            <c:bubble3D val="0"/>
            <c:spPr>
              <a:solidFill>
                <a:schemeClr val="accent4">
                  <a:lumMod val="60000"/>
                  <a:lumOff val="40000"/>
                </a:schemeClr>
              </a:solidFill>
              <a:ln w="6350">
                <a:noFill/>
              </a:ln>
              <a:effectLst/>
            </c:spPr>
            <c:extLst>
              <c:ext xmlns:c16="http://schemas.microsoft.com/office/drawing/2014/chart" uri="{C3380CC4-5D6E-409C-BE32-E72D297353CC}">
                <c16:uniqueId val="{000004DB-0635-4DDC-93D6-3B744CECD2B8}"/>
              </c:ext>
            </c:extLst>
          </c:dPt>
          <c:dPt>
            <c:idx val="622"/>
            <c:bubble3D val="0"/>
            <c:spPr>
              <a:solidFill>
                <a:schemeClr val="accent5">
                  <a:lumMod val="60000"/>
                  <a:lumOff val="40000"/>
                </a:schemeClr>
              </a:solidFill>
              <a:ln w="6350">
                <a:noFill/>
              </a:ln>
              <a:effectLst/>
            </c:spPr>
            <c:extLst>
              <c:ext xmlns:c16="http://schemas.microsoft.com/office/drawing/2014/chart" uri="{C3380CC4-5D6E-409C-BE32-E72D297353CC}">
                <c16:uniqueId val="{000004DD-0635-4DDC-93D6-3B744CECD2B8}"/>
              </c:ext>
            </c:extLst>
          </c:dPt>
          <c:dPt>
            <c:idx val="623"/>
            <c:bubble3D val="0"/>
            <c:spPr>
              <a:solidFill>
                <a:schemeClr val="accent6">
                  <a:lumMod val="60000"/>
                  <a:lumOff val="40000"/>
                </a:schemeClr>
              </a:solidFill>
              <a:ln w="6350">
                <a:noFill/>
              </a:ln>
              <a:effectLst/>
            </c:spPr>
            <c:extLst>
              <c:ext xmlns:c16="http://schemas.microsoft.com/office/drawing/2014/chart" uri="{C3380CC4-5D6E-409C-BE32-E72D297353CC}">
                <c16:uniqueId val="{000004DF-0635-4DDC-93D6-3B744CECD2B8}"/>
              </c:ext>
            </c:extLst>
          </c:dPt>
          <c:dPt>
            <c:idx val="624"/>
            <c:bubble3D val="0"/>
            <c:spPr>
              <a:solidFill>
                <a:schemeClr val="accent1">
                  <a:lumMod val="50000"/>
                </a:schemeClr>
              </a:solidFill>
              <a:ln w="6350">
                <a:noFill/>
              </a:ln>
              <a:effectLst/>
            </c:spPr>
            <c:extLst>
              <c:ext xmlns:c16="http://schemas.microsoft.com/office/drawing/2014/chart" uri="{C3380CC4-5D6E-409C-BE32-E72D297353CC}">
                <c16:uniqueId val="{000004E1-0635-4DDC-93D6-3B744CECD2B8}"/>
              </c:ext>
            </c:extLst>
          </c:dPt>
          <c:dPt>
            <c:idx val="625"/>
            <c:bubble3D val="0"/>
            <c:spPr>
              <a:solidFill>
                <a:schemeClr val="accent2">
                  <a:lumMod val="50000"/>
                </a:schemeClr>
              </a:solidFill>
              <a:ln w="6350">
                <a:noFill/>
              </a:ln>
              <a:effectLst/>
            </c:spPr>
            <c:extLst>
              <c:ext xmlns:c16="http://schemas.microsoft.com/office/drawing/2014/chart" uri="{C3380CC4-5D6E-409C-BE32-E72D297353CC}">
                <c16:uniqueId val="{000004E3-0635-4DDC-93D6-3B744CECD2B8}"/>
              </c:ext>
            </c:extLst>
          </c:dPt>
          <c:dPt>
            <c:idx val="626"/>
            <c:bubble3D val="0"/>
            <c:spPr>
              <a:solidFill>
                <a:schemeClr val="accent3">
                  <a:lumMod val="50000"/>
                </a:schemeClr>
              </a:solidFill>
              <a:ln w="6350">
                <a:noFill/>
              </a:ln>
              <a:effectLst/>
            </c:spPr>
            <c:extLst>
              <c:ext xmlns:c16="http://schemas.microsoft.com/office/drawing/2014/chart" uri="{C3380CC4-5D6E-409C-BE32-E72D297353CC}">
                <c16:uniqueId val="{000004E5-0635-4DDC-93D6-3B744CECD2B8}"/>
              </c:ext>
            </c:extLst>
          </c:dPt>
          <c:dPt>
            <c:idx val="627"/>
            <c:bubble3D val="0"/>
            <c:spPr>
              <a:solidFill>
                <a:schemeClr val="accent4">
                  <a:lumMod val="50000"/>
                </a:schemeClr>
              </a:solidFill>
              <a:ln w="6350">
                <a:noFill/>
              </a:ln>
              <a:effectLst/>
            </c:spPr>
            <c:extLst>
              <c:ext xmlns:c16="http://schemas.microsoft.com/office/drawing/2014/chart" uri="{C3380CC4-5D6E-409C-BE32-E72D297353CC}">
                <c16:uniqueId val="{000004E7-0635-4DDC-93D6-3B744CECD2B8}"/>
              </c:ext>
            </c:extLst>
          </c:dPt>
          <c:dPt>
            <c:idx val="628"/>
            <c:bubble3D val="0"/>
            <c:spPr>
              <a:solidFill>
                <a:schemeClr val="accent5">
                  <a:lumMod val="50000"/>
                </a:schemeClr>
              </a:solidFill>
              <a:ln w="6350">
                <a:noFill/>
              </a:ln>
              <a:effectLst/>
            </c:spPr>
            <c:extLst>
              <c:ext xmlns:c16="http://schemas.microsoft.com/office/drawing/2014/chart" uri="{C3380CC4-5D6E-409C-BE32-E72D297353CC}">
                <c16:uniqueId val="{000004E9-0635-4DDC-93D6-3B744CECD2B8}"/>
              </c:ext>
            </c:extLst>
          </c:dPt>
          <c:dPt>
            <c:idx val="629"/>
            <c:bubble3D val="0"/>
            <c:spPr>
              <a:solidFill>
                <a:schemeClr val="accent6">
                  <a:lumMod val="50000"/>
                </a:schemeClr>
              </a:solidFill>
              <a:ln w="6350">
                <a:noFill/>
              </a:ln>
              <a:effectLst/>
            </c:spPr>
            <c:extLst>
              <c:ext xmlns:c16="http://schemas.microsoft.com/office/drawing/2014/chart" uri="{C3380CC4-5D6E-409C-BE32-E72D297353CC}">
                <c16:uniqueId val="{000004EB-0635-4DDC-93D6-3B744CECD2B8}"/>
              </c:ext>
            </c:extLst>
          </c:dPt>
          <c:dPt>
            <c:idx val="630"/>
            <c:bubble3D val="0"/>
            <c:spPr>
              <a:solidFill>
                <a:schemeClr val="accent1">
                  <a:lumMod val="70000"/>
                  <a:lumOff val="30000"/>
                </a:schemeClr>
              </a:solidFill>
              <a:ln w="6350">
                <a:noFill/>
              </a:ln>
              <a:effectLst/>
            </c:spPr>
            <c:extLst>
              <c:ext xmlns:c16="http://schemas.microsoft.com/office/drawing/2014/chart" uri="{C3380CC4-5D6E-409C-BE32-E72D297353CC}">
                <c16:uniqueId val="{000004ED-0635-4DDC-93D6-3B744CECD2B8}"/>
              </c:ext>
            </c:extLst>
          </c:dPt>
          <c:dPt>
            <c:idx val="631"/>
            <c:bubble3D val="0"/>
            <c:spPr>
              <a:solidFill>
                <a:schemeClr val="accent2">
                  <a:lumMod val="70000"/>
                  <a:lumOff val="30000"/>
                </a:schemeClr>
              </a:solidFill>
              <a:ln w="6350">
                <a:noFill/>
              </a:ln>
              <a:effectLst/>
            </c:spPr>
            <c:extLst>
              <c:ext xmlns:c16="http://schemas.microsoft.com/office/drawing/2014/chart" uri="{C3380CC4-5D6E-409C-BE32-E72D297353CC}">
                <c16:uniqueId val="{000004EF-0635-4DDC-93D6-3B744CECD2B8}"/>
              </c:ext>
            </c:extLst>
          </c:dPt>
          <c:dPt>
            <c:idx val="632"/>
            <c:bubble3D val="0"/>
            <c:spPr>
              <a:solidFill>
                <a:schemeClr val="accent3">
                  <a:lumMod val="70000"/>
                  <a:lumOff val="30000"/>
                </a:schemeClr>
              </a:solidFill>
              <a:ln w="6350">
                <a:noFill/>
              </a:ln>
              <a:effectLst/>
            </c:spPr>
            <c:extLst>
              <c:ext xmlns:c16="http://schemas.microsoft.com/office/drawing/2014/chart" uri="{C3380CC4-5D6E-409C-BE32-E72D297353CC}">
                <c16:uniqueId val="{000004F1-0635-4DDC-93D6-3B744CECD2B8}"/>
              </c:ext>
            </c:extLst>
          </c:dPt>
          <c:dPt>
            <c:idx val="633"/>
            <c:bubble3D val="0"/>
            <c:spPr>
              <a:solidFill>
                <a:schemeClr val="accent4">
                  <a:lumMod val="70000"/>
                  <a:lumOff val="30000"/>
                </a:schemeClr>
              </a:solidFill>
              <a:ln w="6350">
                <a:noFill/>
              </a:ln>
              <a:effectLst/>
            </c:spPr>
            <c:extLst>
              <c:ext xmlns:c16="http://schemas.microsoft.com/office/drawing/2014/chart" uri="{C3380CC4-5D6E-409C-BE32-E72D297353CC}">
                <c16:uniqueId val="{000004F3-0635-4DDC-93D6-3B744CECD2B8}"/>
              </c:ext>
            </c:extLst>
          </c:dPt>
          <c:dPt>
            <c:idx val="634"/>
            <c:bubble3D val="0"/>
            <c:spPr>
              <a:solidFill>
                <a:schemeClr val="accent5">
                  <a:lumMod val="70000"/>
                  <a:lumOff val="30000"/>
                </a:schemeClr>
              </a:solidFill>
              <a:ln w="6350">
                <a:noFill/>
              </a:ln>
              <a:effectLst/>
            </c:spPr>
            <c:extLst>
              <c:ext xmlns:c16="http://schemas.microsoft.com/office/drawing/2014/chart" uri="{C3380CC4-5D6E-409C-BE32-E72D297353CC}">
                <c16:uniqueId val="{000004F5-0635-4DDC-93D6-3B744CECD2B8}"/>
              </c:ext>
            </c:extLst>
          </c:dPt>
          <c:dPt>
            <c:idx val="635"/>
            <c:bubble3D val="0"/>
            <c:spPr>
              <a:solidFill>
                <a:schemeClr val="accent6">
                  <a:lumMod val="70000"/>
                  <a:lumOff val="30000"/>
                </a:schemeClr>
              </a:solidFill>
              <a:ln w="6350">
                <a:noFill/>
              </a:ln>
              <a:effectLst/>
            </c:spPr>
            <c:extLst>
              <c:ext xmlns:c16="http://schemas.microsoft.com/office/drawing/2014/chart" uri="{C3380CC4-5D6E-409C-BE32-E72D297353CC}">
                <c16:uniqueId val="{000004F7-0635-4DDC-93D6-3B744CECD2B8}"/>
              </c:ext>
            </c:extLst>
          </c:dPt>
          <c:dPt>
            <c:idx val="636"/>
            <c:bubble3D val="0"/>
            <c:spPr>
              <a:solidFill>
                <a:schemeClr val="accent1">
                  <a:lumMod val="70000"/>
                </a:schemeClr>
              </a:solidFill>
              <a:ln w="6350">
                <a:noFill/>
              </a:ln>
              <a:effectLst/>
            </c:spPr>
            <c:extLst>
              <c:ext xmlns:c16="http://schemas.microsoft.com/office/drawing/2014/chart" uri="{C3380CC4-5D6E-409C-BE32-E72D297353CC}">
                <c16:uniqueId val="{000004F9-0635-4DDC-93D6-3B744CECD2B8}"/>
              </c:ext>
            </c:extLst>
          </c:dPt>
          <c:dPt>
            <c:idx val="637"/>
            <c:bubble3D val="0"/>
            <c:spPr>
              <a:solidFill>
                <a:schemeClr val="accent2">
                  <a:lumMod val="70000"/>
                </a:schemeClr>
              </a:solidFill>
              <a:ln w="6350">
                <a:noFill/>
              </a:ln>
              <a:effectLst/>
            </c:spPr>
            <c:extLst>
              <c:ext xmlns:c16="http://schemas.microsoft.com/office/drawing/2014/chart" uri="{C3380CC4-5D6E-409C-BE32-E72D297353CC}">
                <c16:uniqueId val="{000004FB-0635-4DDC-93D6-3B744CECD2B8}"/>
              </c:ext>
            </c:extLst>
          </c:dPt>
          <c:dPt>
            <c:idx val="638"/>
            <c:bubble3D val="0"/>
            <c:spPr>
              <a:solidFill>
                <a:schemeClr val="accent3">
                  <a:lumMod val="70000"/>
                </a:schemeClr>
              </a:solidFill>
              <a:ln w="6350">
                <a:noFill/>
              </a:ln>
              <a:effectLst/>
            </c:spPr>
            <c:extLst>
              <c:ext xmlns:c16="http://schemas.microsoft.com/office/drawing/2014/chart" uri="{C3380CC4-5D6E-409C-BE32-E72D297353CC}">
                <c16:uniqueId val="{000004FD-0635-4DDC-93D6-3B744CECD2B8}"/>
              </c:ext>
            </c:extLst>
          </c:dPt>
          <c:dPt>
            <c:idx val="639"/>
            <c:bubble3D val="0"/>
            <c:spPr>
              <a:solidFill>
                <a:schemeClr val="accent4">
                  <a:lumMod val="70000"/>
                </a:schemeClr>
              </a:solidFill>
              <a:ln w="6350">
                <a:noFill/>
              </a:ln>
              <a:effectLst/>
            </c:spPr>
            <c:extLst>
              <c:ext xmlns:c16="http://schemas.microsoft.com/office/drawing/2014/chart" uri="{C3380CC4-5D6E-409C-BE32-E72D297353CC}">
                <c16:uniqueId val="{000004FF-0635-4DDC-93D6-3B744CECD2B8}"/>
              </c:ext>
            </c:extLst>
          </c:dPt>
          <c:dPt>
            <c:idx val="640"/>
            <c:bubble3D val="0"/>
            <c:spPr>
              <a:solidFill>
                <a:schemeClr val="accent5">
                  <a:lumMod val="70000"/>
                </a:schemeClr>
              </a:solidFill>
              <a:ln w="6350">
                <a:noFill/>
              </a:ln>
              <a:effectLst/>
            </c:spPr>
            <c:extLst>
              <c:ext xmlns:c16="http://schemas.microsoft.com/office/drawing/2014/chart" uri="{C3380CC4-5D6E-409C-BE32-E72D297353CC}">
                <c16:uniqueId val="{00000501-0635-4DDC-93D6-3B744CECD2B8}"/>
              </c:ext>
            </c:extLst>
          </c:dPt>
          <c:dPt>
            <c:idx val="641"/>
            <c:bubble3D val="0"/>
            <c:spPr>
              <a:solidFill>
                <a:schemeClr val="accent6">
                  <a:lumMod val="70000"/>
                </a:schemeClr>
              </a:solidFill>
              <a:ln w="6350">
                <a:noFill/>
              </a:ln>
              <a:effectLst/>
            </c:spPr>
            <c:extLst>
              <c:ext xmlns:c16="http://schemas.microsoft.com/office/drawing/2014/chart" uri="{C3380CC4-5D6E-409C-BE32-E72D297353CC}">
                <c16:uniqueId val="{00000503-0635-4DDC-93D6-3B744CECD2B8}"/>
              </c:ext>
            </c:extLst>
          </c:dPt>
          <c:dPt>
            <c:idx val="642"/>
            <c:bubble3D val="0"/>
            <c:spPr>
              <a:solidFill>
                <a:schemeClr val="accent1">
                  <a:lumMod val="50000"/>
                  <a:lumOff val="50000"/>
                </a:schemeClr>
              </a:solidFill>
              <a:ln w="6350">
                <a:noFill/>
              </a:ln>
              <a:effectLst/>
            </c:spPr>
            <c:extLst>
              <c:ext xmlns:c16="http://schemas.microsoft.com/office/drawing/2014/chart" uri="{C3380CC4-5D6E-409C-BE32-E72D297353CC}">
                <c16:uniqueId val="{00000505-0635-4DDC-93D6-3B744CECD2B8}"/>
              </c:ext>
            </c:extLst>
          </c:dPt>
          <c:dPt>
            <c:idx val="643"/>
            <c:bubble3D val="0"/>
            <c:spPr>
              <a:solidFill>
                <a:schemeClr val="accent2">
                  <a:lumMod val="50000"/>
                  <a:lumOff val="50000"/>
                </a:schemeClr>
              </a:solidFill>
              <a:ln w="6350">
                <a:noFill/>
              </a:ln>
              <a:effectLst/>
            </c:spPr>
            <c:extLst>
              <c:ext xmlns:c16="http://schemas.microsoft.com/office/drawing/2014/chart" uri="{C3380CC4-5D6E-409C-BE32-E72D297353CC}">
                <c16:uniqueId val="{00000507-0635-4DDC-93D6-3B744CECD2B8}"/>
              </c:ext>
            </c:extLst>
          </c:dPt>
          <c:dPt>
            <c:idx val="644"/>
            <c:bubble3D val="0"/>
            <c:spPr>
              <a:solidFill>
                <a:schemeClr val="accent3">
                  <a:lumMod val="50000"/>
                  <a:lumOff val="50000"/>
                </a:schemeClr>
              </a:solidFill>
              <a:ln w="6350">
                <a:noFill/>
              </a:ln>
              <a:effectLst/>
            </c:spPr>
            <c:extLst>
              <c:ext xmlns:c16="http://schemas.microsoft.com/office/drawing/2014/chart" uri="{C3380CC4-5D6E-409C-BE32-E72D297353CC}">
                <c16:uniqueId val="{00000509-0635-4DDC-93D6-3B744CECD2B8}"/>
              </c:ext>
            </c:extLst>
          </c:dPt>
          <c:dPt>
            <c:idx val="645"/>
            <c:bubble3D val="0"/>
            <c:spPr>
              <a:solidFill>
                <a:schemeClr val="accent4">
                  <a:lumMod val="50000"/>
                  <a:lumOff val="50000"/>
                </a:schemeClr>
              </a:solidFill>
              <a:ln w="6350">
                <a:noFill/>
              </a:ln>
              <a:effectLst/>
            </c:spPr>
            <c:extLst>
              <c:ext xmlns:c16="http://schemas.microsoft.com/office/drawing/2014/chart" uri="{C3380CC4-5D6E-409C-BE32-E72D297353CC}">
                <c16:uniqueId val="{0000050B-0635-4DDC-93D6-3B744CECD2B8}"/>
              </c:ext>
            </c:extLst>
          </c:dPt>
          <c:dPt>
            <c:idx val="646"/>
            <c:bubble3D val="0"/>
            <c:spPr>
              <a:solidFill>
                <a:schemeClr val="accent5">
                  <a:lumMod val="50000"/>
                  <a:lumOff val="50000"/>
                </a:schemeClr>
              </a:solidFill>
              <a:ln w="6350">
                <a:noFill/>
              </a:ln>
              <a:effectLst/>
            </c:spPr>
            <c:extLst>
              <c:ext xmlns:c16="http://schemas.microsoft.com/office/drawing/2014/chart" uri="{C3380CC4-5D6E-409C-BE32-E72D297353CC}">
                <c16:uniqueId val="{0000050D-0635-4DDC-93D6-3B744CECD2B8}"/>
              </c:ext>
            </c:extLst>
          </c:dPt>
          <c:dPt>
            <c:idx val="647"/>
            <c:bubble3D val="0"/>
            <c:spPr>
              <a:solidFill>
                <a:schemeClr val="accent6">
                  <a:lumMod val="50000"/>
                  <a:lumOff val="50000"/>
                </a:schemeClr>
              </a:solidFill>
              <a:ln w="6350">
                <a:noFill/>
              </a:ln>
              <a:effectLst/>
            </c:spPr>
            <c:extLst>
              <c:ext xmlns:c16="http://schemas.microsoft.com/office/drawing/2014/chart" uri="{C3380CC4-5D6E-409C-BE32-E72D297353CC}">
                <c16:uniqueId val="{0000050F-0635-4DDC-93D6-3B744CECD2B8}"/>
              </c:ext>
            </c:extLst>
          </c:dPt>
          <c:dPt>
            <c:idx val="648"/>
            <c:bubble3D val="0"/>
            <c:spPr>
              <a:solidFill>
                <a:schemeClr val="accent1"/>
              </a:solidFill>
              <a:ln w="6350">
                <a:noFill/>
              </a:ln>
              <a:effectLst/>
            </c:spPr>
            <c:extLst>
              <c:ext xmlns:c16="http://schemas.microsoft.com/office/drawing/2014/chart" uri="{C3380CC4-5D6E-409C-BE32-E72D297353CC}">
                <c16:uniqueId val="{00000511-0635-4DDC-93D6-3B744CECD2B8}"/>
              </c:ext>
            </c:extLst>
          </c:dPt>
          <c:dPt>
            <c:idx val="649"/>
            <c:bubble3D val="0"/>
            <c:spPr>
              <a:solidFill>
                <a:schemeClr val="accent2"/>
              </a:solidFill>
              <a:ln w="6350">
                <a:noFill/>
              </a:ln>
              <a:effectLst/>
            </c:spPr>
            <c:extLst>
              <c:ext xmlns:c16="http://schemas.microsoft.com/office/drawing/2014/chart" uri="{C3380CC4-5D6E-409C-BE32-E72D297353CC}">
                <c16:uniqueId val="{00000513-0635-4DDC-93D6-3B744CECD2B8}"/>
              </c:ext>
            </c:extLst>
          </c:dPt>
          <c:dPt>
            <c:idx val="650"/>
            <c:bubble3D val="0"/>
            <c:spPr>
              <a:solidFill>
                <a:schemeClr val="accent3"/>
              </a:solidFill>
              <a:ln w="6350">
                <a:noFill/>
              </a:ln>
              <a:effectLst/>
            </c:spPr>
            <c:extLst>
              <c:ext xmlns:c16="http://schemas.microsoft.com/office/drawing/2014/chart" uri="{C3380CC4-5D6E-409C-BE32-E72D297353CC}">
                <c16:uniqueId val="{00000515-0635-4DDC-93D6-3B744CECD2B8}"/>
              </c:ext>
            </c:extLst>
          </c:dPt>
          <c:dPt>
            <c:idx val="651"/>
            <c:bubble3D val="0"/>
            <c:spPr>
              <a:solidFill>
                <a:schemeClr val="accent4"/>
              </a:solidFill>
              <a:ln w="6350">
                <a:noFill/>
              </a:ln>
              <a:effectLst/>
            </c:spPr>
            <c:extLst>
              <c:ext xmlns:c16="http://schemas.microsoft.com/office/drawing/2014/chart" uri="{C3380CC4-5D6E-409C-BE32-E72D297353CC}">
                <c16:uniqueId val="{00000517-0635-4DDC-93D6-3B744CECD2B8}"/>
              </c:ext>
            </c:extLst>
          </c:dPt>
          <c:dPt>
            <c:idx val="652"/>
            <c:bubble3D val="0"/>
            <c:spPr>
              <a:solidFill>
                <a:schemeClr val="accent5"/>
              </a:solidFill>
              <a:ln w="6350">
                <a:noFill/>
              </a:ln>
              <a:effectLst/>
            </c:spPr>
            <c:extLst>
              <c:ext xmlns:c16="http://schemas.microsoft.com/office/drawing/2014/chart" uri="{C3380CC4-5D6E-409C-BE32-E72D297353CC}">
                <c16:uniqueId val="{00000519-0635-4DDC-93D6-3B744CECD2B8}"/>
              </c:ext>
            </c:extLst>
          </c:dPt>
          <c:dPt>
            <c:idx val="653"/>
            <c:bubble3D val="0"/>
            <c:spPr>
              <a:solidFill>
                <a:schemeClr val="accent6"/>
              </a:solidFill>
              <a:ln w="6350">
                <a:noFill/>
              </a:ln>
              <a:effectLst/>
            </c:spPr>
            <c:extLst>
              <c:ext xmlns:c16="http://schemas.microsoft.com/office/drawing/2014/chart" uri="{C3380CC4-5D6E-409C-BE32-E72D297353CC}">
                <c16:uniqueId val="{0000051B-0635-4DDC-93D6-3B744CECD2B8}"/>
              </c:ext>
            </c:extLst>
          </c:dPt>
          <c:dPt>
            <c:idx val="654"/>
            <c:bubble3D val="0"/>
            <c:spPr>
              <a:solidFill>
                <a:schemeClr val="accent1">
                  <a:lumMod val="60000"/>
                </a:schemeClr>
              </a:solidFill>
              <a:ln w="6350">
                <a:noFill/>
              </a:ln>
              <a:effectLst/>
            </c:spPr>
            <c:extLst>
              <c:ext xmlns:c16="http://schemas.microsoft.com/office/drawing/2014/chart" uri="{C3380CC4-5D6E-409C-BE32-E72D297353CC}">
                <c16:uniqueId val="{0000051D-0635-4DDC-93D6-3B744CECD2B8}"/>
              </c:ext>
            </c:extLst>
          </c:dPt>
          <c:dPt>
            <c:idx val="655"/>
            <c:bubble3D val="0"/>
            <c:spPr>
              <a:solidFill>
                <a:schemeClr val="accent2">
                  <a:lumMod val="60000"/>
                </a:schemeClr>
              </a:solidFill>
              <a:ln w="6350">
                <a:noFill/>
              </a:ln>
              <a:effectLst/>
            </c:spPr>
            <c:extLst>
              <c:ext xmlns:c16="http://schemas.microsoft.com/office/drawing/2014/chart" uri="{C3380CC4-5D6E-409C-BE32-E72D297353CC}">
                <c16:uniqueId val="{0000051F-0635-4DDC-93D6-3B744CECD2B8}"/>
              </c:ext>
            </c:extLst>
          </c:dPt>
          <c:dPt>
            <c:idx val="656"/>
            <c:bubble3D val="0"/>
            <c:spPr>
              <a:solidFill>
                <a:schemeClr val="accent3">
                  <a:lumMod val="60000"/>
                </a:schemeClr>
              </a:solidFill>
              <a:ln w="6350">
                <a:noFill/>
              </a:ln>
              <a:effectLst/>
            </c:spPr>
            <c:extLst>
              <c:ext xmlns:c16="http://schemas.microsoft.com/office/drawing/2014/chart" uri="{C3380CC4-5D6E-409C-BE32-E72D297353CC}">
                <c16:uniqueId val="{00000521-0635-4DDC-93D6-3B744CECD2B8}"/>
              </c:ext>
            </c:extLst>
          </c:dPt>
          <c:dPt>
            <c:idx val="657"/>
            <c:bubble3D val="0"/>
            <c:spPr>
              <a:solidFill>
                <a:schemeClr val="accent4">
                  <a:lumMod val="60000"/>
                </a:schemeClr>
              </a:solidFill>
              <a:ln w="6350">
                <a:noFill/>
              </a:ln>
              <a:effectLst/>
            </c:spPr>
            <c:extLst>
              <c:ext xmlns:c16="http://schemas.microsoft.com/office/drawing/2014/chart" uri="{C3380CC4-5D6E-409C-BE32-E72D297353CC}">
                <c16:uniqueId val="{00000523-0635-4DDC-93D6-3B744CECD2B8}"/>
              </c:ext>
            </c:extLst>
          </c:dPt>
          <c:dPt>
            <c:idx val="658"/>
            <c:bubble3D val="0"/>
            <c:spPr>
              <a:solidFill>
                <a:schemeClr val="accent5">
                  <a:lumMod val="60000"/>
                </a:schemeClr>
              </a:solidFill>
              <a:ln w="6350">
                <a:noFill/>
              </a:ln>
              <a:effectLst/>
            </c:spPr>
            <c:extLst>
              <c:ext xmlns:c16="http://schemas.microsoft.com/office/drawing/2014/chart" uri="{C3380CC4-5D6E-409C-BE32-E72D297353CC}">
                <c16:uniqueId val="{00000525-0635-4DDC-93D6-3B744CECD2B8}"/>
              </c:ext>
            </c:extLst>
          </c:dPt>
          <c:dPt>
            <c:idx val="659"/>
            <c:bubble3D val="0"/>
            <c:spPr>
              <a:solidFill>
                <a:schemeClr val="accent6">
                  <a:lumMod val="60000"/>
                </a:schemeClr>
              </a:solidFill>
              <a:ln w="6350">
                <a:noFill/>
              </a:ln>
              <a:effectLst/>
            </c:spPr>
            <c:extLst>
              <c:ext xmlns:c16="http://schemas.microsoft.com/office/drawing/2014/chart" uri="{C3380CC4-5D6E-409C-BE32-E72D297353CC}">
                <c16:uniqueId val="{00000527-0635-4DDC-93D6-3B744CECD2B8}"/>
              </c:ext>
            </c:extLst>
          </c:dPt>
          <c:dPt>
            <c:idx val="660"/>
            <c:bubble3D val="0"/>
            <c:spPr>
              <a:solidFill>
                <a:schemeClr val="accent1">
                  <a:lumMod val="80000"/>
                  <a:lumOff val="20000"/>
                </a:schemeClr>
              </a:solidFill>
              <a:ln w="6350">
                <a:noFill/>
              </a:ln>
              <a:effectLst/>
            </c:spPr>
            <c:extLst>
              <c:ext xmlns:c16="http://schemas.microsoft.com/office/drawing/2014/chart" uri="{C3380CC4-5D6E-409C-BE32-E72D297353CC}">
                <c16:uniqueId val="{00000529-0635-4DDC-93D6-3B744CECD2B8}"/>
              </c:ext>
            </c:extLst>
          </c:dPt>
          <c:dPt>
            <c:idx val="661"/>
            <c:bubble3D val="0"/>
            <c:spPr>
              <a:solidFill>
                <a:schemeClr val="accent2">
                  <a:lumMod val="80000"/>
                  <a:lumOff val="20000"/>
                </a:schemeClr>
              </a:solidFill>
              <a:ln w="6350">
                <a:noFill/>
              </a:ln>
              <a:effectLst/>
            </c:spPr>
            <c:extLst>
              <c:ext xmlns:c16="http://schemas.microsoft.com/office/drawing/2014/chart" uri="{C3380CC4-5D6E-409C-BE32-E72D297353CC}">
                <c16:uniqueId val="{0000052B-0635-4DDC-93D6-3B744CECD2B8}"/>
              </c:ext>
            </c:extLst>
          </c:dPt>
          <c:dPt>
            <c:idx val="662"/>
            <c:bubble3D val="0"/>
            <c:spPr>
              <a:solidFill>
                <a:schemeClr val="accent3">
                  <a:lumMod val="80000"/>
                  <a:lumOff val="20000"/>
                </a:schemeClr>
              </a:solidFill>
              <a:ln w="6350">
                <a:noFill/>
              </a:ln>
              <a:effectLst/>
            </c:spPr>
            <c:extLst>
              <c:ext xmlns:c16="http://schemas.microsoft.com/office/drawing/2014/chart" uri="{C3380CC4-5D6E-409C-BE32-E72D297353CC}">
                <c16:uniqueId val="{0000052D-0635-4DDC-93D6-3B744CECD2B8}"/>
              </c:ext>
            </c:extLst>
          </c:dPt>
          <c:dPt>
            <c:idx val="663"/>
            <c:bubble3D val="0"/>
            <c:spPr>
              <a:solidFill>
                <a:schemeClr val="accent4">
                  <a:lumMod val="80000"/>
                  <a:lumOff val="20000"/>
                </a:schemeClr>
              </a:solidFill>
              <a:ln w="6350">
                <a:noFill/>
              </a:ln>
              <a:effectLst/>
            </c:spPr>
            <c:extLst>
              <c:ext xmlns:c16="http://schemas.microsoft.com/office/drawing/2014/chart" uri="{C3380CC4-5D6E-409C-BE32-E72D297353CC}">
                <c16:uniqueId val="{0000052F-0635-4DDC-93D6-3B744CECD2B8}"/>
              </c:ext>
            </c:extLst>
          </c:dPt>
          <c:dPt>
            <c:idx val="664"/>
            <c:bubble3D val="0"/>
            <c:spPr>
              <a:solidFill>
                <a:schemeClr val="accent5">
                  <a:lumMod val="80000"/>
                  <a:lumOff val="20000"/>
                </a:schemeClr>
              </a:solidFill>
              <a:ln w="6350">
                <a:noFill/>
              </a:ln>
              <a:effectLst/>
            </c:spPr>
            <c:extLst>
              <c:ext xmlns:c16="http://schemas.microsoft.com/office/drawing/2014/chart" uri="{C3380CC4-5D6E-409C-BE32-E72D297353CC}">
                <c16:uniqueId val="{00000531-0635-4DDC-93D6-3B744CECD2B8}"/>
              </c:ext>
            </c:extLst>
          </c:dPt>
          <c:dPt>
            <c:idx val="665"/>
            <c:bubble3D val="0"/>
            <c:spPr>
              <a:solidFill>
                <a:schemeClr val="accent6">
                  <a:lumMod val="80000"/>
                  <a:lumOff val="20000"/>
                </a:schemeClr>
              </a:solidFill>
              <a:ln w="6350">
                <a:noFill/>
              </a:ln>
              <a:effectLst/>
            </c:spPr>
            <c:extLst>
              <c:ext xmlns:c16="http://schemas.microsoft.com/office/drawing/2014/chart" uri="{C3380CC4-5D6E-409C-BE32-E72D297353CC}">
                <c16:uniqueId val="{00000533-0635-4DDC-93D6-3B744CECD2B8}"/>
              </c:ext>
            </c:extLst>
          </c:dPt>
          <c:dPt>
            <c:idx val="666"/>
            <c:bubble3D val="0"/>
            <c:spPr>
              <a:solidFill>
                <a:schemeClr val="accent1">
                  <a:lumMod val="80000"/>
                </a:schemeClr>
              </a:solidFill>
              <a:ln w="6350">
                <a:noFill/>
              </a:ln>
              <a:effectLst/>
            </c:spPr>
            <c:extLst>
              <c:ext xmlns:c16="http://schemas.microsoft.com/office/drawing/2014/chart" uri="{C3380CC4-5D6E-409C-BE32-E72D297353CC}">
                <c16:uniqueId val="{00000535-0635-4DDC-93D6-3B744CECD2B8}"/>
              </c:ext>
            </c:extLst>
          </c:dPt>
          <c:dPt>
            <c:idx val="667"/>
            <c:bubble3D val="0"/>
            <c:spPr>
              <a:solidFill>
                <a:schemeClr val="accent2">
                  <a:lumMod val="80000"/>
                </a:schemeClr>
              </a:solidFill>
              <a:ln w="6350">
                <a:noFill/>
              </a:ln>
              <a:effectLst/>
            </c:spPr>
            <c:extLst>
              <c:ext xmlns:c16="http://schemas.microsoft.com/office/drawing/2014/chart" uri="{C3380CC4-5D6E-409C-BE32-E72D297353CC}">
                <c16:uniqueId val="{00000537-0635-4DDC-93D6-3B744CECD2B8}"/>
              </c:ext>
            </c:extLst>
          </c:dPt>
          <c:dPt>
            <c:idx val="668"/>
            <c:bubble3D val="0"/>
            <c:spPr>
              <a:solidFill>
                <a:schemeClr val="accent3">
                  <a:lumMod val="80000"/>
                </a:schemeClr>
              </a:solidFill>
              <a:ln w="6350">
                <a:noFill/>
              </a:ln>
              <a:effectLst/>
            </c:spPr>
            <c:extLst>
              <c:ext xmlns:c16="http://schemas.microsoft.com/office/drawing/2014/chart" uri="{C3380CC4-5D6E-409C-BE32-E72D297353CC}">
                <c16:uniqueId val="{00000539-0635-4DDC-93D6-3B744CECD2B8}"/>
              </c:ext>
            </c:extLst>
          </c:dPt>
          <c:dPt>
            <c:idx val="669"/>
            <c:bubble3D val="0"/>
            <c:spPr>
              <a:solidFill>
                <a:schemeClr val="accent4">
                  <a:lumMod val="80000"/>
                </a:schemeClr>
              </a:solidFill>
              <a:ln w="6350">
                <a:noFill/>
              </a:ln>
              <a:effectLst/>
            </c:spPr>
            <c:extLst>
              <c:ext xmlns:c16="http://schemas.microsoft.com/office/drawing/2014/chart" uri="{C3380CC4-5D6E-409C-BE32-E72D297353CC}">
                <c16:uniqueId val="{0000053B-0635-4DDC-93D6-3B744CECD2B8}"/>
              </c:ext>
            </c:extLst>
          </c:dPt>
          <c:dPt>
            <c:idx val="670"/>
            <c:bubble3D val="0"/>
            <c:spPr>
              <a:solidFill>
                <a:schemeClr val="accent5">
                  <a:lumMod val="80000"/>
                </a:schemeClr>
              </a:solidFill>
              <a:ln w="6350">
                <a:noFill/>
              </a:ln>
              <a:effectLst/>
            </c:spPr>
            <c:extLst>
              <c:ext xmlns:c16="http://schemas.microsoft.com/office/drawing/2014/chart" uri="{C3380CC4-5D6E-409C-BE32-E72D297353CC}">
                <c16:uniqueId val="{0000053D-0635-4DDC-93D6-3B744CECD2B8}"/>
              </c:ext>
            </c:extLst>
          </c:dPt>
          <c:dPt>
            <c:idx val="671"/>
            <c:bubble3D val="0"/>
            <c:spPr>
              <a:solidFill>
                <a:schemeClr val="accent6">
                  <a:lumMod val="80000"/>
                </a:schemeClr>
              </a:solidFill>
              <a:ln w="6350">
                <a:noFill/>
              </a:ln>
              <a:effectLst/>
            </c:spPr>
            <c:extLst>
              <c:ext xmlns:c16="http://schemas.microsoft.com/office/drawing/2014/chart" uri="{C3380CC4-5D6E-409C-BE32-E72D297353CC}">
                <c16:uniqueId val="{0000053F-0635-4DDC-93D6-3B744CECD2B8}"/>
              </c:ext>
            </c:extLst>
          </c:dPt>
          <c:dPt>
            <c:idx val="672"/>
            <c:bubble3D val="0"/>
            <c:spPr>
              <a:solidFill>
                <a:schemeClr val="accent1">
                  <a:lumMod val="60000"/>
                  <a:lumOff val="40000"/>
                </a:schemeClr>
              </a:solidFill>
              <a:ln w="6350">
                <a:noFill/>
              </a:ln>
              <a:effectLst/>
            </c:spPr>
            <c:extLst>
              <c:ext xmlns:c16="http://schemas.microsoft.com/office/drawing/2014/chart" uri="{C3380CC4-5D6E-409C-BE32-E72D297353CC}">
                <c16:uniqueId val="{00000541-0635-4DDC-93D6-3B744CECD2B8}"/>
              </c:ext>
            </c:extLst>
          </c:dPt>
          <c:dPt>
            <c:idx val="673"/>
            <c:bubble3D val="0"/>
            <c:spPr>
              <a:solidFill>
                <a:schemeClr val="accent2">
                  <a:lumMod val="60000"/>
                  <a:lumOff val="40000"/>
                </a:schemeClr>
              </a:solidFill>
              <a:ln w="6350">
                <a:noFill/>
              </a:ln>
              <a:effectLst/>
            </c:spPr>
            <c:extLst>
              <c:ext xmlns:c16="http://schemas.microsoft.com/office/drawing/2014/chart" uri="{C3380CC4-5D6E-409C-BE32-E72D297353CC}">
                <c16:uniqueId val="{00000543-0635-4DDC-93D6-3B744CECD2B8}"/>
              </c:ext>
            </c:extLst>
          </c:dPt>
          <c:dPt>
            <c:idx val="674"/>
            <c:bubble3D val="0"/>
            <c:spPr>
              <a:solidFill>
                <a:schemeClr val="accent3">
                  <a:lumMod val="60000"/>
                  <a:lumOff val="40000"/>
                </a:schemeClr>
              </a:solidFill>
              <a:ln w="6350">
                <a:noFill/>
              </a:ln>
              <a:effectLst/>
            </c:spPr>
            <c:extLst>
              <c:ext xmlns:c16="http://schemas.microsoft.com/office/drawing/2014/chart" uri="{C3380CC4-5D6E-409C-BE32-E72D297353CC}">
                <c16:uniqueId val="{00000545-0635-4DDC-93D6-3B744CECD2B8}"/>
              </c:ext>
            </c:extLst>
          </c:dPt>
          <c:dPt>
            <c:idx val="675"/>
            <c:bubble3D val="0"/>
            <c:spPr>
              <a:solidFill>
                <a:schemeClr val="accent4">
                  <a:lumMod val="60000"/>
                  <a:lumOff val="40000"/>
                </a:schemeClr>
              </a:solidFill>
              <a:ln w="6350">
                <a:noFill/>
              </a:ln>
              <a:effectLst/>
            </c:spPr>
            <c:extLst>
              <c:ext xmlns:c16="http://schemas.microsoft.com/office/drawing/2014/chart" uri="{C3380CC4-5D6E-409C-BE32-E72D297353CC}">
                <c16:uniqueId val="{00000547-0635-4DDC-93D6-3B744CECD2B8}"/>
              </c:ext>
            </c:extLst>
          </c:dPt>
          <c:dPt>
            <c:idx val="676"/>
            <c:bubble3D val="0"/>
            <c:spPr>
              <a:solidFill>
                <a:schemeClr val="accent5">
                  <a:lumMod val="60000"/>
                  <a:lumOff val="40000"/>
                </a:schemeClr>
              </a:solidFill>
              <a:ln w="6350">
                <a:noFill/>
              </a:ln>
              <a:effectLst/>
            </c:spPr>
            <c:extLst>
              <c:ext xmlns:c16="http://schemas.microsoft.com/office/drawing/2014/chart" uri="{C3380CC4-5D6E-409C-BE32-E72D297353CC}">
                <c16:uniqueId val="{00000549-0635-4DDC-93D6-3B744CECD2B8}"/>
              </c:ext>
            </c:extLst>
          </c:dPt>
          <c:dPt>
            <c:idx val="677"/>
            <c:bubble3D val="0"/>
            <c:spPr>
              <a:solidFill>
                <a:schemeClr val="accent6">
                  <a:lumMod val="60000"/>
                  <a:lumOff val="40000"/>
                </a:schemeClr>
              </a:solidFill>
              <a:ln w="6350">
                <a:noFill/>
              </a:ln>
              <a:effectLst/>
            </c:spPr>
            <c:extLst>
              <c:ext xmlns:c16="http://schemas.microsoft.com/office/drawing/2014/chart" uri="{C3380CC4-5D6E-409C-BE32-E72D297353CC}">
                <c16:uniqueId val="{0000054B-0635-4DDC-93D6-3B744CECD2B8}"/>
              </c:ext>
            </c:extLst>
          </c:dPt>
          <c:dPt>
            <c:idx val="678"/>
            <c:bubble3D val="0"/>
            <c:spPr>
              <a:solidFill>
                <a:schemeClr val="accent1">
                  <a:lumMod val="50000"/>
                </a:schemeClr>
              </a:solidFill>
              <a:ln w="6350">
                <a:noFill/>
              </a:ln>
              <a:effectLst/>
            </c:spPr>
            <c:extLst>
              <c:ext xmlns:c16="http://schemas.microsoft.com/office/drawing/2014/chart" uri="{C3380CC4-5D6E-409C-BE32-E72D297353CC}">
                <c16:uniqueId val="{0000054D-0635-4DDC-93D6-3B744CECD2B8}"/>
              </c:ext>
            </c:extLst>
          </c:dPt>
          <c:dPt>
            <c:idx val="679"/>
            <c:bubble3D val="0"/>
            <c:spPr>
              <a:solidFill>
                <a:schemeClr val="accent2">
                  <a:lumMod val="50000"/>
                </a:schemeClr>
              </a:solidFill>
              <a:ln w="6350">
                <a:noFill/>
              </a:ln>
              <a:effectLst/>
            </c:spPr>
            <c:extLst>
              <c:ext xmlns:c16="http://schemas.microsoft.com/office/drawing/2014/chart" uri="{C3380CC4-5D6E-409C-BE32-E72D297353CC}">
                <c16:uniqueId val="{0000054F-0635-4DDC-93D6-3B744CECD2B8}"/>
              </c:ext>
            </c:extLst>
          </c:dPt>
          <c:dPt>
            <c:idx val="680"/>
            <c:bubble3D val="0"/>
            <c:spPr>
              <a:solidFill>
                <a:schemeClr val="accent3">
                  <a:lumMod val="50000"/>
                </a:schemeClr>
              </a:solidFill>
              <a:ln w="6350">
                <a:noFill/>
              </a:ln>
              <a:effectLst/>
            </c:spPr>
            <c:extLst>
              <c:ext xmlns:c16="http://schemas.microsoft.com/office/drawing/2014/chart" uri="{C3380CC4-5D6E-409C-BE32-E72D297353CC}">
                <c16:uniqueId val="{00000551-0635-4DDC-93D6-3B744CECD2B8}"/>
              </c:ext>
            </c:extLst>
          </c:dPt>
          <c:dPt>
            <c:idx val="681"/>
            <c:bubble3D val="0"/>
            <c:spPr>
              <a:solidFill>
                <a:schemeClr val="accent4">
                  <a:lumMod val="50000"/>
                </a:schemeClr>
              </a:solidFill>
              <a:ln w="6350">
                <a:noFill/>
              </a:ln>
              <a:effectLst/>
            </c:spPr>
            <c:extLst>
              <c:ext xmlns:c16="http://schemas.microsoft.com/office/drawing/2014/chart" uri="{C3380CC4-5D6E-409C-BE32-E72D297353CC}">
                <c16:uniqueId val="{00000553-0635-4DDC-93D6-3B744CECD2B8}"/>
              </c:ext>
            </c:extLst>
          </c:dPt>
          <c:dPt>
            <c:idx val="682"/>
            <c:bubble3D val="0"/>
            <c:spPr>
              <a:solidFill>
                <a:schemeClr val="accent5">
                  <a:lumMod val="50000"/>
                </a:schemeClr>
              </a:solidFill>
              <a:ln w="6350">
                <a:noFill/>
              </a:ln>
              <a:effectLst/>
            </c:spPr>
            <c:extLst>
              <c:ext xmlns:c16="http://schemas.microsoft.com/office/drawing/2014/chart" uri="{C3380CC4-5D6E-409C-BE32-E72D297353CC}">
                <c16:uniqueId val="{00000555-0635-4DDC-93D6-3B744CECD2B8}"/>
              </c:ext>
            </c:extLst>
          </c:dPt>
          <c:dPt>
            <c:idx val="683"/>
            <c:bubble3D val="0"/>
            <c:spPr>
              <a:solidFill>
                <a:schemeClr val="accent6">
                  <a:lumMod val="50000"/>
                </a:schemeClr>
              </a:solidFill>
              <a:ln w="6350">
                <a:noFill/>
              </a:ln>
              <a:effectLst/>
            </c:spPr>
            <c:extLst>
              <c:ext xmlns:c16="http://schemas.microsoft.com/office/drawing/2014/chart" uri="{C3380CC4-5D6E-409C-BE32-E72D297353CC}">
                <c16:uniqueId val="{00000557-0635-4DDC-93D6-3B744CECD2B8}"/>
              </c:ext>
            </c:extLst>
          </c:dPt>
          <c:dPt>
            <c:idx val="684"/>
            <c:bubble3D val="0"/>
            <c:spPr>
              <a:solidFill>
                <a:schemeClr val="accent1">
                  <a:lumMod val="70000"/>
                  <a:lumOff val="30000"/>
                </a:schemeClr>
              </a:solidFill>
              <a:ln w="6350">
                <a:noFill/>
              </a:ln>
              <a:effectLst/>
            </c:spPr>
            <c:extLst>
              <c:ext xmlns:c16="http://schemas.microsoft.com/office/drawing/2014/chart" uri="{C3380CC4-5D6E-409C-BE32-E72D297353CC}">
                <c16:uniqueId val="{00000559-0635-4DDC-93D6-3B744CECD2B8}"/>
              </c:ext>
            </c:extLst>
          </c:dPt>
          <c:dPt>
            <c:idx val="685"/>
            <c:bubble3D val="0"/>
            <c:spPr>
              <a:solidFill>
                <a:schemeClr val="accent2">
                  <a:lumMod val="70000"/>
                  <a:lumOff val="30000"/>
                </a:schemeClr>
              </a:solidFill>
              <a:ln w="6350">
                <a:noFill/>
              </a:ln>
              <a:effectLst/>
            </c:spPr>
            <c:extLst>
              <c:ext xmlns:c16="http://schemas.microsoft.com/office/drawing/2014/chart" uri="{C3380CC4-5D6E-409C-BE32-E72D297353CC}">
                <c16:uniqueId val="{0000055B-0635-4DDC-93D6-3B744CECD2B8}"/>
              </c:ext>
            </c:extLst>
          </c:dPt>
          <c:dPt>
            <c:idx val="686"/>
            <c:bubble3D val="0"/>
            <c:spPr>
              <a:solidFill>
                <a:schemeClr val="accent3">
                  <a:lumMod val="70000"/>
                  <a:lumOff val="30000"/>
                </a:schemeClr>
              </a:solidFill>
              <a:ln w="6350">
                <a:noFill/>
              </a:ln>
              <a:effectLst/>
            </c:spPr>
            <c:extLst>
              <c:ext xmlns:c16="http://schemas.microsoft.com/office/drawing/2014/chart" uri="{C3380CC4-5D6E-409C-BE32-E72D297353CC}">
                <c16:uniqueId val="{0000055D-0635-4DDC-93D6-3B744CECD2B8}"/>
              </c:ext>
            </c:extLst>
          </c:dPt>
          <c:dPt>
            <c:idx val="687"/>
            <c:bubble3D val="0"/>
            <c:spPr>
              <a:solidFill>
                <a:schemeClr val="accent4">
                  <a:lumMod val="70000"/>
                  <a:lumOff val="30000"/>
                </a:schemeClr>
              </a:solidFill>
              <a:ln w="6350">
                <a:noFill/>
              </a:ln>
              <a:effectLst/>
            </c:spPr>
            <c:extLst>
              <c:ext xmlns:c16="http://schemas.microsoft.com/office/drawing/2014/chart" uri="{C3380CC4-5D6E-409C-BE32-E72D297353CC}">
                <c16:uniqueId val="{0000055F-0635-4DDC-93D6-3B744CECD2B8}"/>
              </c:ext>
            </c:extLst>
          </c:dPt>
          <c:dPt>
            <c:idx val="688"/>
            <c:bubble3D val="0"/>
            <c:spPr>
              <a:solidFill>
                <a:schemeClr val="accent5">
                  <a:lumMod val="70000"/>
                  <a:lumOff val="30000"/>
                </a:schemeClr>
              </a:solidFill>
              <a:ln w="6350">
                <a:noFill/>
              </a:ln>
              <a:effectLst/>
            </c:spPr>
            <c:extLst>
              <c:ext xmlns:c16="http://schemas.microsoft.com/office/drawing/2014/chart" uri="{C3380CC4-5D6E-409C-BE32-E72D297353CC}">
                <c16:uniqueId val="{00000561-0635-4DDC-93D6-3B744CECD2B8}"/>
              </c:ext>
            </c:extLst>
          </c:dPt>
          <c:dPt>
            <c:idx val="689"/>
            <c:bubble3D val="0"/>
            <c:spPr>
              <a:solidFill>
                <a:schemeClr val="accent6">
                  <a:lumMod val="70000"/>
                  <a:lumOff val="30000"/>
                </a:schemeClr>
              </a:solidFill>
              <a:ln w="6350">
                <a:noFill/>
              </a:ln>
              <a:effectLst/>
            </c:spPr>
            <c:extLst>
              <c:ext xmlns:c16="http://schemas.microsoft.com/office/drawing/2014/chart" uri="{C3380CC4-5D6E-409C-BE32-E72D297353CC}">
                <c16:uniqueId val="{00000563-0635-4DDC-93D6-3B744CECD2B8}"/>
              </c:ext>
            </c:extLst>
          </c:dPt>
          <c:dPt>
            <c:idx val="690"/>
            <c:bubble3D val="0"/>
            <c:spPr>
              <a:solidFill>
                <a:schemeClr val="accent1">
                  <a:lumMod val="70000"/>
                </a:schemeClr>
              </a:solidFill>
              <a:ln w="6350">
                <a:noFill/>
              </a:ln>
              <a:effectLst/>
            </c:spPr>
            <c:extLst>
              <c:ext xmlns:c16="http://schemas.microsoft.com/office/drawing/2014/chart" uri="{C3380CC4-5D6E-409C-BE32-E72D297353CC}">
                <c16:uniqueId val="{00000565-0635-4DDC-93D6-3B744CECD2B8}"/>
              </c:ext>
            </c:extLst>
          </c:dPt>
          <c:dPt>
            <c:idx val="691"/>
            <c:bubble3D val="0"/>
            <c:spPr>
              <a:solidFill>
                <a:schemeClr val="accent2">
                  <a:lumMod val="70000"/>
                </a:schemeClr>
              </a:solidFill>
              <a:ln w="6350">
                <a:noFill/>
              </a:ln>
              <a:effectLst/>
            </c:spPr>
            <c:extLst>
              <c:ext xmlns:c16="http://schemas.microsoft.com/office/drawing/2014/chart" uri="{C3380CC4-5D6E-409C-BE32-E72D297353CC}">
                <c16:uniqueId val="{00000567-0635-4DDC-93D6-3B744CECD2B8}"/>
              </c:ext>
            </c:extLst>
          </c:dPt>
          <c:dPt>
            <c:idx val="692"/>
            <c:bubble3D val="0"/>
            <c:spPr>
              <a:solidFill>
                <a:schemeClr val="accent3">
                  <a:lumMod val="70000"/>
                </a:schemeClr>
              </a:solidFill>
              <a:ln w="6350">
                <a:noFill/>
              </a:ln>
              <a:effectLst/>
            </c:spPr>
            <c:extLst>
              <c:ext xmlns:c16="http://schemas.microsoft.com/office/drawing/2014/chart" uri="{C3380CC4-5D6E-409C-BE32-E72D297353CC}">
                <c16:uniqueId val="{00000569-0635-4DDC-93D6-3B744CECD2B8}"/>
              </c:ext>
            </c:extLst>
          </c:dPt>
          <c:dPt>
            <c:idx val="693"/>
            <c:bubble3D val="0"/>
            <c:spPr>
              <a:solidFill>
                <a:schemeClr val="accent4">
                  <a:lumMod val="70000"/>
                </a:schemeClr>
              </a:solidFill>
              <a:ln w="6350">
                <a:noFill/>
              </a:ln>
              <a:effectLst/>
            </c:spPr>
            <c:extLst>
              <c:ext xmlns:c16="http://schemas.microsoft.com/office/drawing/2014/chart" uri="{C3380CC4-5D6E-409C-BE32-E72D297353CC}">
                <c16:uniqueId val="{0000056B-0635-4DDC-93D6-3B744CECD2B8}"/>
              </c:ext>
            </c:extLst>
          </c:dPt>
          <c:dPt>
            <c:idx val="694"/>
            <c:bubble3D val="0"/>
            <c:spPr>
              <a:solidFill>
                <a:schemeClr val="accent5">
                  <a:lumMod val="70000"/>
                </a:schemeClr>
              </a:solidFill>
              <a:ln w="6350">
                <a:noFill/>
              </a:ln>
              <a:effectLst/>
            </c:spPr>
            <c:extLst>
              <c:ext xmlns:c16="http://schemas.microsoft.com/office/drawing/2014/chart" uri="{C3380CC4-5D6E-409C-BE32-E72D297353CC}">
                <c16:uniqueId val="{0000056D-0635-4DDC-93D6-3B744CECD2B8}"/>
              </c:ext>
            </c:extLst>
          </c:dPt>
          <c:dPt>
            <c:idx val="695"/>
            <c:bubble3D val="0"/>
            <c:spPr>
              <a:solidFill>
                <a:schemeClr val="accent6">
                  <a:lumMod val="70000"/>
                </a:schemeClr>
              </a:solidFill>
              <a:ln w="6350">
                <a:noFill/>
              </a:ln>
              <a:effectLst/>
            </c:spPr>
            <c:extLst>
              <c:ext xmlns:c16="http://schemas.microsoft.com/office/drawing/2014/chart" uri="{C3380CC4-5D6E-409C-BE32-E72D297353CC}">
                <c16:uniqueId val="{0000056F-0635-4DDC-93D6-3B744CECD2B8}"/>
              </c:ext>
            </c:extLst>
          </c:dPt>
          <c:dPt>
            <c:idx val="696"/>
            <c:bubble3D val="0"/>
            <c:spPr>
              <a:solidFill>
                <a:schemeClr val="accent1">
                  <a:lumMod val="50000"/>
                  <a:lumOff val="50000"/>
                </a:schemeClr>
              </a:solidFill>
              <a:ln w="6350">
                <a:noFill/>
              </a:ln>
              <a:effectLst/>
            </c:spPr>
            <c:extLst>
              <c:ext xmlns:c16="http://schemas.microsoft.com/office/drawing/2014/chart" uri="{C3380CC4-5D6E-409C-BE32-E72D297353CC}">
                <c16:uniqueId val="{00000571-0635-4DDC-93D6-3B744CECD2B8}"/>
              </c:ext>
            </c:extLst>
          </c:dPt>
          <c:dPt>
            <c:idx val="697"/>
            <c:bubble3D val="0"/>
            <c:spPr>
              <a:solidFill>
                <a:schemeClr val="accent2">
                  <a:lumMod val="50000"/>
                  <a:lumOff val="50000"/>
                </a:schemeClr>
              </a:solidFill>
              <a:ln w="6350">
                <a:noFill/>
              </a:ln>
              <a:effectLst/>
            </c:spPr>
            <c:extLst>
              <c:ext xmlns:c16="http://schemas.microsoft.com/office/drawing/2014/chart" uri="{C3380CC4-5D6E-409C-BE32-E72D297353CC}">
                <c16:uniqueId val="{00000573-0635-4DDC-93D6-3B744CECD2B8}"/>
              </c:ext>
            </c:extLst>
          </c:dPt>
          <c:dPt>
            <c:idx val="698"/>
            <c:bubble3D val="0"/>
            <c:spPr>
              <a:solidFill>
                <a:schemeClr val="accent3">
                  <a:lumMod val="50000"/>
                  <a:lumOff val="50000"/>
                </a:schemeClr>
              </a:solidFill>
              <a:ln w="6350">
                <a:noFill/>
              </a:ln>
              <a:effectLst/>
            </c:spPr>
            <c:extLst>
              <c:ext xmlns:c16="http://schemas.microsoft.com/office/drawing/2014/chart" uri="{C3380CC4-5D6E-409C-BE32-E72D297353CC}">
                <c16:uniqueId val="{00000575-0635-4DDC-93D6-3B744CECD2B8}"/>
              </c:ext>
            </c:extLst>
          </c:dPt>
          <c:dPt>
            <c:idx val="699"/>
            <c:bubble3D val="0"/>
            <c:spPr>
              <a:solidFill>
                <a:schemeClr val="accent4">
                  <a:lumMod val="50000"/>
                  <a:lumOff val="50000"/>
                </a:schemeClr>
              </a:solidFill>
              <a:ln w="6350">
                <a:noFill/>
              </a:ln>
              <a:effectLst/>
            </c:spPr>
            <c:extLst>
              <c:ext xmlns:c16="http://schemas.microsoft.com/office/drawing/2014/chart" uri="{C3380CC4-5D6E-409C-BE32-E72D297353CC}">
                <c16:uniqueId val="{00000577-0635-4DDC-93D6-3B744CECD2B8}"/>
              </c:ext>
            </c:extLst>
          </c:dPt>
          <c:dPt>
            <c:idx val="700"/>
            <c:bubble3D val="0"/>
            <c:spPr>
              <a:solidFill>
                <a:schemeClr val="accent5">
                  <a:lumMod val="50000"/>
                  <a:lumOff val="50000"/>
                </a:schemeClr>
              </a:solidFill>
              <a:ln w="6350">
                <a:noFill/>
              </a:ln>
              <a:effectLst/>
            </c:spPr>
            <c:extLst>
              <c:ext xmlns:c16="http://schemas.microsoft.com/office/drawing/2014/chart" uri="{C3380CC4-5D6E-409C-BE32-E72D297353CC}">
                <c16:uniqueId val="{00000579-0635-4DDC-93D6-3B744CECD2B8}"/>
              </c:ext>
            </c:extLst>
          </c:dPt>
          <c:dPt>
            <c:idx val="701"/>
            <c:bubble3D val="0"/>
            <c:spPr>
              <a:solidFill>
                <a:schemeClr val="accent6">
                  <a:lumMod val="50000"/>
                  <a:lumOff val="50000"/>
                </a:schemeClr>
              </a:solidFill>
              <a:ln w="6350">
                <a:noFill/>
              </a:ln>
              <a:effectLst/>
            </c:spPr>
            <c:extLst>
              <c:ext xmlns:c16="http://schemas.microsoft.com/office/drawing/2014/chart" uri="{C3380CC4-5D6E-409C-BE32-E72D297353CC}">
                <c16:uniqueId val="{0000057B-0635-4DDC-93D6-3B744CECD2B8}"/>
              </c:ext>
            </c:extLst>
          </c:dPt>
          <c:dPt>
            <c:idx val="702"/>
            <c:bubble3D val="0"/>
            <c:spPr>
              <a:solidFill>
                <a:schemeClr val="accent1"/>
              </a:solidFill>
              <a:ln w="6350">
                <a:noFill/>
              </a:ln>
              <a:effectLst/>
            </c:spPr>
            <c:extLst>
              <c:ext xmlns:c16="http://schemas.microsoft.com/office/drawing/2014/chart" uri="{C3380CC4-5D6E-409C-BE32-E72D297353CC}">
                <c16:uniqueId val="{0000057D-0635-4DDC-93D6-3B744CECD2B8}"/>
              </c:ext>
            </c:extLst>
          </c:dPt>
          <c:dPt>
            <c:idx val="703"/>
            <c:bubble3D val="0"/>
            <c:spPr>
              <a:solidFill>
                <a:schemeClr val="accent2"/>
              </a:solidFill>
              <a:ln w="6350">
                <a:noFill/>
              </a:ln>
              <a:effectLst/>
            </c:spPr>
            <c:extLst>
              <c:ext xmlns:c16="http://schemas.microsoft.com/office/drawing/2014/chart" uri="{C3380CC4-5D6E-409C-BE32-E72D297353CC}">
                <c16:uniqueId val="{0000057F-0635-4DDC-93D6-3B744CECD2B8}"/>
              </c:ext>
            </c:extLst>
          </c:dPt>
          <c:dPt>
            <c:idx val="704"/>
            <c:bubble3D val="0"/>
            <c:spPr>
              <a:solidFill>
                <a:schemeClr val="accent3"/>
              </a:solidFill>
              <a:ln w="6350">
                <a:noFill/>
              </a:ln>
              <a:effectLst/>
            </c:spPr>
            <c:extLst>
              <c:ext xmlns:c16="http://schemas.microsoft.com/office/drawing/2014/chart" uri="{C3380CC4-5D6E-409C-BE32-E72D297353CC}">
                <c16:uniqueId val="{00000581-0635-4DDC-93D6-3B744CECD2B8}"/>
              </c:ext>
            </c:extLst>
          </c:dPt>
          <c:dPt>
            <c:idx val="705"/>
            <c:bubble3D val="0"/>
            <c:spPr>
              <a:solidFill>
                <a:schemeClr val="accent4"/>
              </a:solidFill>
              <a:ln w="6350">
                <a:noFill/>
              </a:ln>
              <a:effectLst/>
            </c:spPr>
            <c:extLst>
              <c:ext xmlns:c16="http://schemas.microsoft.com/office/drawing/2014/chart" uri="{C3380CC4-5D6E-409C-BE32-E72D297353CC}">
                <c16:uniqueId val="{00000583-0635-4DDC-93D6-3B744CECD2B8}"/>
              </c:ext>
            </c:extLst>
          </c:dPt>
          <c:dPt>
            <c:idx val="706"/>
            <c:bubble3D val="0"/>
            <c:spPr>
              <a:solidFill>
                <a:schemeClr val="accent5"/>
              </a:solidFill>
              <a:ln w="6350">
                <a:noFill/>
              </a:ln>
              <a:effectLst/>
            </c:spPr>
            <c:extLst>
              <c:ext xmlns:c16="http://schemas.microsoft.com/office/drawing/2014/chart" uri="{C3380CC4-5D6E-409C-BE32-E72D297353CC}">
                <c16:uniqueId val="{00000585-0635-4DDC-93D6-3B744CECD2B8}"/>
              </c:ext>
            </c:extLst>
          </c:dPt>
          <c:dPt>
            <c:idx val="707"/>
            <c:bubble3D val="0"/>
            <c:spPr>
              <a:solidFill>
                <a:schemeClr val="accent6"/>
              </a:solidFill>
              <a:ln w="6350">
                <a:noFill/>
              </a:ln>
              <a:effectLst/>
            </c:spPr>
            <c:extLst>
              <c:ext xmlns:c16="http://schemas.microsoft.com/office/drawing/2014/chart" uri="{C3380CC4-5D6E-409C-BE32-E72D297353CC}">
                <c16:uniqueId val="{00000587-0635-4DDC-93D6-3B744CECD2B8}"/>
              </c:ext>
            </c:extLst>
          </c:dPt>
          <c:dPt>
            <c:idx val="708"/>
            <c:bubble3D val="0"/>
            <c:spPr>
              <a:solidFill>
                <a:schemeClr val="accent1">
                  <a:lumMod val="60000"/>
                </a:schemeClr>
              </a:solidFill>
              <a:ln w="6350">
                <a:noFill/>
              </a:ln>
              <a:effectLst/>
            </c:spPr>
            <c:extLst>
              <c:ext xmlns:c16="http://schemas.microsoft.com/office/drawing/2014/chart" uri="{C3380CC4-5D6E-409C-BE32-E72D297353CC}">
                <c16:uniqueId val="{00000589-0635-4DDC-93D6-3B744CECD2B8}"/>
              </c:ext>
            </c:extLst>
          </c:dPt>
          <c:dPt>
            <c:idx val="709"/>
            <c:bubble3D val="0"/>
            <c:spPr>
              <a:solidFill>
                <a:schemeClr val="accent2">
                  <a:lumMod val="60000"/>
                </a:schemeClr>
              </a:solidFill>
              <a:ln w="6350">
                <a:noFill/>
              </a:ln>
              <a:effectLst/>
            </c:spPr>
            <c:extLst>
              <c:ext xmlns:c16="http://schemas.microsoft.com/office/drawing/2014/chart" uri="{C3380CC4-5D6E-409C-BE32-E72D297353CC}">
                <c16:uniqueId val="{0000058B-0635-4DDC-93D6-3B744CECD2B8}"/>
              </c:ext>
            </c:extLst>
          </c:dPt>
          <c:dPt>
            <c:idx val="710"/>
            <c:bubble3D val="0"/>
            <c:spPr>
              <a:solidFill>
                <a:schemeClr val="accent3">
                  <a:lumMod val="60000"/>
                </a:schemeClr>
              </a:solidFill>
              <a:ln w="6350">
                <a:noFill/>
              </a:ln>
              <a:effectLst/>
            </c:spPr>
            <c:extLst>
              <c:ext xmlns:c16="http://schemas.microsoft.com/office/drawing/2014/chart" uri="{C3380CC4-5D6E-409C-BE32-E72D297353CC}">
                <c16:uniqueId val="{0000058D-0635-4DDC-93D6-3B744CECD2B8}"/>
              </c:ext>
            </c:extLst>
          </c:dPt>
          <c:dPt>
            <c:idx val="711"/>
            <c:bubble3D val="0"/>
            <c:spPr>
              <a:solidFill>
                <a:schemeClr val="accent4">
                  <a:lumMod val="60000"/>
                </a:schemeClr>
              </a:solidFill>
              <a:ln w="6350">
                <a:noFill/>
              </a:ln>
              <a:effectLst/>
            </c:spPr>
            <c:extLst>
              <c:ext xmlns:c16="http://schemas.microsoft.com/office/drawing/2014/chart" uri="{C3380CC4-5D6E-409C-BE32-E72D297353CC}">
                <c16:uniqueId val="{0000058F-0635-4DDC-93D6-3B744CECD2B8}"/>
              </c:ext>
            </c:extLst>
          </c:dPt>
          <c:dPt>
            <c:idx val="712"/>
            <c:bubble3D val="0"/>
            <c:spPr>
              <a:solidFill>
                <a:schemeClr val="accent5">
                  <a:lumMod val="60000"/>
                </a:schemeClr>
              </a:solidFill>
              <a:ln w="6350">
                <a:noFill/>
              </a:ln>
              <a:effectLst/>
            </c:spPr>
            <c:extLst>
              <c:ext xmlns:c16="http://schemas.microsoft.com/office/drawing/2014/chart" uri="{C3380CC4-5D6E-409C-BE32-E72D297353CC}">
                <c16:uniqueId val="{00000591-0635-4DDC-93D6-3B744CECD2B8}"/>
              </c:ext>
            </c:extLst>
          </c:dPt>
          <c:dPt>
            <c:idx val="713"/>
            <c:bubble3D val="0"/>
            <c:spPr>
              <a:solidFill>
                <a:schemeClr val="accent6">
                  <a:lumMod val="60000"/>
                </a:schemeClr>
              </a:solidFill>
              <a:ln w="6350">
                <a:noFill/>
              </a:ln>
              <a:effectLst/>
            </c:spPr>
            <c:extLst>
              <c:ext xmlns:c16="http://schemas.microsoft.com/office/drawing/2014/chart" uri="{C3380CC4-5D6E-409C-BE32-E72D297353CC}">
                <c16:uniqueId val="{00000593-0635-4DDC-93D6-3B744CECD2B8}"/>
              </c:ext>
            </c:extLst>
          </c:dPt>
          <c:dPt>
            <c:idx val="714"/>
            <c:bubble3D val="0"/>
            <c:spPr>
              <a:solidFill>
                <a:schemeClr val="accent1">
                  <a:lumMod val="80000"/>
                  <a:lumOff val="20000"/>
                </a:schemeClr>
              </a:solidFill>
              <a:ln w="6350">
                <a:noFill/>
              </a:ln>
              <a:effectLst/>
            </c:spPr>
            <c:extLst>
              <c:ext xmlns:c16="http://schemas.microsoft.com/office/drawing/2014/chart" uri="{C3380CC4-5D6E-409C-BE32-E72D297353CC}">
                <c16:uniqueId val="{00000595-0635-4DDC-93D6-3B744CECD2B8}"/>
              </c:ext>
            </c:extLst>
          </c:dPt>
          <c:dPt>
            <c:idx val="715"/>
            <c:bubble3D val="0"/>
            <c:spPr>
              <a:solidFill>
                <a:schemeClr val="accent2">
                  <a:lumMod val="80000"/>
                  <a:lumOff val="20000"/>
                </a:schemeClr>
              </a:solidFill>
              <a:ln w="6350">
                <a:noFill/>
              </a:ln>
              <a:effectLst/>
            </c:spPr>
            <c:extLst>
              <c:ext xmlns:c16="http://schemas.microsoft.com/office/drawing/2014/chart" uri="{C3380CC4-5D6E-409C-BE32-E72D297353CC}">
                <c16:uniqueId val="{00000597-0635-4DDC-93D6-3B744CECD2B8}"/>
              </c:ext>
            </c:extLst>
          </c:dPt>
          <c:dPt>
            <c:idx val="716"/>
            <c:bubble3D val="0"/>
            <c:spPr>
              <a:solidFill>
                <a:schemeClr val="accent3">
                  <a:lumMod val="80000"/>
                  <a:lumOff val="20000"/>
                </a:schemeClr>
              </a:solidFill>
              <a:ln w="6350">
                <a:noFill/>
              </a:ln>
              <a:effectLst/>
            </c:spPr>
            <c:extLst>
              <c:ext xmlns:c16="http://schemas.microsoft.com/office/drawing/2014/chart" uri="{C3380CC4-5D6E-409C-BE32-E72D297353CC}">
                <c16:uniqueId val="{00000599-0635-4DDC-93D6-3B744CECD2B8}"/>
              </c:ext>
            </c:extLst>
          </c:dPt>
          <c:dPt>
            <c:idx val="717"/>
            <c:bubble3D val="0"/>
            <c:spPr>
              <a:solidFill>
                <a:schemeClr val="accent4">
                  <a:lumMod val="80000"/>
                  <a:lumOff val="20000"/>
                </a:schemeClr>
              </a:solidFill>
              <a:ln w="6350">
                <a:noFill/>
              </a:ln>
              <a:effectLst/>
            </c:spPr>
            <c:extLst>
              <c:ext xmlns:c16="http://schemas.microsoft.com/office/drawing/2014/chart" uri="{C3380CC4-5D6E-409C-BE32-E72D297353CC}">
                <c16:uniqueId val="{0000059B-0635-4DDC-93D6-3B744CECD2B8}"/>
              </c:ext>
            </c:extLst>
          </c:dPt>
          <c:dPt>
            <c:idx val="718"/>
            <c:bubble3D val="0"/>
            <c:spPr>
              <a:solidFill>
                <a:schemeClr val="accent5">
                  <a:lumMod val="80000"/>
                  <a:lumOff val="20000"/>
                </a:schemeClr>
              </a:solidFill>
              <a:ln w="6350">
                <a:noFill/>
              </a:ln>
              <a:effectLst/>
            </c:spPr>
            <c:extLst>
              <c:ext xmlns:c16="http://schemas.microsoft.com/office/drawing/2014/chart" uri="{C3380CC4-5D6E-409C-BE32-E72D297353CC}">
                <c16:uniqueId val="{0000059D-0635-4DDC-93D6-3B744CECD2B8}"/>
              </c:ext>
            </c:extLst>
          </c:dPt>
          <c:dPt>
            <c:idx val="719"/>
            <c:bubble3D val="0"/>
            <c:spPr>
              <a:solidFill>
                <a:schemeClr val="accent6">
                  <a:lumMod val="80000"/>
                  <a:lumOff val="20000"/>
                </a:schemeClr>
              </a:solidFill>
              <a:ln w="6350">
                <a:noFill/>
              </a:ln>
              <a:effectLst/>
            </c:spPr>
            <c:extLst>
              <c:ext xmlns:c16="http://schemas.microsoft.com/office/drawing/2014/chart" uri="{C3380CC4-5D6E-409C-BE32-E72D297353CC}">
                <c16:uniqueId val="{0000059F-0635-4DDC-93D6-3B744CECD2B8}"/>
              </c:ext>
            </c:extLst>
          </c:dPt>
          <c:dPt>
            <c:idx val="720"/>
            <c:bubble3D val="0"/>
            <c:spPr>
              <a:solidFill>
                <a:schemeClr val="accent1">
                  <a:lumMod val="80000"/>
                </a:schemeClr>
              </a:solidFill>
              <a:ln w="6350">
                <a:noFill/>
              </a:ln>
              <a:effectLst/>
            </c:spPr>
            <c:extLst>
              <c:ext xmlns:c16="http://schemas.microsoft.com/office/drawing/2014/chart" uri="{C3380CC4-5D6E-409C-BE32-E72D297353CC}">
                <c16:uniqueId val="{000005A1-0635-4DDC-93D6-3B744CECD2B8}"/>
              </c:ext>
            </c:extLst>
          </c:dPt>
          <c:dPt>
            <c:idx val="721"/>
            <c:bubble3D val="0"/>
            <c:spPr>
              <a:solidFill>
                <a:schemeClr val="accent2">
                  <a:lumMod val="80000"/>
                </a:schemeClr>
              </a:solidFill>
              <a:ln w="6350">
                <a:noFill/>
              </a:ln>
              <a:effectLst/>
            </c:spPr>
            <c:extLst>
              <c:ext xmlns:c16="http://schemas.microsoft.com/office/drawing/2014/chart" uri="{C3380CC4-5D6E-409C-BE32-E72D297353CC}">
                <c16:uniqueId val="{000005A3-0635-4DDC-93D6-3B744CECD2B8}"/>
              </c:ext>
            </c:extLst>
          </c:dPt>
          <c:dPt>
            <c:idx val="722"/>
            <c:bubble3D val="0"/>
            <c:spPr>
              <a:solidFill>
                <a:schemeClr val="accent3">
                  <a:lumMod val="80000"/>
                </a:schemeClr>
              </a:solidFill>
              <a:ln w="6350">
                <a:noFill/>
              </a:ln>
              <a:effectLst/>
            </c:spPr>
            <c:extLst>
              <c:ext xmlns:c16="http://schemas.microsoft.com/office/drawing/2014/chart" uri="{C3380CC4-5D6E-409C-BE32-E72D297353CC}">
                <c16:uniqueId val="{000005A5-0635-4DDC-93D6-3B744CECD2B8}"/>
              </c:ext>
            </c:extLst>
          </c:dPt>
          <c:dPt>
            <c:idx val="723"/>
            <c:bubble3D val="0"/>
            <c:spPr>
              <a:solidFill>
                <a:schemeClr val="accent4">
                  <a:lumMod val="80000"/>
                </a:schemeClr>
              </a:solidFill>
              <a:ln w="6350">
                <a:noFill/>
              </a:ln>
              <a:effectLst/>
            </c:spPr>
            <c:extLst>
              <c:ext xmlns:c16="http://schemas.microsoft.com/office/drawing/2014/chart" uri="{C3380CC4-5D6E-409C-BE32-E72D297353CC}">
                <c16:uniqueId val="{000005A7-0635-4DDC-93D6-3B744CECD2B8}"/>
              </c:ext>
            </c:extLst>
          </c:dPt>
          <c:dPt>
            <c:idx val="724"/>
            <c:bubble3D val="0"/>
            <c:spPr>
              <a:solidFill>
                <a:schemeClr val="accent5">
                  <a:lumMod val="80000"/>
                </a:schemeClr>
              </a:solidFill>
              <a:ln w="6350">
                <a:noFill/>
              </a:ln>
              <a:effectLst/>
            </c:spPr>
            <c:extLst>
              <c:ext xmlns:c16="http://schemas.microsoft.com/office/drawing/2014/chart" uri="{C3380CC4-5D6E-409C-BE32-E72D297353CC}">
                <c16:uniqueId val="{000005A9-0635-4DDC-93D6-3B744CECD2B8}"/>
              </c:ext>
            </c:extLst>
          </c:dPt>
          <c:dPt>
            <c:idx val="725"/>
            <c:bubble3D val="0"/>
            <c:spPr>
              <a:solidFill>
                <a:schemeClr val="accent6">
                  <a:lumMod val="80000"/>
                </a:schemeClr>
              </a:solidFill>
              <a:ln w="6350">
                <a:noFill/>
              </a:ln>
              <a:effectLst/>
            </c:spPr>
            <c:extLst>
              <c:ext xmlns:c16="http://schemas.microsoft.com/office/drawing/2014/chart" uri="{C3380CC4-5D6E-409C-BE32-E72D297353CC}">
                <c16:uniqueId val="{000005AB-0635-4DDC-93D6-3B744CECD2B8}"/>
              </c:ext>
            </c:extLst>
          </c:dPt>
          <c:dPt>
            <c:idx val="726"/>
            <c:bubble3D val="0"/>
            <c:spPr>
              <a:solidFill>
                <a:schemeClr val="accent1">
                  <a:lumMod val="60000"/>
                  <a:lumOff val="40000"/>
                </a:schemeClr>
              </a:solidFill>
              <a:ln w="6350">
                <a:noFill/>
              </a:ln>
              <a:effectLst/>
            </c:spPr>
            <c:extLst>
              <c:ext xmlns:c16="http://schemas.microsoft.com/office/drawing/2014/chart" uri="{C3380CC4-5D6E-409C-BE32-E72D297353CC}">
                <c16:uniqueId val="{000005AD-0635-4DDC-93D6-3B744CECD2B8}"/>
              </c:ext>
            </c:extLst>
          </c:dPt>
          <c:dPt>
            <c:idx val="727"/>
            <c:bubble3D val="0"/>
            <c:spPr>
              <a:solidFill>
                <a:schemeClr val="accent2">
                  <a:lumMod val="60000"/>
                  <a:lumOff val="40000"/>
                </a:schemeClr>
              </a:solidFill>
              <a:ln w="6350">
                <a:noFill/>
              </a:ln>
              <a:effectLst/>
            </c:spPr>
            <c:extLst>
              <c:ext xmlns:c16="http://schemas.microsoft.com/office/drawing/2014/chart" uri="{C3380CC4-5D6E-409C-BE32-E72D297353CC}">
                <c16:uniqueId val="{000005AF-0635-4DDC-93D6-3B744CECD2B8}"/>
              </c:ext>
            </c:extLst>
          </c:dPt>
          <c:dPt>
            <c:idx val="728"/>
            <c:bubble3D val="0"/>
            <c:spPr>
              <a:solidFill>
                <a:schemeClr val="accent3">
                  <a:lumMod val="60000"/>
                  <a:lumOff val="40000"/>
                </a:schemeClr>
              </a:solidFill>
              <a:ln w="6350">
                <a:noFill/>
              </a:ln>
              <a:effectLst/>
            </c:spPr>
            <c:extLst>
              <c:ext xmlns:c16="http://schemas.microsoft.com/office/drawing/2014/chart" uri="{C3380CC4-5D6E-409C-BE32-E72D297353CC}">
                <c16:uniqueId val="{000005B1-0635-4DDC-93D6-3B744CECD2B8}"/>
              </c:ext>
            </c:extLst>
          </c:dPt>
          <c:dPt>
            <c:idx val="729"/>
            <c:bubble3D val="0"/>
            <c:spPr>
              <a:solidFill>
                <a:schemeClr val="accent4">
                  <a:lumMod val="60000"/>
                  <a:lumOff val="40000"/>
                </a:schemeClr>
              </a:solidFill>
              <a:ln w="6350">
                <a:noFill/>
              </a:ln>
              <a:effectLst/>
            </c:spPr>
            <c:extLst>
              <c:ext xmlns:c16="http://schemas.microsoft.com/office/drawing/2014/chart" uri="{C3380CC4-5D6E-409C-BE32-E72D297353CC}">
                <c16:uniqueId val="{000005B3-0635-4DDC-93D6-3B744CECD2B8}"/>
              </c:ext>
            </c:extLst>
          </c:dPt>
          <c:dPt>
            <c:idx val="730"/>
            <c:bubble3D val="0"/>
            <c:spPr>
              <a:solidFill>
                <a:schemeClr val="accent5">
                  <a:lumMod val="60000"/>
                  <a:lumOff val="40000"/>
                </a:schemeClr>
              </a:solidFill>
              <a:ln w="6350">
                <a:noFill/>
              </a:ln>
              <a:effectLst/>
            </c:spPr>
            <c:extLst>
              <c:ext xmlns:c16="http://schemas.microsoft.com/office/drawing/2014/chart" uri="{C3380CC4-5D6E-409C-BE32-E72D297353CC}">
                <c16:uniqueId val="{000005B5-0635-4DDC-93D6-3B744CECD2B8}"/>
              </c:ext>
            </c:extLst>
          </c:dPt>
          <c:dPt>
            <c:idx val="731"/>
            <c:bubble3D val="0"/>
            <c:spPr>
              <a:solidFill>
                <a:schemeClr val="accent6">
                  <a:lumMod val="60000"/>
                  <a:lumOff val="40000"/>
                </a:schemeClr>
              </a:solidFill>
              <a:ln w="6350">
                <a:noFill/>
              </a:ln>
              <a:effectLst/>
            </c:spPr>
            <c:extLst>
              <c:ext xmlns:c16="http://schemas.microsoft.com/office/drawing/2014/chart" uri="{C3380CC4-5D6E-409C-BE32-E72D297353CC}">
                <c16:uniqueId val="{000005B7-0635-4DDC-93D6-3B744CECD2B8}"/>
              </c:ext>
            </c:extLst>
          </c:dPt>
          <c:dPt>
            <c:idx val="732"/>
            <c:bubble3D val="0"/>
            <c:spPr>
              <a:solidFill>
                <a:schemeClr val="accent1">
                  <a:lumMod val="50000"/>
                </a:schemeClr>
              </a:solidFill>
              <a:ln w="6350">
                <a:noFill/>
              </a:ln>
              <a:effectLst/>
            </c:spPr>
            <c:extLst>
              <c:ext xmlns:c16="http://schemas.microsoft.com/office/drawing/2014/chart" uri="{C3380CC4-5D6E-409C-BE32-E72D297353CC}">
                <c16:uniqueId val="{000005B9-0635-4DDC-93D6-3B744CECD2B8}"/>
              </c:ext>
            </c:extLst>
          </c:dPt>
          <c:dPt>
            <c:idx val="733"/>
            <c:bubble3D val="0"/>
            <c:spPr>
              <a:solidFill>
                <a:schemeClr val="accent2">
                  <a:lumMod val="50000"/>
                </a:schemeClr>
              </a:solidFill>
              <a:ln w="6350">
                <a:noFill/>
              </a:ln>
              <a:effectLst/>
            </c:spPr>
            <c:extLst>
              <c:ext xmlns:c16="http://schemas.microsoft.com/office/drawing/2014/chart" uri="{C3380CC4-5D6E-409C-BE32-E72D297353CC}">
                <c16:uniqueId val="{000005BB-0635-4DDC-93D6-3B744CECD2B8}"/>
              </c:ext>
            </c:extLst>
          </c:dPt>
          <c:dPt>
            <c:idx val="734"/>
            <c:bubble3D val="0"/>
            <c:spPr>
              <a:solidFill>
                <a:schemeClr val="accent3">
                  <a:lumMod val="50000"/>
                </a:schemeClr>
              </a:solidFill>
              <a:ln w="6350">
                <a:noFill/>
              </a:ln>
              <a:effectLst/>
            </c:spPr>
            <c:extLst>
              <c:ext xmlns:c16="http://schemas.microsoft.com/office/drawing/2014/chart" uri="{C3380CC4-5D6E-409C-BE32-E72D297353CC}">
                <c16:uniqueId val="{000005BD-0635-4DDC-93D6-3B744CECD2B8}"/>
              </c:ext>
            </c:extLst>
          </c:dPt>
          <c:dPt>
            <c:idx val="735"/>
            <c:bubble3D val="0"/>
            <c:spPr>
              <a:solidFill>
                <a:schemeClr val="accent4">
                  <a:lumMod val="50000"/>
                </a:schemeClr>
              </a:solidFill>
              <a:ln w="6350">
                <a:noFill/>
              </a:ln>
              <a:effectLst/>
            </c:spPr>
            <c:extLst>
              <c:ext xmlns:c16="http://schemas.microsoft.com/office/drawing/2014/chart" uri="{C3380CC4-5D6E-409C-BE32-E72D297353CC}">
                <c16:uniqueId val="{000005BF-0635-4DDC-93D6-3B744CECD2B8}"/>
              </c:ext>
            </c:extLst>
          </c:dPt>
          <c:dPt>
            <c:idx val="736"/>
            <c:bubble3D val="0"/>
            <c:spPr>
              <a:solidFill>
                <a:schemeClr val="accent5">
                  <a:lumMod val="50000"/>
                </a:schemeClr>
              </a:solidFill>
              <a:ln w="6350">
                <a:noFill/>
              </a:ln>
              <a:effectLst/>
            </c:spPr>
            <c:extLst>
              <c:ext xmlns:c16="http://schemas.microsoft.com/office/drawing/2014/chart" uri="{C3380CC4-5D6E-409C-BE32-E72D297353CC}">
                <c16:uniqueId val="{000005C1-0635-4DDC-93D6-3B744CECD2B8}"/>
              </c:ext>
            </c:extLst>
          </c:dPt>
          <c:dPt>
            <c:idx val="737"/>
            <c:bubble3D val="0"/>
            <c:spPr>
              <a:solidFill>
                <a:schemeClr val="accent6">
                  <a:lumMod val="50000"/>
                </a:schemeClr>
              </a:solidFill>
              <a:ln w="6350">
                <a:noFill/>
              </a:ln>
              <a:effectLst/>
            </c:spPr>
            <c:extLst>
              <c:ext xmlns:c16="http://schemas.microsoft.com/office/drawing/2014/chart" uri="{C3380CC4-5D6E-409C-BE32-E72D297353CC}">
                <c16:uniqueId val="{000005C3-0635-4DDC-93D6-3B744CECD2B8}"/>
              </c:ext>
            </c:extLst>
          </c:dPt>
          <c:dPt>
            <c:idx val="738"/>
            <c:bubble3D val="0"/>
            <c:spPr>
              <a:solidFill>
                <a:schemeClr val="accent1">
                  <a:lumMod val="70000"/>
                  <a:lumOff val="30000"/>
                </a:schemeClr>
              </a:solidFill>
              <a:ln w="6350">
                <a:noFill/>
              </a:ln>
              <a:effectLst/>
            </c:spPr>
            <c:extLst>
              <c:ext xmlns:c16="http://schemas.microsoft.com/office/drawing/2014/chart" uri="{C3380CC4-5D6E-409C-BE32-E72D297353CC}">
                <c16:uniqueId val="{000005C5-0635-4DDC-93D6-3B744CECD2B8}"/>
              </c:ext>
            </c:extLst>
          </c:dPt>
          <c:dPt>
            <c:idx val="739"/>
            <c:bubble3D val="0"/>
            <c:spPr>
              <a:solidFill>
                <a:schemeClr val="accent2">
                  <a:lumMod val="70000"/>
                  <a:lumOff val="30000"/>
                </a:schemeClr>
              </a:solidFill>
              <a:ln w="6350">
                <a:noFill/>
              </a:ln>
              <a:effectLst/>
            </c:spPr>
            <c:extLst>
              <c:ext xmlns:c16="http://schemas.microsoft.com/office/drawing/2014/chart" uri="{C3380CC4-5D6E-409C-BE32-E72D297353CC}">
                <c16:uniqueId val="{000005C7-0635-4DDC-93D6-3B744CECD2B8}"/>
              </c:ext>
            </c:extLst>
          </c:dPt>
          <c:dPt>
            <c:idx val="740"/>
            <c:bubble3D val="0"/>
            <c:spPr>
              <a:solidFill>
                <a:schemeClr val="accent3">
                  <a:lumMod val="70000"/>
                  <a:lumOff val="30000"/>
                </a:schemeClr>
              </a:solidFill>
              <a:ln w="6350">
                <a:noFill/>
              </a:ln>
              <a:effectLst/>
            </c:spPr>
            <c:extLst>
              <c:ext xmlns:c16="http://schemas.microsoft.com/office/drawing/2014/chart" uri="{C3380CC4-5D6E-409C-BE32-E72D297353CC}">
                <c16:uniqueId val="{000005C9-0635-4DDC-93D6-3B744CECD2B8}"/>
              </c:ext>
            </c:extLst>
          </c:dPt>
          <c:dPt>
            <c:idx val="741"/>
            <c:bubble3D val="0"/>
            <c:spPr>
              <a:solidFill>
                <a:schemeClr val="accent4">
                  <a:lumMod val="70000"/>
                  <a:lumOff val="30000"/>
                </a:schemeClr>
              </a:solidFill>
              <a:ln w="6350">
                <a:noFill/>
              </a:ln>
              <a:effectLst/>
            </c:spPr>
            <c:extLst>
              <c:ext xmlns:c16="http://schemas.microsoft.com/office/drawing/2014/chart" uri="{C3380CC4-5D6E-409C-BE32-E72D297353CC}">
                <c16:uniqueId val="{000005CB-0635-4DDC-93D6-3B744CECD2B8}"/>
              </c:ext>
            </c:extLst>
          </c:dPt>
          <c:dPt>
            <c:idx val="742"/>
            <c:bubble3D val="0"/>
            <c:spPr>
              <a:solidFill>
                <a:schemeClr val="accent5">
                  <a:lumMod val="70000"/>
                  <a:lumOff val="30000"/>
                </a:schemeClr>
              </a:solidFill>
              <a:ln w="6350">
                <a:noFill/>
              </a:ln>
              <a:effectLst/>
            </c:spPr>
            <c:extLst>
              <c:ext xmlns:c16="http://schemas.microsoft.com/office/drawing/2014/chart" uri="{C3380CC4-5D6E-409C-BE32-E72D297353CC}">
                <c16:uniqueId val="{000005CD-0635-4DDC-93D6-3B744CECD2B8}"/>
              </c:ext>
            </c:extLst>
          </c:dPt>
          <c:dPt>
            <c:idx val="743"/>
            <c:bubble3D val="0"/>
            <c:spPr>
              <a:solidFill>
                <a:schemeClr val="accent6">
                  <a:lumMod val="70000"/>
                  <a:lumOff val="30000"/>
                </a:schemeClr>
              </a:solidFill>
              <a:ln w="6350">
                <a:noFill/>
              </a:ln>
              <a:effectLst/>
            </c:spPr>
            <c:extLst>
              <c:ext xmlns:c16="http://schemas.microsoft.com/office/drawing/2014/chart" uri="{C3380CC4-5D6E-409C-BE32-E72D297353CC}">
                <c16:uniqueId val="{000005CF-0635-4DDC-93D6-3B744CECD2B8}"/>
              </c:ext>
            </c:extLst>
          </c:dPt>
          <c:dPt>
            <c:idx val="744"/>
            <c:bubble3D val="0"/>
            <c:spPr>
              <a:solidFill>
                <a:schemeClr val="accent1">
                  <a:lumMod val="70000"/>
                </a:schemeClr>
              </a:solidFill>
              <a:ln w="6350">
                <a:noFill/>
              </a:ln>
              <a:effectLst/>
            </c:spPr>
            <c:extLst>
              <c:ext xmlns:c16="http://schemas.microsoft.com/office/drawing/2014/chart" uri="{C3380CC4-5D6E-409C-BE32-E72D297353CC}">
                <c16:uniqueId val="{000005D1-0635-4DDC-93D6-3B744CECD2B8}"/>
              </c:ext>
            </c:extLst>
          </c:dPt>
          <c:dPt>
            <c:idx val="745"/>
            <c:bubble3D val="0"/>
            <c:spPr>
              <a:solidFill>
                <a:schemeClr val="accent2">
                  <a:lumMod val="70000"/>
                </a:schemeClr>
              </a:solidFill>
              <a:ln w="6350">
                <a:noFill/>
              </a:ln>
              <a:effectLst/>
            </c:spPr>
            <c:extLst>
              <c:ext xmlns:c16="http://schemas.microsoft.com/office/drawing/2014/chart" uri="{C3380CC4-5D6E-409C-BE32-E72D297353CC}">
                <c16:uniqueId val="{000005D3-0635-4DDC-93D6-3B744CECD2B8}"/>
              </c:ext>
            </c:extLst>
          </c:dPt>
          <c:dPt>
            <c:idx val="746"/>
            <c:bubble3D val="0"/>
            <c:spPr>
              <a:solidFill>
                <a:schemeClr val="accent3">
                  <a:lumMod val="70000"/>
                </a:schemeClr>
              </a:solidFill>
              <a:ln w="6350">
                <a:noFill/>
              </a:ln>
              <a:effectLst/>
            </c:spPr>
            <c:extLst>
              <c:ext xmlns:c16="http://schemas.microsoft.com/office/drawing/2014/chart" uri="{C3380CC4-5D6E-409C-BE32-E72D297353CC}">
                <c16:uniqueId val="{000005D5-0635-4DDC-93D6-3B744CECD2B8}"/>
              </c:ext>
            </c:extLst>
          </c:dPt>
          <c:dPt>
            <c:idx val="747"/>
            <c:bubble3D val="0"/>
            <c:spPr>
              <a:solidFill>
                <a:schemeClr val="accent4">
                  <a:lumMod val="70000"/>
                </a:schemeClr>
              </a:solidFill>
              <a:ln w="6350">
                <a:noFill/>
              </a:ln>
              <a:effectLst/>
            </c:spPr>
            <c:extLst>
              <c:ext xmlns:c16="http://schemas.microsoft.com/office/drawing/2014/chart" uri="{C3380CC4-5D6E-409C-BE32-E72D297353CC}">
                <c16:uniqueId val="{000005D7-0635-4DDC-93D6-3B744CECD2B8}"/>
              </c:ext>
            </c:extLst>
          </c:dPt>
          <c:dPt>
            <c:idx val="748"/>
            <c:bubble3D val="0"/>
            <c:spPr>
              <a:solidFill>
                <a:schemeClr val="accent5">
                  <a:lumMod val="70000"/>
                </a:schemeClr>
              </a:solidFill>
              <a:ln w="6350">
                <a:noFill/>
              </a:ln>
              <a:effectLst/>
            </c:spPr>
            <c:extLst>
              <c:ext xmlns:c16="http://schemas.microsoft.com/office/drawing/2014/chart" uri="{C3380CC4-5D6E-409C-BE32-E72D297353CC}">
                <c16:uniqueId val="{000005D9-0635-4DDC-93D6-3B744CECD2B8}"/>
              </c:ext>
            </c:extLst>
          </c:dPt>
          <c:dPt>
            <c:idx val="749"/>
            <c:bubble3D val="0"/>
            <c:spPr>
              <a:solidFill>
                <a:schemeClr val="accent6">
                  <a:lumMod val="70000"/>
                </a:schemeClr>
              </a:solidFill>
              <a:ln w="6350">
                <a:noFill/>
              </a:ln>
              <a:effectLst/>
            </c:spPr>
            <c:extLst>
              <c:ext xmlns:c16="http://schemas.microsoft.com/office/drawing/2014/chart" uri="{C3380CC4-5D6E-409C-BE32-E72D297353CC}">
                <c16:uniqueId val="{000005DB-0635-4DDC-93D6-3B744CECD2B8}"/>
              </c:ext>
            </c:extLst>
          </c:dPt>
          <c:dPt>
            <c:idx val="750"/>
            <c:bubble3D val="0"/>
            <c:spPr>
              <a:solidFill>
                <a:schemeClr val="accent1">
                  <a:lumMod val="50000"/>
                  <a:lumOff val="50000"/>
                </a:schemeClr>
              </a:solidFill>
              <a:ln w="6350">
                <a:noFill/>
              </a:ln>
              <a:effectLst/>
            </c:spPr>
            <c:extLst>
              <c:ext xmlns:c16="http://schemas.microsoft.com/office/drawing/2014/chart" uri="{C3380CC4-5D6E-409C-BE32-E72D297353CC}">
                <c16:uniqueId val="{000005DD-0635-4DDC-93D6-3B744CECD2B8}"/>
              </c:ext>
            </c:extLst>
          </c:dPt>
          <c:dPt>
            <c:idx val="751"/>
            <c:bubble3D val="0"/>
            <c:spPr>
              <a:solidFill>
                <a:schemeClr val="accent2">
                  <a:lumMod val="50000"/>
                  <a:lumOff val="50000"/>
                </a:schemeClr>
              </a:solidFill>
              <a:ln w="6350">
                <a:noFill/>
              </a:ln>
              <a:effectLst/>
            </c:spPr>
            <c:extLst>
              <c:ext xmlns:c16="http://schemas.microsoft.com/office/drawing/2014/chart" uri="{C3380CC4-5D6E-409C-BE32-E72D297353CC}">
                <c16:uniqueId val="{000005DF-0635-4DDC-93D6-3B744CECD2B8}"/>
              </c:ext>
            </c:extLst>
          </c:dPt>
          <c:dPt>
            <c:idx val="752"/>
            <c:bubble3D val="0"/>
            <c:spPr>
              <a:solidFill>
                <a:schemeClr val="accent3">
                  <a:lumMod val="50000"/>
                  <a:lumOff val="50000"/>
                </a:schemeClr>
              </a:solidFill>
              <a:ln w="6350">
                <a:noFill/>
              </a:ln>
              <a:effectLst/>
            </c:spPr>
            <c:extLst>
              <c:ext xmlns:c16="http://schemas.microsoft.com/office/drawing/2014/chart" uri="{C3380CC4-5D6E-409C-BE32-E72D297353CC}">
                <c16:uniqueId val="{000005E1-0635-4DDC-93D6-3B744CECD2B8}"/>
              </c:ext>
            </c:extLst>
          </c:dPt>
          <c:dPt>
            <c:idx val="753"/>
            <c:bubble3D val="0"/>
            <c:spPr>
              <a:solidFill>
                <a:schemeClr val="accent4">
                  <a:lumMod val="50000"/>
                  <a:lumOff val="50000"/>
                </a:schemeClr>
              </a:solidFill>
              <a:ln w="6350">
                <a:noFill/>
              </a:ln>
              <a:effectLst/>
            </c:spPr>
            <c:extLst>
              <c:ext xmlns:c16="http://schemas.microsoft.com/office/drawing/2014/chart" uri="{C3380CC4-5D6E-409C-BE32-E72D297353CC}">
                <c16:uniqueId val="{000005E3-0635-4DDC-93D6-3B744CECD2B8}"/>
              </c:ext>
            </c:extLst>
          </c:dPt>
          <c:dPt>
            <c:idx val="754"/>
            <c:bubble3D val="0"/>
            <c:spPr>
              <a:solidFill>
                <a:schemeClr val="accent5">
                  <a:lumMod val="50000"/>
                  <a:lumOff val="50000"/>
                </a:schemeClr>
              </a:solidFill>
              <a:ln w="6350">
                <a:noFill/>
              </a:ln>
              <a:effectLst/>
            </c:spPr>
            <c:extLst>
              <c:ext xmlns:c16="http://schemas.microsoft.com/office/drawing/2014/chart" uri="{C3380CC4-5D6E-409C-BE32-E72D297353CC}">
                <c16:uniqueId val="{000005E5-0635-4DDC-93D6-3B744CECD2B8}"/>
              </c:ext>
            </c:extLst>
          </c:dPt>
          <c:dPt>
            <c:idx val="755"/>
            <c:bubble3D val="0"/>
            <c:spPr>
              <a:solidFill>
                <a:schemeClr val="accent6">
                  <a:lumMod val="50000"/>
                  <a:lumOff val="50000"/>
                </a:schemeClr>
              </a:solidFill>
              <a:ln w="6350">
                <a:noFill/>
              </a:ln>
              <a:effectLst/>
            </c:spPr>
            <c:extLst>
              <c:ext xmlns:c16="http://schemas.microsoft.com/office/drawing/2014/chart" uri="{C3380CC4-5D6E-409C-BE32-E72D297353CC}">
                <c16:uniqueId val="{000005E7-0635-4DDC-93D6-3B744CECD2B8}"/>
              </c:ext>
            </c:extLst>
          </c:dPt>
          <c:dPt>
            <c:idx val="756"/>
            <c:bubble3D val="0"/>
            <c:spPr>
              <a:solidFill>
                <a:schemeClr val="accent1"/>
              </a:solidFill>
              <a:ln w="6350">
                <a:noFill/>
              </a:ln>
              <a:effectLst/>
            </c:spPr>
            <c:extLst>
              <c:ext xmlns:c16="http://schemas.microsoft.com/office/drawing/2014/chart" uri="{C3380CC4-5D6E-409C-BE32-E72D297353CC}">
                <c16:uniqueId val="{000005E9-0635-4DDC-93D6-3B744CECD2B8}"/>
              </c:ext>
            </c:extLst>
          </c:dPt>
          <c:dPt>
            <c:idx val="757"/>
            <c:bubble3D val="0"/>
            <c:spPr>
              <a:solidFill>
                <a:schemeClr val="accent2"/>
              </a:solidFill>
              <a:ln w="6350">
                <a:noFill/>
              </a:ln>
              <a:effectLst/>
            </c:spPr>
            <c:extLst>
              <c:ext xmlns:c16="http://schemas.microsoft.com/office/drawing/2014/chart" uri="{C3380CC4-5D6E-409C-BE32-E72D297353CC}">
                <c16:uniqueId val="{000005EB-0635-4DDC-93D6-3B744CECD2B8}"/>
              </c:ext>
            </c:extLst>
          </c:dPt>
          <c:dPt>
            <c:idx val="758"/>
            <c:bubble3D val="0"/>
            <c:spPr>
              <a:solidFill>
                <a:schemeClr val="accent3"/>
              </a:solidFill>
              <a:ln w="6350">
                <a:noFill/>
              </a:ln>
              <a:effectLst/>
            </c:spPr>
            <c:extLst>
              <c:ext xmlns:c16="http://schemas.microsoft.com/office/drawing/2014/chart" uri="{C3380CC4-5D6E-409C-BE32-E72D297353CC}">
                <c16:uniqueId val="{000005ED-0635-4DDC-93D6-3B744CECD2B8}"/>
              </c:ext>
            </c:extLst>
          </c:dPt>
          <c:dPt>
            <c:idx val="759"/>
            <c:bubble3D val="0"/>
            <c:spPr>
              <a:solidFill>
                <a:schemeClr val="accent4"/>
              </a:solidFill>
              <a:ln w="6350">
                <a:noFill/>
              </a:ln>
              <a:effectLst/>
            </c:spPr>
            <c:extLst>
              <c:ext xmlns:c16="http://schemas.microsoft.com/office/drawing/2014/chart" uri="{C3380CC4-5D6E-409C-BE32-E72D297353CC}">
                <c16:uniqueId val="{000005EF-0635-4DDC-93D6-3B744CECD2B8}"/>
              </c:ext>
            </c:extLst>
          </c:dPt>
          <c:dPt>
            <c:idx val="760"/>
            <c:bubble3D val="0"/>
            <c:spPr>
              <a:solidFill>
                <a:schemeClr val="accent5"/>
              </a:solidFill>
              <a:ln w="6350">
                <a:noFill/>
              </a:ln>
              <a:effectLst/>
            </c:spPr>
            <c:extLst>
              <c:ext xmlns:c16="http://schemas.microsoft.com/office/drawing/2014/chart" uri="{C3380CC4-5D6E-409C-BE32-E72D297353CC}">
                <c16:uniqueId val="{000005F1-0635-4DDC-93D6-3B744CECD2B8}"/>
              </c:ext>
            </c:extLst>
          </c:dPt>
          <c:dPt>
            <c:idx val="761"/>
            <c:bubble3D val="0"/>
            <c:spPr>
              <a:solidFill>
                <a:schemeClr val="accent6"/>
              </a:solidFill>
              <a:ln w="6350">
                <a:noFill/>
              </a:ln>
              <a:effectLst/>
            </c:spPr>
            <c:extLst>
              <c:ext xmlns:c16="http://schemas.microsoft.com/office/drawing/2014/chart" uri="{C3380CC4-5D6E-409C-BE32-E72D297353CC}">
                <c16:uniqueId val="{000005F3-0635-4DDC-93D6-3B744CECD2B8}"/>
              </c:ext>
            </c:extLst>
          </c:dPt>
          <c:dPt>
            <c:idx val="762"/>
            <c:bubble3D val="0"/>
            <c:spPr>
              <a:solidFill>
                <a:schemeClr val="accent1">
                  <a:lumMod val="60000"/>
                </a:schemeClr>
              </a:solidFill>
              <a:ln w="6350">
                <a:noFill/>
              </a:ln>
              <a:effectLst/>
            </c:spPr>
            <c:extLst>
              <c:ext xmlns:c16="http://schemas.microsoft.com/office/drawing/2014/chart" uri="{C3380CC4-5D6E-409C-BE32-E72D297353CC}">
                <c16:uniqueId val="{000005F5-0635-4DDC-93D6-3B744CECD2B8}"/>
              </c:ext>
            </c:extLst>
          </c:dPt>
          <c:dPt>
            <c:idx val="763"/>
            <c:bubble3D val="0"/>
            <c:spPr>
              <a:solidFill>
                <a:schemeClr val="accent2">
                  <a:lumMod val="60000"/>
                </a:schemeClr>
              </a:solidFill>
              <a:ln w="6350">
                <a:noFill/>
              </a:ln>
              <a:effectLst/>
            </c:spPr>
            <c:extLst>
              <c:ext xmlns:c16="http://schemas.microsoft.com/office/drawing/2014/chart" uri="{C3380CC4-5D6E-409C-BE32-E72D297353CC}">
                <c16:uniqueId val="{000005F7-0635-4DDC-93D6-3B744CECD2B8}"/>
              </c:ext>
            </c:extLst>
          </c:dPt>
          <c:dPt>
            <c:idx val="764"/>
            <c:bubble3D val="0"/>
            <c:spPr>
              <a:solidFill>
                <a:schemeClr val="accent3">
                  <a:lumMod val="60000"/>
                </a:schemeClr>
              </a:solidFill>
              <a:ln w="6350">
                <a:noFill/>
              </a:ln>
              <a:effectLst/>
            </c:spPr>
            <c:extLst>
              <c:ext xmlns:c16="http://schemas.microsoft.com/office/drawing/2014/chart" uri="{C3380CC4-5D6E-409C-BE32-E72D297353CC}">
                <c16:uniqueId val="{000005F9-0635-4DDC-93D6-3B744CECD2B8}"/>
              </c:ext>
            </c:extLst>
          </c:dPt>
          <c:dPt>
            <c:idx val="765"/>
            <c:bubble3D val="0"/>
            <c:spPr>
              <a:solidFill>
                <a:schemeClr val="accent4">
                  <a:lumMod val="60000"/>
                </a:schemeClr>
              </a:solidFill>
              <a:ln w="6350">
                <a:noFill/>
              </a:ln>
              <a:effectLst/>
            </c:spPr>
            <c:extLst>
              <c:ext xmlns:c16="http://schemas.microsoft.com/office/drawing/2014/chart" uri="{C3380CC4-5D6E-409C-BE32-E72D297353CC}">
                <c16:uniqueId val="{000005FB-0635-4DDC-93D6-3B744CECD2B8}"/>
              </c:ext>
            </c:extLst>
          </c:dPt>
          <c:dPt>
            <c:idx val="766"/>
            <c:bubble3D val="0"/>
            <c:spPr>
              <a:solidFill>
                <a:schemeClr val="accent5">
                  <a:lumMod val="60000"/>
                </a:schemeClr>
              </a:solidFill>
              <a:ln w="6350">
                <a:noFill/>
              </a:ln>
              <a:effectLst/>
            </c:spPr>
            <c:extLst>
              <c:ext xmlns:c16="http://schemas.microsoft.com/office/drawing/2014/chart" uri="{C3380CC4-5D6E-409C-BE32-E72D297353CC}">
                <c16:uniqueId val="{000005FD-0635-4DDC-93D6-3B744CECD2B8}"/>
              </c:ext>
            </c:extLst>
          </c:dPt>
          <c:dPt>
            <c:idx val="767"/>
            <c:bubble3D val="0"/>
            <c:spPr>
              <a:solidFill>
                <a:schemeClr val="accent6">
                  <a:lumMod val="60000"/>
                </a:schemeClr>
              </a:solidFill>
              <a:ln w="6350">
                <a:noFill/>
              </a:ln>
              <a:effectLst/>
            </c:spPr>
            <c:extLst>
              <c:ext xmlns:c16="http://schemas.microsoft.com/office/drawing/2014/chart" uri="{C3380CC4-5D6E-409C-BE32-E72D297353CC}">
                <c16:uniqueId val="{000005FF-0635-4DDC-93D6-3B744CECD2B8}"/>
              </c:ext>
            </c:extLst>
          </c:dPt>
          <c:dPt>
            <c:idx val="768"/>
            <c:bubble3D val="0"/>
            <c:spPr>
              <a:solidFill>
                <a:schemeClr val="accent1">
                  <a:lumMod val="80000"/>
                  <a:lumOff val="20000"/>
                </a:schemeClr>
              </a:solidFill>
              <a:ln w="6350">
                <a:noFill/>
              </a:ln>
              <a:effectLst/>
            </c:spPr>
            <c:extLst>
              <c:ext xmlns:c16="http://schemas.microsoft.com/office/drawing/2014/chart" uri="{C3380CC4-5D6E-409C-BE32-E72D297353CC}">
                <c16:uniqueId val="{00000601-0635-4DDC-93D6-3B744CECD2B8}"/>
              </c:ext>
            </c:extLst>
          </c:dPt>
          <c:dPt>
            <c:idx val="769"/>
            <c:bubble3D val="0"/>
            <c:spPr>
              <a:solidFill>
                <a:schemeClr val="accent2">
                  <a:lumMod val="80000"/>
                  <a:lumOff val="20000"/>
                </a:schemeClr>
              </a:solidFill>
              <a:ln w="6350">
                <a:noFill/>
              </a:ln>
              <a:effectLst/>
            </c:spPr>
            <c:extLst>
              <c:ext xmlns:c16="http://schemas.microsoft.com/office/drawing/2014/chart" uri="{C3380CC4-5D6E-409C-BE32-E72D297353CC}">
                <c16:uniqueId val="{00000603-0635-4DDC-93D6-3B744CECD2B8}"/>
              </c:ext>
            </c:extLst>
          </c:dPt>
          <c:dPt>
            <c:idx val="770"/>
            <c:bubble3D val="0"/>
            <c:spPr>
              <a:solidFill>
                <a:schemeClr val="accent3">
                  <a:lumMod val="80000"/>
                  <a:lumOff val="20000"/>
                </a:schemeClr>
              </a:solidFill>
              <a:ln w="6350">
                <a:noFill/>
              </a:ln>
              <a:effectLst/>
            </c:spPr>
            <c:extLst>
              <c:ext xmlns:c16="http://schemas.microsoft.com/office/drawing/2014/chart" uri="{C3380CC4-5D6E-409C-BE32-E72D297353CC}">
                <c16:uniqueId val="{00000605-0635-4DDC-93D6-3B744CECD2B8}"/>
              </c:ext>
            </c:extLst>
          </c:dPt>
          <c:dPt>
            <c:idx val="771"/>
            <c:bubble3D val="0"/>
            <c:spPr>
              <a:solidFill>
                <a:schemeClr val="accent4">
                  <a:lumMod val="80000"/>
                  <a:lumOff val="20000"/>
                </a:schemeClr>
              </a:solidFill>
              <a:ln w="6350">
                <a:noFill/>
              </a:ln>
              <a:effectLst/>
            </c:spPr>
            <c:extLst>
              <c:ext xmlns:c16="http://schemas.microsoft.com/office/drawing/2014/chart" uri="{C3380CC4-5D6E-409C-BE32-E72D297353CC}">
                <c16:uniqueId val="{00000607-0635-4DDC-93D6-3B744CECD2B8}"/>
              </c:ext>
            </c:extLst>
          </c:dPt>
          <c:dPt>
            <c:idx val="772"/>
            <c:bubble3D val="0"/>
            <c:spPr>
              <a:solidFill>
                <a:schemeClr val="accent5">
                  <a:lumMod val="80000"/>
                  <a:lumOff val="20000"/>
                </a:schemeClr>
              </a:solidFill>
              <a:ln w="6350">
                <a:noFill/>
              </a:ln>
              <a:effectLst/>
            </c:spPr>
            <c:extLst>
              <c:ext xmlns:c16="http://schemas.microsoft.com/office/drawing/2014/chart" uri="{C3380CC4-5D6E-409C-BE32-E72D297353CC}">
                <c16:uniqueId val="{00000609-0635-4DDC-93D6-3B744CECD2B8}"/>
              </c:ext>
            </c:extLst>
          </c:dPt>
          <c:dPt>
            <c:idx val="773"/>
            <c:bubble3D val="0"/>
            <c:spPr>
              <a:solidFill>
                <a:schemeClr val="accent6">
                  <a:lumMod val="80000"/>
                  <a:lumOff val="20000"/>
                </a:schemeClr>
              </a:solidFill>
              <a:ln w="6350">
                <a:noFill/>
              </a:ln>
              <a:effectLst/>
            </c:spPr>
            <c:extLst>
              <c:ext xmlns:c16="http://schemas.microsoft.com/office/drawing/2014/chart" uri="{C3380CC4-5D6E-409C-BE32-E72D297353CC}">
                <c16:uniqueId val="{0000060B-0635-4DDC-93D6-3B744CECD2B8}"/>
              </c:ext>
            </c:extLst>
          </c:dPt>
          <c:dPt>
            <c:idx val="774"/>
            <c:bubble3D val="0"/>
            <c:spPr>
              <a:solidFill>
                <a:schemeClr val="accent1">
                  <a:lumMod val="80000"/>
                </a:schemeClr>
              </a:solidFill>
              <a:ln w="6350">
                <a:noFill/>
              </a:ln>
              <a:effectLst/>
            </c:spPr>
            <c:extLst>
              <c:ext xmlns:c16="http://schemas.microsoft.com/office/drawing/2014/chart" uri="{C3380CC4-5D6E-409C-BE32-E72D297353CC}">
                <c16:uniqueId val="{0000060D-0635-4DDC-93D6-3B744CECD2B8}"/>
              </c:ext>
            </c:extLst>
          </c:dPt>
          <c:dPt>
            <c:idx val="775"/>
            <c:bubble3D val="0"/>
            <c:spPr>
              <a:solidFill>
                <a:schemeClr val="accent2">
                  <a:lumMod val="80000"/>
                </a:schemeClr>
              </a:solidFill>
              <a:ln w="6350">
                <a:noFill/>
              </a:ln>
              <a:effectLst/>
            </c:spPr>
            <c:extLst>
              <c:ext xmlns:c16="http://schemas.microsoft.com/office/drawing/2014/chart" uri="{C3380CC4-5D6E-409C-BE32-E72D297353CC}">
                <c16:uniqueId val="{0000060F-0635-4DDC-93D6-3B744CECD2B8}"/>
              </c:ext>
            </c:extLst>
          </c:dPt>
          <c:dPt>
            <c:idx val="776"/>
            <c:bubble3D val="0"/>
            <c:spPr>
              <a:solidFill>
                <a:schemeClr val="accent3">
                  <a:lumMod val="80000"/>
                </a:schemeClr>
              </a:solidFill>
              <a:ln w="6350">
                <a:noFill/>
              </a:ln>
              <a:effectLst/>
            </c:spPr>
            <c:extLst>
              <c:ext xmlns:c16="http://schemas.microsoft.com/office/drawing/2014/chart" uri="{C3380CC4-5D6E-409C-BE32-E72D297353CC}">
                <c16:uniqueId val="{00000611-0635-4DDC-93D6-3B744CECD2B8}"/>
              </c:ext>
            </c:extLst>
          </c:dPt>
          <c:dPt>
            <c:idx val="777"/>
            <c:bubble3D val="0"/>
            <c:spPr>
              <a:solidFill>
                <a:schemeClr val="accent4">
                  <a:lumMod val="80000"/>
                </a:schemeClr>
              </a:solidFill>
              <a:ln w="6350">
                <a:noFill/>
              </a:ln>
              <a:effectLst/>
            </c:spPr>
            <c:extLst>
              <c:ext xmlns:c16="http://schemas.microsoft.com/office/drawing/2014/chart" uri="{C3380CC4-5D6E-409C-BE32-E72D297353CC}">
                <c16:uniqueId val="{00000613-0635-4DDC-93D6-3B744CECD2B8}"/>
              </c:ext>
            </c:extLst>
          </c:dPt>
          <c:dPt>
            <c:idx val="778"/>
            <c:bubble3D val="0"/>
            <c:spPr>
              <a:solidFill>
                <a:schemeClr val="accent5">
                  <a:lumMod val="80000"/>
                </a:schemeClr>
              </a:solidFill>
              <a:ln w="6350">
                <a:noFill/>
              </a:ln>
              <a:effectLst/>
            </c:spPr>
            <c:extLst>
              <c:ext xmlns:c16="http://schemas.microsoft.com/office/drawing/2014/chart" uri="{C3380CC4-5D6E-409C-BE32-E72D297353CC}">
                <c16:uniqueId val="{00000615-0635-4DDC-93D6-3B744CECD2B8}"/>
              </c:ext>
            </c:extLst>
          </c:dPt>
          <c:dPt>
            <c:idx val="779"/>
            <c:bubble3D val="0"/>
            <c:spPr>
              <a:solidFill>
                <a:schemeClr val="accent6">
                  <a:lumMod val="80000"/>
                </a:schemeClr>
              </a:solidFill>
              <a:ln w="6350">
                <a:noFill/>
              </a:ln>
              <a:effectLst/>
            </c:spPr>
            <c:extLst>
              <c:ext xmlns:c16="http://schemas.microsoft.com/office/drawing/2014/chart" uri="{C3380CC4-5D6E-409C-BE32-E72D297353CC}">
                <c16:uniqueId val="{00000617-0635-4DDC-93D6-3B744CECD2B8}"/>
              </c:ext>
            </c:extLst>
          </c:dPt>
          <c:dPt>
            <c:idx val="780"/>
            <c:bubble3D val="0"/>
            <c:spPr>
              <a:solidFill>
                <a:schemeClr val="accent1">
                  <a:lumMod val="60000"/>
                  <a:lumOff val="40000"/>
                </a:schemeClr>
              </a:solidFill>
              <a:ln w="6350">
                <a:noFill/>
              </a:ln>
              <a:effectLst/>
            </c:spPr>
            <c:extLst>
              <c:ext xmlns:c16="http://schemas.microsoft.com/office/drawing/2014/chart" uri="{C3380CC4-5D6E-409C-BE32-E72D297353CC}">
                <c16:uniqueId val="{00000619-0635-4DDC-93D6-3B744CECD2B8}"/>
              </c:ext>
            </c:extLst>
          </c:dPt>
          <c:dPt>
            <c:idx val="781"/>
            <c:bubble3D val="0"/>
            <c:spPr>
              <a:solidFill>
                <a:schemeClr val="accent2">
                  <a:lumMod val="60000"/>
                  <a:lumOff val="40000"/>
                </a:schemeClr>
              </a:solidFill>
              <a:ln w="6350">
                <a:noFill/>
              </a:ln>
              <a:effectLst/>
            </c:spPr>
            <c:extLst>
              <c:ext xmlns:c16="http://schemas.microsoft.com/office/drawing/2014/chart" uri="{C3380CC4-5D6E-409C-BE32-E72D297353CC}">
                <c16:uniqueId val="{0000061B-0635-4DDC-93D6-3B744CECD2B8}"/>
              </c:ext>
            </c:extLst>
          </c:dPt>
          <c:dPt>
            <c:idx val="782"/>
            <c:bubble3D val="0"/>
            <c:spPr>
              <a:solidFill>
                <a:schemeClr val="accent3">
                  <a:lumMod val="60000"/>
                  <a:lumOff val="40000"/>
                </a:schemeClr>
              </a:solidFill>
              <a:ln w="6350">
                <a:noFill/>
              </a:ln>
              <a:effectLst/>
            </c:spPr>
            <c:extLst>
              <c:ext xmlns:c16="http://schemas.microsoft.com/office/drawing/2014/chart" uri="{C3380CC4-5D6E-409C-BE32-E72D297353CC}">
                <c16:uniqueId val="{0000061D-0635-4DDC-93D6-3B744CECD2B8}"/>
              </c:ext>
            </c:extLst>
          </c:dPt>
          <c:dPt>
            <c:idx val="783"/>
            <c:bubble3D val="0"/>
            <c:spPr>
              <a:solidFill>
                <a:schemeClr val="accent4">
                  <a:lumMod val="60000"/>
                  <a:lumOff val="40000"/>
                </a:schemeClr>
              </a:solidFill>
              <a:ln w="6350">
                <a:noFill/>
              </a:ln>
              <a:effectLst/>
            </c:spPr>
            <c:extLst>
              <c:ext xmlns:c16="http://schemas.microsoft.com/office/drawing/2014/chart" uri="{C3380CC4-5D6E-409C-BE32-E72D297353CC}">
                <c16:uniqueId val="{0000061F-0635-4DDC-93D6-3B744CECD2B8}"/>
              </c:ext>
            </c:extLst>
          </c:dPt>
          <c:dPt>
            <c:idx val="784"/>
            <c:bubble3D val="0"/>
            <c:spPr>
              <a:solidFill>
                <a:schemeClr val="accent5">
                  <a:lumMod val="60000"/>
                  <a:lumOff val="40000"/>
                </a:schemeClr>
              </a:solidFill>
              <a:ln w="6350">
                <a:noFill/>
              </a:ln>
              <a:effectLst/>
            </c:spPr>
            <c:extLst>
              <c:ext xmlns:c16="http://schemas.microsoft.com/office/drawing/2014/chart" uri="{C3380CC4-5D6E-409C-BE32-E72D297353CC}">
                <c16:uniqueId val="{00000621-0635-4DDC-93D6-3B744CECD2B8}"/>
              </c:ext>
            </c:extLst>
          </c:dPt>
          <c:dPt>
            <c:idx val="785"/>
            <c:bubble3D val="0"/>
            <c:spPr>
              <a:solidFill>
                <a:schemeClr val="accent6">
                  <a:lumMod val="60000"/>
                  <a:lumOff val="40000"/>
                </a:schemeClr>
              </a:solidFill>
              <a:ln w="6350">
                <a:noFill/>
              </a:ln>
              <a:effectLst/>
            </c:spPr>
            <c:extLst>
              <c:ext xmlns:c16="http://schemas.microsoft.com/office/drawing/2014/chart" uri="{C3380CC4-5D6E-409C-BE32-E72D297353CC}">
                <c16:uniqueId val="{00000623-0635-4DDC-93D6-3B744CECD2B8}"/>
              </c:ext>
            </c:extLst>
          </c:dPt>
          <c:dPt>
            <c:idx val="786"/>
            <c:bubble3D val="0"/>
            <c:spPr>
              <a:solidFill>
                <a:schemeClr val="accent1">
                  <a:lumMod val="50000"/>
                </a:schemeClr>
              </a:solidFill>
              <a:ln w="6350">
                <a:noFill/>
              </a:ln>
              <a:effectLst/>
            </c:spPr>
            <c:extLst>
              <c:ext xmlns:c16="http://schemas.microsoft.com/office/drawing/2014/chart" uri="{C3380CC4-5D6E-409C-BE32-E72D297353CC}">
                <c16:uniqueId val="{00000625-0635-4DDC-93D6-3B744CECD2B8}"/>
              </c:ext>
            </c:extLst>
          </c:dPt>
          <c:dPt>
            <c:idx val="787"/>
            <c:bubble3D val="0"/>
            <c:spPr>
              <a:solidFill>
                <a:schemeClr val="accent2">
                  <a:lumMod val="50000"/>
                </a:schemeClr>
              </a:solidFill>
              <a:ln w="6350">
                <a:noFill/>
              </a:ln>
              <a:effectLst/>
            </c:spPr>
            <c:extLst>
              <c:ext xmlns:c16="http://schemas.microsoft.com/office/drawing/2014/chart" uri="{C3380CC4-5D6E-409C-BE32-E72D297353CC}">
                <c16:uniqueId val="{00000627-0635-4DDC-93D6-3B744CECD2B8}"/>
              </c:ext>
            </c:extLst>
          </c:dPt>
          <c:dPt>
            <c:idx val="788"/>
            <c:bubble3D val="0"/>
            <c:spPr>
              <a:solidFill>
                <a:schemeClr val="accent3">
                  <a:lumMod val="50000"/>
                </a:schemeClr>
              </a:solidFill>
              <a:ln w="6350">
                <a:noFill/>
              </a:ln>
              <a:effectLst/>
            </c:spPr>
            <c:extLst>
              <c:ext xmlns:c16="http://schemas.microsoft.com/office/drawing/2014/chart" uri="{C3380CC4-5D6E-409C-BE32-E72D297353CC}">
                <c16:uniqueId val="{00000629-0635-4DDC-93D6-3B744CECD2B8}"/>
              </c:ext>
            </c:extLst>
          </c:dPt>
          <c:dPt>
            <c:idx val="789"/>
            <c:bubble3D val="0"/>
            <c:spPr>
              <a:solidFill>
                <a:schemeClr val="accent4">
                  <a:lumMod val="50000"/>
                </a:schemeClr>
              </a:solidFill>
              <a:ln w="6350">
                <a:noFill/>
              </a:ln>
              <a:effectLst/>
            </c:spPr>
            <c:extLst>
              <c:ext xmlns:c16="http://schemas.microsoft.com/office/drawing/2014/chart" uri="{C3380CC4-5D6E-409C-BE32-E72D297353CC}">
                <c16:uniqueId val="{0000062B-0635-4DDC-93D6-3B744CECD2B8}"/>
              </c:ext>
            </c:extLst>
          </c:dPt>
          <c:dPt>
            <c:idx val="790"/>
            <c:bubble3D val="0"/>
            <c:spPr>
              <a:solidFill>
                <a:schemeClr val="accent5">
                  <a:lumMod val="50000"/>
                </a:schemeClr>
              </a:solidFill>
              <a:ln w="6350">
                <a:noFill/>
              </a:ln>
              <a:effectLst/>
            </c:spPr>
            <c:extLst>
              <c:ext xmlns:c16="http://schemas.microsoft.com/office/drawing/2014/chart" uri="{C3380CC4-5D6E-409C-BE32-E72D297353CC}">
                <c16:uniqueId val="{0000062D-0635-4DDC-93D6-3B744CECD2B8}"/>
              </c:ext>
            </c:extLst>
          </c:dPt>
          <c:dPt>
            <c:idx val="791"/>
            <c:bubble3D val="0"/>
            <c:spPr>
              <a:solidFill>
                <a:schemeClr val="accent6">
                  <a:lumMod val="50000"/>
                </a:schemeClr>
              </a:solidFill>
              <a:ln w="6350">
                <a:noFill/>
              </a:ln>
              <a:effectLst/>
            </c:spPr>
            <c:extLst>
              <c:ext xmlns:c16="http://schemas.microsoft.com/office/drawing/2014/chart" uri="{C3380CC4-5D6E-409C-BE32-E72D297353CC}">
                <c16:uniqueId val="{0000062F-0635-4DDC-93D6-3B744CECD2B8}"/>
              </c:ext>
            </c:extLst>
          </c:dPt>
          <c:dPt>
            <c:idx val="792"/>
            <c:bubble3D val="0"/>
            <c:spPr>
              <a:solidFill>
                <a:schemeClr val="accent1">
                  <a:lumMod val="70000"/>
                  <a:lumOff val="30000"/>
                </a:schemeClr>
              </a:solidFill>
              <a:ln w="6350">
                <a:noFill/>
              </a:ln>
              <a:effectLst/>
            </c:spPr>
            <c:extLst>
              <c:ext xmlns:c16="http://schemas.microsoft.com/office/drawing/2014/chart" uri="{C3380CC4-5D6E-409C-BE32-E72D297353CC}">
                <c16:uniqueId val="{00000631-0635-4DDC-93D6-3B744CECD2B8}"/>
              </c:ext>
            </c:extLst>
          </c:dPt>
          <c:dPt>
            <c:idx val="793"/>
            <c:bubble3D val="0"/>
            <c:spPr>
              <a:solidFill>
                <a:schemeClr val="accent2">
                  <a:lumMod val="70000"/>
                  <a:lumOff val="30000"/>
                </a:schemeClr>
              </a:solidFill>
              <a:ln w="6350">
                <a:noFill/>
              </a:ln>
              <a:effectLst/>
            </c:spPr>
            <c:extLst>
              <c:ext xmlns:c16="http://schemas.microsoft.com/office/drawing/2014/chart" uri="{C3380CC4-5D6E-409C-BE32-E72D297353CC}">
                <c16:uniqueId val="{00000633-0635-4DDC-93D6-3B744CECD2B8}"/>
              </c:ext>
            </c:extLst>
          </c:dPt>
          <c:dPt>
            <c:idx val="794"/>
            <c:bubble3D val="0"/>
            <c:spPr>
              <a:solidFill>
                <a:schemeClr val="accent3">
                  <a:lumMod val="70000"/>
                  <a:lumOff val="30000"/>
                </a:schemeClr>
              </a:solidFill>
              <a:ln w="6350">
                <a:noFill/>
              </a:ln>
              <a:effectLst/>
            </c:spPr>
            <c:extLst>
              <c:ext xmlns:c16="http://schemas.microsoft.com/office/drawing/2014/chart" uri="{C3380CC4-5D6E-409C-BE32-E72D297353CC}">
                <c16:uniqueId val="{00000635-0635-4DDC-93D6-3B744CECD2B8}"/>
              </c:ext>
            </c:extLst>
          </c:dPt>
          <c:dPt>
            <c:idx val="795"/>
            <c:bubble3D val="0"/>
            <c:spPr>
              <a:solidFill>
                <a:schemeClr val="accent4">
                  <a:lumMod val="70000"/>
                  <a:lumOff val="30000"/>
                </a:schemeClr>
              </a:solidFill>
              <a:ln w="6350">
                <a:noFill/>
              </a:ln>
              <a:effectLst/>
            </c:spPr>
            <c:extLst>
              <c:ext xmlns:c16="http://schemas.microsoft.com/office/drawing/2014/chart" uri="{C3380CC4-5D6E-409C-BE32-E72D297353CC}">
                <c16:uniqueId val="{00000637-0635-4DDC-93D6-3B744CECD2B8}"/>
              </c:ext>
            </c:extLst>
          </c:dPt>
          <c:dPt>
            <c:idx val="796"/>
            <c:bubble3D val="0"/>
            <c:spPr>
              <a:solidFill>
                <a:schemeClr val="accent5">
                  <a:lumMod val="70000"/>
                  <a:lumOff val="30000"/>
                </a:schemeClr>
              </a:solidFill>
              <a:ln w="6350">
                <a:noFill/>
              </a:ln>
              <a:effectLst/>
            </c:spPr>
            <c:extLst>
              <c:ext xmlns:c16="http://schemas.microsoft.com/office/drawing/2014/chart" uri="{C3380CC4-5D6E-409C-BE32-E72D297353CC}">
                <c16:uniqueId val="{00000639-0635-4DDC-93D6-3B744CECD2B8}"/>
              </c:ext>
            </c:extLst>
          </c:dPt>
          <c:dPt>
            <c:idx val="797"/>
            <c:bubble3D val="0"/>
            <c:spPr>
              <a:solidFill>
                <a:schemeClr val="accent6">
                  <a:lumMod val="70000"/>
                  <a:lumOff val="30000"/>
                </a:schemeClr>
              </a:solidFill>
              <a:ln w="6350">
                <a:noFill/>
              </a:ln>
              <a:effectLst/>
            </c:spPr>
            <c:extLst>
              <c:ext xmlns:c16="http://schemas.microsoft.com/office/drawing/2014/chart" uri="{C3380CC4-5D6E-409C-BE32-E72D297353CC}">
                <c16:uniqueId val="{0000063B-0635-4DDC-93D6-3B744CECD2B8}"/>
              </c:ext>
            </c:extLst>
          </c:dPt>
          <c:dPt>
            <c:idx val="798"/>
            <c:bubble3D val="0"/>
            <c:spPr>
              <a:solidFill>
                <a:schemeClr val="accent1">
                  <a:lumMod val="70000"/>
                </a:schemeClr>
              </a:solidFill>
              <a:ln w="6350">
                <a:noFill/>
              </a:ln>
              <a:effectLst/>
            </c:spPr>
            <c:extLst>
              <c:ext xmlns:c16="http://schemas.microsoft.com/office/drawing/2014/chart" uri="{C3380CC4-5D6E-409C-BE32-E72D297353CC}">
                <c16:uniqueId val="{0000063D-0635-4DDC-93D6-3B744CECD2B8}"/>
              </c:ext>
            </c:extLst>
          </c:dPt>
          <c:dPt>
            <c:idx val="799"/>
            <c:bubble3D val="0"/>
            <c:spPr>
              <a:solidFill>
                <a:schemeClr val="accent2">
                  <a:lumMod val="70000"/>
                </a:schemeClr>
              </a:solidFill>
              <a:ln w="6350">
                <a:noFill/>
              </a:ln>
              <a:effectLst/>
            </c:spPr>
            <c:extLst>
              <c:ext xmlns:c16="http://schemas.microsoft.com/office/drawing/2014/chart" uri="{C3380CC4-5D6E-409C-BE32-E72D297353CC}">
                <c16:uniqueId val="{0000063F-0635-4DDC-93D6-3B744CECD2B8}"/>
              </c:ext>
            </c:extLst>
          </c:dPt>
          <c:dPt>
            <c:idx val="800"/>
            <c:bubble3D val="0"/>
            <c:spPr>
              <a:solidFill>
                <a:schemeClr val="accent3">
                  <a:lumMod val="70000"/>
                </a:schemeClr>
              </a:solidFill>
              <a:ln w="6350">
                <a:noFill/>
              </a:ln>
              <a:effectLst/>
            </c:spPr>
            <c:extLst>
              <c:ext xmlns:c16="http://schemas.microsoft.com/office/drawing/2014/chart" uri="{C3380CC4-5D6E-409C-BE32-E72D297353CC}">
                <c16:uniqueId val="{00000641-0635-4DDC-93D6-3B744CECD2B8}"/>
              </c:ext>
            </c:extLst>
          </c:dPt>
          <c:dPt>
            <c:idx val="801"/>
            <c:bubble3D val="0"/>
            <c:spPr>
              <a:solidFill>
                <a:schemeClr val="accent4">
                  <a:lumMod val="70000"/>
                </a:schemeClr>
              </a:solidFill>
              <a:ln w="6350">
                <a:noFill/>
              </a:ln>
              <a:effectLst/>
            </c:spPr>
            <c:extLst>
              <c:ext xmlns:c16="http://schemas.microsoft.com/office/drawing/2014/chart" uri="{C3380CC4-5D6E-409C-BE32-E72D297353CC}">
                <c16:uniqueId val="{00000643-0635-4DDC-93D6-3B744CECD2B8}"/>
              </c:ext>
            </c:extLst>
          </c:dPt>
          <c:dPt>
            <c:idx val="802"/>
            <c:bubble3D val="0"/>
            <c:spPr>
              <a:solidFill>
                <a:schemeClr val="accent5">
                  <a:lumMod val="70000"/>
                </a:schemeClr>
              </a:solidFill>
              <a:ln w="6350">
                <a:noFill/>
              </a:ln>
              <a:effectLst/>
            </c:spPr>
            <c:extLst>
              <c:ext xmlns:c16="http://schemas.microsoft.com/office/drawing/2014/chart" uri="{C3380CC4-5D6E-409C-BE32-E72D297353CC}">
                <c16:uniqueId val="{00000645-0635-4DDC-93D6-3B744CECD2B8}"/>
              </c:ext>
            </c:extLst>
          </c:dPt>
          <c:dPt>
            <c:idx val="803"/>
            <c:bubble3D val="0"/>
            <c:spPr>
              <a:solidFill>
                <a:schemeClr val="accent6">
                  <a:lumMod val="70000"/>
                </a:schemeClr>
              </a:solidFill>
              <a:ln w="6350">
                <a:noFill/>
              </a:ln>
              <a:effectLst/>
            </c:spPr>
            <c:extLst>
              <c:ext xmlns:c16="http://schemas.microsoft.com/office/drawing/2014/chart" uri="{C3380CC4-5D6E-409C-BE32-E72D297353CC}">
                <c16:uniqueId val="{00000647-0635-4DDC-93D6-3B744CECD2B8}"/>
              </c:ext>
            </c:extLst>
          </c:dPt>
          <c:dPt>
            <c:idx val="804"/>
            <c:bubble3D val="0"/>
            <c:spPr>
              <a:solidFill>
                <a:schemeClr val="accent1">
                  <a:lumMod val="50000"/>
                  <a:lumOff val="50000"/>
                </a:schemeClr>
              </a:solidFill>
              <a:ln w="6350">
                <a:noFill/>
              </a:ln>
              <a:effectLst/>
            </c:spPr>
            <c:extLst>
              <c:ext xmlns:c16="http://schemas.microsoft.com/office/drawing/2014/chart" uri="{C3380CC4-5D6E-409C-BE32-E72D297353CC}">
                <c16:uniqueId val="{00000649-0635-4DDC-93D6-3B744CECD2B8}"/>
              </c:ext>
            </c:extLst>
          </c:dPt>
          <c:dPt>
            <c:idx val="805"/>
            <c:bubble3D val="0"/>
            <c:spPr>
              <a:solidFill>
                <a:schemeClr val="accent2">
                  <a:lumMod val="50000"/>
                  <a:lumOff val="50000"/>
                </a:schemeClr>
              </a:solidFill>
              <a:ln w="6350">
                <a:noFill/>
              </a:ln>
              <a:effectLst/>
            </c:spPr>
            <c:extLst>
              <c:ext xmlns:c16="http://schemas.microsoft.com/office/drawing/2014/chart" uri="{C3380CC4-5D6E-409C-BE32-E72D297353CC}">
                <c16:uniqueId val="{0000064B-0635-4DDC-93D6-3B744CECD2B8}"/>
              </c:ext>
            </c:extLst>
          </c:dPt>
          <c:dPt>
            <c:idx val="806"/>
            <c:bubble3D val="0"/>
            <c:spPr>
              <a:solidFill>
                <a:schemeClr val="accent3">
                  <a:lumMod val="50000"/>
                  <a:lumOff val="50000"/>
                </a:schemeClr>
              </a:solidFill>
              <a:ln w="6350">
                <a:noFill/>
              </a:ln>
              <a:effectLst/>
            </c:spPr>
            <c:extLst>
              <c:ext xmlns:c16="http://schemas.microsoft.com/office/drawing/2014/chart" uri="{C3380CC4-5D6E-409C-BE32-E72D297353CC}">
                <c16:uniqueId val="{0000064D-0635-4DDC-93D6-3B744CECD2B8}"/>
              </c:ext>
            </c:extLst>
          </c:dPt>
          <c:dPt>
            <c:idx val="807"/>
            <c:bubble3D val="0"/>
            <c:spPr>
              <a:solidFill>
                <a:schemeClr val="accent4">
                  <a:lumMod val="50000"/>
                  <a:lumOff val="50000"/>
                </a:schemeClr>
              </a:solidFill>
              <a:ln w="6350">
                <a:noFill/>
              </a:ln>
              <a:effectLst/>
            </c:spPr>
            <c:extLst>
              <c:ext xmlns:c16="http://schemas.microsoft.com/office/drawing/2014/chart" uri="{C3380CC4-5D6E-409C-BE32-E72D297353CC}">
                <c16:uniqueId val="{0000064F-0635-4DDC-93D6-3B744CECD2B8}"/>
              </c:ext>
            </c:extLst>
          </c:dPt>
          <c:dPt>
            <c:idx val="808"/>
            <c:bubble3D val="0"/>
            <c:spPr>
              <a:solidFill>
                <a:schemeClr val="accent5">
                  <a:lumMod val="50000"/>
                  <a:lumOff val="50000"/>
                </a:schemeClr>
              </a:solidFill>
              <a:ln w="6350">
                <a:noFill/>
              </a:ln>
              <a:effectLst/>
            </c:spPr>
            <c:extLst>
              <c:ext xmlns:c16="http://schemas.microsoft.com/office/drawing/2014/chart" uri="{C3380CC4-5D6E-409C-BE32-E72D297353CC}">
                <c16:uniqueId val="{00000651-0635-4DDC-93D6-3B744CECD2B8}"/>
              </c:ext>
            </c:extLst>
          </c:dPt>
          <c:dPt>
            <c:idx val="809"/>
            <c:bubble3D val="0"/>
            <c:spPr>
              <a:solidFill>
                <a:schemeClr val="accent6">
                  <a:lumMod val="50000"/>
                  <a:lumOff val="50000"/>
                </a:schemeClr>
              </a:solidFill>
              <a:ln w="6350">
                <a:noFill/>
              </a:ln>
              <a:effectLst/>
            </c:spPr>
            <c:extLst>
              <c:ext xmlns:c16="http://schemas.microsoft.com/office/drawing/2014/chart" uri="{C3380CC4-5D6E-409C-BE32-E72D297353CC}">
                <c16:uniqueId val="{00000653-0635-4DDC-93D6-3B744CECD2B8}"/>
              </c:ext>
            </c:extLst>
          </c:dPt>
          <c:dPt>
            <c:idx val="810"/>
            <c:bubble3D val="0"/>
            <c:spPr>
              <a:solidFill>
                <a:schemeClr val="accent1"/>
              </a:solidFill>
              <a:ln w="6350">
                <a:noFill/>
              </a:ln>
              <a:effectLst/>
            </c:spPr>
            <c:extLst>
              <c:ext xmlns:c16="http://schemas.microsoft.com/office/drawing/2014/chart" uri="{C3380CC4-5D6E-409C-BE32-E72D297353CC}">
                <c16:uniqueId val="{00000655-0635-4DDC-93D6-3B744CECD2B8}"/>
              </c:ext>
            </c:extLst>
          </c:dPt>
          <c:dPt>
            <c:idx val="811"/>
            <c:bubble3D val="0"/>
            <c:spPr>
              <a:solidFill>
                <a:schemeClr val="accent2"/>
              </a:solidFill>
              <a:ln w="6350">
                <a:noFill/>
              </a:ln>
              <a:effectLst/>
            </c:spPr>
            <c:extLst>
              <c:ext xmlns:c16="http://schemas.microsoft.com/office/drawing/2014/chart" uri="{C3380CC4-5D6E-409C-BE32-E72D297353CC}">
                <c16:uniqueId val="{00000657-0635-4DDC-93D6-3B744CECD2B8}"/>
              </c:ext>
            </c:extLst>
          </c:dPt>
          <c:dPt>
            <c:idx val="812"/>
            <c:bubble3D val="0"/>
            <c:spPr>
              <a:solidFill>
                <a:schemeClr val="accent3"/>
              </a:solidFill>
              <a:ln w="6350">
                <a:noFill/>
              </a:ln>
              <a:effectLst/>
            </c:spPr>
            <c:extLst>
              <c:ext xmlns:c16="http://schemas.microsoft.com/office/drawing/2014/chart" uri="{C3380CC4-5D6E-409C-BE32-E72D297353CC}">
                <c16:uniqueId val="{00000659-0635-4DDC-93D6-3B744CECD2B8}"/>
              </c:ext>
            </c:extLst>
          </c:dPt>
          <c:dPt>
            <c:idx val="813"/>
            <c:bubble3D val="0"/>
            <c:spPr>
              <a:solidFill>
                <a:schemeClr val="accent4"/>
              </a:solidFill>
              <a:ln w="6350">
                <a:noFill/>
              </a:ln>
              <a:effectLst/>
            </c:spPr>
            <c:extLst>
              <c:ext xmlns:c16="http://schemas.microsoft.com/office/drawing/2014/chart" uri="{C3380CC4-5D6E-409C-BE32-E72D297353CC}">
                <c16:uniqueId val="{0000065B-0635-4DDC-93D6-3B744CECD2B8}"/>
              </c:ext>
            </c:extLst>
          </c:dPt>
          <c:dPt>
            <c:idx val="814"/>
            <c:bubble3D val="0"/>
            <c:spPr>
              <a:solidFill>
                <a:schemeClr val="accent5"/>
              </a:solidFill>
              <a:ln w="6350">
                <a:noFill/>
              </a:ln>
              <a:effectLst/>
            </c:spPr>
            <c:extLst>
              <c:ext xmlns:c16="http://schemas.microsoft.com/office/drawing/2014/chart" uri="{C3380CC4-5D6E-409C-BE32-E72D297353CC}">
                <c16:uniqueId val="{0000065D-0635-4DDC-93D6-3B744CECD2B8}"/>
              </c:ext>
            </c:extLst>
          </c:dPt>
          <c:dPt>
            <c:idx val="815"/>
            <c:bubble3D val="0"/>
            <c:spPr>
              <a:solidFill>
                <a:schemeClr val="accent6"/>
              </a:solidFill>
              <a:ln w="6350">
                <a:noFill/>
              </a:ln>
              <a:effectLst/>
            </c:spPr>
            <c:extLst>
              <c:ext xmlns:c16="http://schemas.microsoft.com/office/drawing/2014/chart" uri="{C3380CC4-5D6E-409C-BE32-E72D297353CC}">
                <c16:uniqueId val="{0000065F-0635-4DDC-93D6-3B744CECD2B8}"/>
              </c:ext>
            </c:extLst>
          </c:dPt>
          <c:dPt>
            <c:idx val="816"/>
            <c:bubble3D val="0"/>
            <c:spPr>
              <a:solidFill>
                <a:schemeClr val="accent1">
                  <a:lumMod val="60000"/>
                </a:schemeClr>
              </a:solidFill>
              <a:ln w="6350">
                <a:noFill/>
              </a:ln>
              <a:effectLst/>
            </c:spPr>
            <c:extLst>
              <c:ext xmlns:c16="http://schemas.microsoft.com/office/drawing/2014/chart" uri="{C3380CC4-5D6E-409C-BE32-E72D297353CC}">
                <c16:uniqueId val="{00000661-0635-4DDC-93D6-3B744CECD2B8}"/>
              </c:ext>
            </c:extLst>
          </c:dPt>
          <c:dPt>
            <c:idx val="817"/>
            <c:bubble3D val="0"/>
            <c:spPr>
              <a:solidFill>
                <a:schemeClr val="accent2">
                  <a:lumMod val="60000"/>
                </a:schemeClr>
              </a:solidFill>
              <a:ln w="6350">
                <a:noFill/>
              </a:ln>
              <a:effectLst/>
            </c:spPr>
            <c:extLst>
              <c:ext xmlns:c16="http://schemas.microsoft.com/office/drawing/2014/chart" uri="{C3380CC4-5D6E-409C-BE32-E72D297353CC}">
                <c16:uniqueId val="{00000663-0635-4DDC-93D6-3B744CECD2B8}"/>
              </c:ext>
            </c:extLst>
          </c:dPt>
          <c:dPt>
            <c:idx val="818"/>
            <c:bubble3D val="0"/>
            <c:spPr>
              <a:solidFill>
                <a:schemeClr val="accent3">
                  <a:lumMod val="60000"/>
                </a:schemeClr>
              </a:solidFill>
              <a:ln w="6350">
                <a:noFill/>
              </a:ln>
              <a:effectLst/>
            </c:spPr>
            <c:extLst>
              <c:ext xmlns:c16="http://schemas.microsoft.com/office/drawing/2014/chart" uri="{C3380CC4-5D6E-409C-BE32-E72D297353CC}">
                <c16:uniqueId val="{00000665-0635-4DDC-93D6-3B744CECD2B8}"/>
              </c:ext>
            </c:extLst>
          </c:dPt>
          <c:dPt>
            <c:idx val="819"/>
            <c:bubble3D val="0"/>
            <c:spPr>
              <a:solidFill>
                <a:schemeClr val="accent4">
                  <a:lumMod val="60000"/>
                </a:schemeClr>
              </a:solidFill>
              <a:ln w="6350">
                <a:noFill/>
              </a:ln>
              <a:effectLst/>
            </c:spPr>
            <c:extLst>
              <c:ext xmlns:c16="http://schemas.microsoft.com/office/drawing/2014/chart" uri="{C3380CC4-5D6E-409C-BE32-E72D297353CC}">
                <c16:uniqueId val="{00000667-0635-4DDC-93D6-3B744CECD2B8}"/>
              </c:ext>
            </c:extLst>
          </c:dPt>
          <c:dPt>
            <c:idx val="820"/>
            <c:bubble3D val="0"/>
            <c:spPr>
              <a:solidFill>
                <a:schemeClr val="accent5">
                  <a:lumMod val="60000"/>
                </a:schemeClr>
              </a:solidFill>
              <a:ln w="6350">
                <a:noFill/>
              </a:ln>
              <a:effectLst/>
            </c:spPr>
            <c:extLst>
              <c:ext xmlns:c16="http://schemas.microsoft.com/office/drawing/2014/chart" uri="{C3380CC4-5D6E-409C-BE32-E72D297353CC}">
                <c16:uniqueId val="{00000669-0635-4DDC-93D6-3B744CECD2B8}"/>
              </c:ext>
            </c:extLst>
          </c:dPt>
          <c:dPt>
            <c:idx val="821"/>
            <c:bubble3D val="0"/>
            <c:spPr>
              <a:solidFill>
                <a:schemeClr val="accent6">
                  <a:lumMod val="60000"/>
                </a:schemeClr>
              </a:solidFill>
              <a:ln w="6350">
                <a:noFill/>
              </a:ln>
              <a:effectLst/>
            </c:spPr>
            <c:extLst>
              <c:ext xmlns:c16="http://schemas.microsoft.com/office/drawing/2014/chart" uri="{C3380CC4-5D6E-409C-BE32-E72D297353CC}">
                <c16:uniqueId val="{0000066B-0635-4DDC-93D6-3B744CECD2B8}"/>
              </c:ext>
            </c:extLst>
          </c:dPt>
          <c:dPt>
            <c:idx val="822"/>
            <c:bubble3D val="0"/>
            <c:spPr>
              <a:solidFill>
                <a:schemeClr val="accent1">
                  <a:lumMod val="80000"/>
                  <a:lumOff val="20000"/>
                </a:schemeClr>
              </a:solidFill>
              <a:ln w="6350">
                <a:noFill/>
              </a:ln>
              <a:effectLst/>
            </c:spPr>
            <c:extLst>
              <c:ext xmlns:c16="http://schemas.microsoft.com/office/drawing/2014/chart" uri="{C3380CC4-5D6E-409C-BE32-E72D297353CC}">
                <c16:uniqueId val="{0000066D-0635-4DDC-93D6-3B744CECD2B8}"/>
              </c:ext>
            </c:extLst>
          </c:dPt>
          <c:dPt>
            <c:idx val="823"/>
            <c:bubble3D val="0"/>
            <c:spPr>
              <a:solidFill>
                <a:schemeClr val="accent2">
                  <a:lumMod val="80000"/>
                  <a:lumOff val="20000"/>
                </a:schemeClr>
              </a:solidFill>
              <a:ln w="6350">
                <a:noFill/>
              </a:ln>
              <a:effectLst/>
            </c:spPr>
            <c:extLst>
              <c:ext xmlns:c16="http://schemas.microsoft.com/office/drawing/2014/chart" uri="{C3380CC4-5D6E-409C-BE32-E72D297353CC}">
                <c16:uniqueId val="{0000066F-0635-4DDC-93D6-3B744CECD2B8}"/>
              </c:ext>
            </c:extLst>
          </c:dPt>
          <c:dPt>
            <c:idx val="824"/>
            <c:bubble3D val="0"/>
            <c:spPr>
              <a:solidFill>
                <a:schemeClr val="accent3">
                  <a:lumMod val="80000"/>
                  <a:lumOff val="20000"/>
                </a:schemeClr>
              </a:solidFill>
              <a:ln w="6350">
                <a:noFill/>
              </a:ln>
              <a:effectLst/>
            </c:spPr>
            <c:extLst>
              <c:ext xmlns:c16="http://schemas.microsoft.com/office/drawing/2014/chart" uri="{C3380CC4-5D6E-409C-BE32-E72D297353CC}">
                <c16:uniqueId val="{00000671-0635-4DDC-93D6-3B744CECD2B8}"/>
              </c:ext>
            </c:extLst>
          </c:dPt>
          <c:dPt>
            <c:idx val="825"/>
            <c:bubble3D val="0"/>
            <c:spPr>
              <a:solidFill>
                <a:schemeClr val="accent4">
                  <a:lumMod val="80000"/>
                  <a:lumOff val="20000"/>
                </a:schemeClr>
              </a:solidFill>
              <a:ln w="6350">
                <a:noFill/>
              </a:ln>
              <a:effectLst/>
            </c:spPr>
            <c:extLst>
              <c:ext xmlns:c16="http://schemas.microsoft.com/office/drawing/2014/chart" uri="{C3380CC4-5D6E-409C-BE32-E72D297353CC}">
                <c16:uniqueId val="{00000673-0635-4DDC-93D6-3B744CECD2B8}"/>
              </c:ext>
            </c:extLst>
          </c:dPt>
          <c:dPt>
            <c:idx val="826"/>
            <c:bubble3D val="0"/>
            <c:spPr>
              <a:solidFill>
                <a:schemeClr val="accent5">
                  <a:lumMod val="80000"/>
                  <a:lumOff val="20000"/>
                </a:schemeClr>
              </a:solidFill>
              <a:ln w="6350">
                <a:noFill/>
              </a:ln>
              <a:effectLst/>
            </c:spPr>
            <c:extLst>
              <c:ext xmlns:c16="http://schemas.microsoft.com/office/drawing/2014/chart" uri="{C3380CC4-5D6E-409C-BE32-E72D297353CC}">
                <c16:uniqueId val="{00000675-0635-4DDC-93D6-3B744CECD2B8}"/>
              </c:ext>
            </c:extLst>
          </c:dPt>
          <c:dPt>
            <c:idx val="827"/>
            <c:bubble3D val="0"/>
            <c:spPr>
              <a:solidFill>
                <a:schemeClr val="accent6">
                  <a:lumMod val="80000"/>
                  <a:lumOff val="20000"/>
                </a:schemeClr>
              </a:solidFill>
              <a:ln w="6350">
                <a:noFill/>
              </a:ln>
              <a:effectLst/>
            </c:spPr>
            <c:extLst>
              <c:ext xmlns:c16="http://schemas.microsoft.com/office/drawing/2014/chart" uri="{C3380CC4-5D6E-409C-BE32-E72D297353CC}">
                <c16:uniqueId val="{00000677-0635-4DDC-93D6-3B744CECD2B8}"/>
              </c:ext>
            </c:extLst>
          </c:dPt>
          <c:dPt>
            <c:idx val="828"/>
            <c:bubble3D val="0"/>
            <c:spPr>
              <a:solidFill>
                <a:schemeClr val="accent1">
                  <a:lumMod val="80000"/>
                </a:schemeClr>
              </a:solidFill>
              <a:ln w="6350">
                <a:noFill/>
              </a:ln>
              <a:effectLst/>
            </c:spPr>
            <c:extLst>
              <c:ext xmlns:c16="http://schemas.microsoft.com/office/drawing/2014/chart" uri="{C3380CC4-5D6E-409C-BE32-E72D297353CC}">
                <c16:uniqueId val="{00000679-0635-4DDC-93D6-3B744CECD2B8}"/>
              </c:ext>
            </c:extLst>
          </c:dPt>
          <c:dPt>
            <c:idx val="829"/>
            <c:bubble3D val="0"/>
            <c:spPr>
              <a:solidFill>
                <a:schemeClr val="accent2">
                  <a:lumMod val="80000"/>
                </a:schemeClr>
              </a:solidFill>
              <a:ln w="6350">
                <a:noFill/>
              </a:ln>
              <a:effectLst/>
            </c:spPr>
            <c:extLst>
              <c:ext xmlns:c16="http://schemas.microsoft.com/office/drawing/2014/chart" uri="{C3380CC4-5D6E-409C-BE32-E72D297353CC}">
                <c16:uniqueId val="{0000067B-0635-4DDC-93D6-3B744CECD2B8}"/>
              </c:ext>
            </c:extLst>
          </c:dPt>
          <c:dPt>
            <c:idx val="830"/>
            <c:bubble3D val="0"/>
            <c:spPr>
              <a:solidFill>
                <a:schemeClr val="accent3">
                  <a:lumMod val="80000"/>
                </a:schemeClr>
              </a:solidFill>
              <a:ln w="6350">
                <a:noFill/>
              </a:ln>
              <a:effectLst/>
            </c:spPr>
            <c:extLst>
              <c:ext xmlns:c16="http://schemas.microsoft.com/office/drawing/2014/chart" uri="{C3380CC4-5D6E-409C-BE32-E72D297353CC}">
                <c16:uniqueId val="{0000067D-0635-4DDC-93D6-3B744CECD2B8}"/>
              </c:ext>
            </c:extLst>
          </c:dPt>
          <c:dPt>
            <c:idx val="831"/>
            <c:bubble3D val="0"/>
            <c:spPr>
              <a:solidFill>
                <a:schemeClr val="accent4">
                  <a:lumMod val="80000"/>
                </a:schemeClr>
              </a:solidFill>
              <a:ln w="6350">
                <a:noFill/>
              </a:ln>
              <a:effectLst/>
            </c:spPr>
            <c:extLst>
              <c:ext xmlns:c16="http://schemas.microsoft.com/office/drawing/2014/chart" uri="{C3380CC4-5D6E-409C-BE32-E72D297353CC}">
                <c16:uniqueId val="{0000067F-0635-4DDC-93D6-3B744CECD2B8}"/>
              </c:ext>
            </c:extLst>
          </c:dPt>
          <c:dPt>
            <c:idx val="832"/>
            <c:bubble3D val="0"/>
            <c:spPr>
              <a:solidFill>
                <a:schemeClr val="accent5">
                  <a:lumMod val="80000"/>
                </a:schemeClr>
              </a:solidFill>
              <a:ln w="6350">
                <a:noFill/>
              </a:ln>
              <a:effectLst/>
            </c:spPr>
            <c:extLst>
              <c:ext xmlns:c16="http://schemas.microsoft.com/office/drawing/2014/chart" uri="{C3380CC4-5D6E-409C-BE32-E72D297353CC}">
                <c16:uniqueId val="{00000681-0635-4DDC-93D6-3B744CECD2B8}"/>
              </c:ext>
            </c:extLst>
          </c:dPt>
          <c:dPt>
            <c:idx val="833"/>
            <c:bubble3D val="0"/>
            <c:spPr>
              <a:solidFill>
                <a:schemeClr val="accent6">
                  <a:lumMod val="80000"/>
                </a:schemeClr>
              </a:solidFill>
              <a:ln w="6350">
                <a:noFill/>
              </a:ln>
              <a:effectLst/>
            </c:spPr>
            <c:extLst>
              <c:ext xmlns:c16="http://schemas.microsoft.com/office/drawing/2014/chart" uri="{C3380CC4-5D6E-409C-BE32-E72D297353CC}">
                <c16:uniqueId val="{00000683-0635-4DDC-93D6-3B744CECD2B8}"/>
              </c:ext>
            </c:extLst>
          </c:dPt>
          <c:dPt>
            <c:idx val="834"/>
            <c:bubble3D val="0"/>
            <c:spPr>
              <a:solidFill>
                <a:schemeClr val="accent1">
                  <a:lumMod val="60000"/>
                  <a:lumOff val="40000"/>
                </a:schemeClr>
              </a:solidFill>
              <a:ln w="6350">
                <a:noFill/>
              </a:ln>
              <a:effectLst/>
            </c:spPr>
            <c:extLst>
              <c:ext xmlns:c16="http://schemas.microsoft.com/office/drawing/2014/chart" uri="{C3380CC4-5D6E-409C-BE32-E72D297353CC}">
                <c16:uniqueId val="{00000685-0635-4DDC-93D6-3B744CECD2B8}"/>
              </c:ext>
            </c:extLst>
          </c:dPt>
          <c:dPt>
            <c:idx val="835"/>
            <c:bubble3D val="0"/>
            <c:spPr>
              <a:solidFill>
                <a:schemeClr val="accent2">
                  <a:lumMod val="60000"/>
                  <a:lumOff val="40000"/>
                </a:schemeClr>
              </a:solidFill>
              <a:ln w="6350">
                <a:noFill/>
              </a:ln>
              <a:effectLst/>
            </c:spPr>
            <c:extLst>
              <c:ext xmlns:c16="http://schemas.microsoft.com/office/drawing/2014/chart" uri="{C3380CC4-5D6E-409C-BE32-E72D297353CC}">
                <c16:uniqueId val="{00000687-0635-4DDC-93D6-3B744CECD2B8}"/>
              </c:ext>
            </c:extLst>
          </c:dPt>
          <c:dPt>
            <c:idx val="836"/>
            <c:bubble3D val="0"/>
            <c:spPr>
              <a:solidFill>
                <a:schemeClr val="accent3">
                  <a:lumMod val="60000"/>
                  <a:lumOff val="40000"/>
                </a:schemeClr>
              </a:solidFill>
              <a:ln w="6350">
                <a:noFill/>
              </a:ln>
              <a:effectLst/>
            </c:spPr>
            <c:extLst>
              <c:ext xmlns:c16="http://schemas.microsoft.com/office/drawing/2014/chart" uri="{C3380CC4-5D6E-409C-BE32-E72D297353CC}">
                <c16:uniqueId val="{00000689-0635-4DDC-93D6-3B744CECD2B8}"/>
              </c:ext>
            </c:extLst>
          </c:dPt>
          <c:dPt>
            <c:idx val="837"/>
            <c:bubble3D val="0"/>
            <c:spPr>
              <a:solidFill>
                <a:schemeClr val="accent4">
                  <a:lumMod val="60000"/>
                  <a:lumOff val="40000"/>
                </a:schemeClr>
              </a:solidFill>
              <a:ln w="6350">
                <a:noFill/>
              </a:ln>
              <a:effectLst/>
            </c:spPr>
            <c:extLst>
              <c:ext xmlns:c16="http://schemas.microsoft.com/office/drawing/2014/chart" uri="{C3380CC4-5D6E-409C-BE32-E72D297353CC}">
                <c16:uniqueId val="{0000068B-0635-4DDC-93D6-3B744CECD2B8}"/>
              </c:ext>
            </c:extLst>
          </c:dPt>
          <c:dPt>
            <c:idx val="838"/>
            <c:bubble3D val="0"/>
            <c:spPr>
              <a:solidFill>
                <a:schemeClr val="accent5">
                  <a:lumMod val="60000"/>
                  <a:lumOff val="40000"/>
                </a:schemeClr>
              </a:solidFill>
              <a:ln w="6350">
                <a:noFill/>
              </a:ln>
              <a:effectLst/>
            </c:spPr>
            <c:extLst>
              <c:ext xmlns:c16="http://schemas.microsoft.com/office/drawing/2014/chart" uri="{C3380CC4-5D6E-409C-BE32-E72D297353CC}">
                <c16:uniqueId val="{0000068D-0635-4DDC-93D6-3B744CECD2B8}"/>
              </c:ext>
            </c:extLst>
          </c:dPt>
          <c:dPt>
            <c:idx val="839"/>
            <c:bubble3D val="0"/>
            <c:spPr>
              <a:solidFill>
                <a:schemeClr val="accent6">
                  <a:lumMod val="60000"/>
                  <a:lumOff val="40000"/>
                </a:schemeClr>
              </a:solidFill>
              <a:ln w="6350">
                <a:noFill/>
              </a:ln>
              <a:effectLst/>
            </c:spPr>
            <c:extLst>
              <c:ext xmlns:c16="http://schemas.microsoft.com/office/drawing/2014/chart" uri="{C3380CC4-5D6E-409C-BE32-E72D297353CC}">
                <c16:uniqueId val="{0000068F-0635-4DDC-93D6-3B744CECD2B8}"/>
              </c:ext>
            </c:extLst>
          </c:dPt>
          <c:dPt>
            <c:idx val="840"/>
            <c:bubble3D val="0"/>
            <c:spPr>
              <a:solidFill>
                <a:schemeClr val="accent1">
                  <a:lumMod val="50000"/>
                </a:schemeClr>
              </a:solidFill>
              <a:ln w="6350">
                <a:noFill/>
              </a:ln>
              <a:effectLst/>
            </c:spPr>
            <c:extLst>
              <c:ext xmlns:c16="http://schemas.microsoft.com/office/drawing/2014/chart" uri="{C3380CC4-5D6E-409C-BE32-E72D297353CC}">
                <c16:uniqueId val="{00000691-0635-4DDC-93D6-3B744CECD2B8}"/>
              </c:ext>
            </c:extLst>
          </c:dPt>
          <c:dPt>
            <c:idx val="841"/>
            <c:bubble3D val="0"/>
            <c:spPr>
              <a:solidFill>
                <a:schemeClr val="accent2">
                  <a:lumMod val="50000"/>
                </a:schemeClr>
              </a:solidFill>
              <a:ln w="6350">
                <a:noFill/>
              </a:ln>
              <a:effectLst/>
            </c:spPr>
            <c:extLst>
              <c:ext xmlns:c16="http://schemas.microsoft.com/office/drawing/2014/chart" uri="{C3380CC4-5D6E-409C-BE32-E72D297353CC}">
                <c16:uniqueId val="{00000693-0635-4DDC-93D6-3B744CECD2B8}"/>
              </c:ext>
            </c:extLst>
          </c:dPt>
          <c:dPt>
            <c:idx val="842"/>
            <c:bubble3D val="0"/>
            <c:spPr>
              <a:solidFill>
                <a:schemeClr val="accent3">
                  <a:lumMod val="50000"/>
                </a:schemeClr>
              </a:solidFill>
              <a:ln w="6350">
                <a:noFill/>
              </a:ln>
              <a:effectLst/>
            </c:spPr>
            <c:extLst>
              <c:ext xmlns:c16="http://schemas.microsoft.com/office/drawing/2014/chart" uri="{C3380CC4-5D6E-409C-BE32-E72D297353CC}">
                <c16:uniqueId val="{00000695-0635-4DDC-93D6-3B744CECD2B8}"/>
              </c:ext>
            </c:extLst>
          </c:dPt>
          <c:dPt>
            <c:idx val="843"/>
            <c:bubble3D val="0"/>
            <c:spPr>
              <a:solidFill>
                <a:schemeClr val="accent4">
                  <a:lumMod val="50000"/>
                </a:schemeClr>
              </a:solidFill>
              <a:ln w="6350">
                <a:noFill/>
              </a:ln>
              <a:effectLst/>
            </c:spPr>
            <c:extLst>
              <c:ext xmlns:c16="http://schemas.microsoft.com/office/drawing/2014/chart" uri="{C3380CC4-5D6E-409C-BE32-E72D297353CC}">
                <c16:uniqueId val="{00000697-0635-4DDC-93D6-3B744CECD2B8}"/>
              </c:ext>
            </c:extLst>
          </c:dPt>
          <c:dPt>
            <c:idx val="844"/>
            <c:bubble3D val="0"/>
            <c:spPr>
              <a:solidFill>
                <a:schemeClr val="accent5">
                  <a:lumMod val="50000"/>
                </a:schemeClr>
              </a:solidFill>
              <a:ln w="6350">
                <a:noFill/>
              </a:ln>
              <a:effectLst/>
            </c:spPr>
            <c:extLst>
              <c:ext xmlns:c16="http://schemas.microsoft.com/office/drawing/2014/chart" uri="{C3380CC4-5D6E-409C-BE32-E72D297353CC}">
                <c16:uniqueId val="{00000699-0635-4DDC-93D6-3B744CECD2B8}"/>
              </c:ext>
            </c:extLst>
          </c:dPt>
          <c:dPt>
            <c:idx val="845"/>
            <c:bubble3D val="0"/>
            <c:spPr>
              <a:solidFill>
                <a:schemeClr val="accent6">
                  <a:lumMod val="50000"/>
                </a:schemeClr>
              </a:solidFill>
              <a:ln w="6350">
                <a:noFill/>
              </a:ln>
              <a:effectLst/>
            </c:spPr>
            <c:extLst>
              <c:ext xmlns:c16="http://schemas.microsoft.com/office/drawing/2014/chart" uri="{C3380CC4-5D6E-409C-BE32-E72D297353CC}">
                <c16:uniqueId val="{0000069B-0635-4DDC-93D6-3B744CECD2B8}"/>
              </c:ext>
            </c:extLst>
          </c:dPt>
          <c:dPt>
            <c:idx val="846"/>
            <c:bubble3D val="0"/>
            <c:spPr>
              <a:solidFill>
                <a:schemeClr val="accent1">
                  <a:lumMod val="70000"/>
                  <a:lumOff val="30000"/>
                </a:schemeClr>
              </a:solidFill>
              <a:ln w="6350">
                <a:noFill/>
              </a:ln>
              <a:effectLst/>
            </c:spPr>
            <c:extLst>
              <c:ext xmlns:c16="http://schemas.microsoft.com/office/drawing/2014/chart" uri="{C3380CC4-5D6E-409C-BE32-E72D297353CC}">
                <c16:uniqueId val="{0000069D-0635-4DDC-93D6-3B744CECD2B8}"/>
              </c:ext>
            </c:extLst>
          </c:dPt>
          <c:dPt>
            <c:idx val="847"/>
            <c:bubble3D val="0"/>
            <c:spPr>
              <a:solidFill>
                <a:schemeClr val="accent2">
                  <a:lumMod val="70000"/>
                  <a:lumOff val="30000"/>
                </a:schemeClr>
              </a:solidFill>
              <a:ln w="6350">
                <a:noFill/>
              </a:ln>
              <a:effectLst/>
            </c:spPr>
            <c:extLst>
              <c:ext xmlns:c16="http://schemas.microsoft.com/office/drawing/2014/chart" uri="{C3380CC4-5D6E-409C-BE32-E72D297353CC}">
                <c16:uniqueId val="{0000069F-0635-4DDC-93D6-3B744CECD2B8}"/>
              </c:ext>
            </c:extLst>
          </c:dPt>
          <c:dPt>
            <c:idx val="848"/>
            <c:bubble3D val="0"/>
            <c:spPr>
              <a:solidFill>
                <a:schemeClr val="accent3">
                  <a:lumMod val="70000"/>
                  <a:lumOff val="30000"/>
                </a:schemeClr>
              </a:solidFill>
              <a:ln w="6350">
                <a:noFill/>
              </a:ln>
              <a:effectLst/>
            </c:spPr>
            <c:extLst>
              <c:ext xmlns:c16="http://schemas.microsoft.com/office/drawing/2014/chart" uri="{C3380CC4-5D6E-409C-BE32-E72D297353CC}">
                <c16:uniqueId val="{000006A1-0635-4DDC-93D6-3B744CECD2B8}"/>
              </c:ext>
            </c:extLst>
          </c:dPt>
          <c:dPt>
            <c:idx val="849"/>
            <c:bubble3D val="0"/>
            <c:spPr>
              <a:solidFill>
                <a:schemeClr val="accent4">
                  <a:lumMod val="70000"/>
                  <a:lumOff val="30000"/>
                </a:schemeClr>
              </a:solidFill>
              <a:ln w="6350">
                <a:noFill/>
              </a:ln>
              <a:effectLst/>
            </c:spPr>
            <c:extLst>
              <c:ext xmlns:c16="http://schemas.microsoft.com/office/drawing/2014/chart" uri="{C3380CC4-5D6E-409C-BE32-E72D297353CC}">
                <c16:uniqueId val="{000006A3-0635-4DDC-93D6-3B744CECD2B8}"/>
              </c:ext>
            </c:extLst>
          </c:dPt>
          <c:dPt>
            <c:idx val="850"/>
            <c:bubble3D val="0"/>
            <c:spPr>
              <a:solidFill>
                <a:schemeClr val="accent5">
                  <a:lumMod val="70000"/>
                  <a:lumOff val="30000"/>
                </a:schemeClr>
              </a:solidFill>
              <a:ln w="6350">
                <a:noFill/>
              </a:ln>
              <a:effectLst/>
            </c:spPr>
            <c:extLst>
              <c:ext xmlns:c16="http://schemas.microsoft.com/office/drawing/2014/chart" uri="{C3380CC4-5D6E-409C-BE32-E72D297353CC}">
                <c16:uniqueId val="{000006A5-0635-4DDC-93D6-3B744CECD2B8}"/>
              </c:ext>
            </c:extLst>
          </c:dPt>
          <c:dPt>
            <c:idx val="851"/>
            <c:bubble3D val="0"/>
            <c:spPr>
              <a:solidFill>
                <a:schemeClr val="accent6">
                  <a:lumMod val="70000"/>
                  <a:lumOff val="30000"/>
                </a:schemeClr>
              </a:solidFill>
              <a:ln w="6350">
                <a:noFill/>
              </a:ln>
              <a:effectLst/>
            </c:spPr>
            <c:extLst>
              <c:ext xmlns:c16="http://schemas.microsoft.com/office/drawing/2014/chart" uri="{C3380CC4-5D6E-409C-BE32-E72D297353CC}">
                <c16:uniqueId val="{000006A7-0635-4DDC-93D6-3B744CECD2B8}"/>
              </c:ext>
            </c:extLst>
          </c:dPt>
          <c:dPt>
            <c:idx val="852"/>
            <c:bubble3D val="0"/>
            <c:spPr>
              <a:solidFill>
                <a:schemeClr val="accent1">
                  <a:lumMod val="70000"/>
                </a:schemeClr>
              </a:solidFill>
              <a:ln w="6350">
                <a:noFill/>
              </a:ln>
              <a:effectLst/>
            </c:spPr>
            <c:extLst>
              <c:ext xmlns:c16="http://schemas.microsoft.com/office/drawing/2014/chart" uri="{C3380CC4-5D6E-409C-BE32-E72D297353CC}">
                <c16:uniqueId val="{000006A9-0635-4DDC-93D6-3B744CECD2B8}"/>
              </c:ext>
            </c:extLst>
          </c:dPt>
          <c:dPt>
            <c:idx val="853"/>
            <c:bubble3D val="0"/>
            <c:spPr>
              <a:solidFill>
                <a:schemeClr val="accent2">
                  <a:lumMod val="70000"/>
                </a:schemeClr>
              </a:solidFill>
              <a:ln w="6350">
                <a:noFill/>
              </a:ln>
              <a:effectLst/>
            </c:spPr>
            <c:extLst>
              <c:ext xmlns:c16="http://schemas.microsoft.com/office/drawing/2014/chart" uri="{C3380CC4-5D6E-409C-BE32-E72D297353CC}">
                <c16:uniqueId val="{000006AB-0635-4DDC-93D6-3B744CECD2B8}"/>
              </c:ext>
            </c:extLst>
          </c:dPt>
          <c:dPt>
            <c:idx val="854"/>
            <c:bubble3D val="0"/>
            <c:spPr>
              <a:solidFill>
                <a:schemeClr val="accent3">
                  <a:lumMod val="70000"/>
                </a:schemeClr>
              </a:solidFill>
              <a:ln w="6350">
                <a:noFill/>
              </a:ln>
              <a:effectLst/>
            </c:spPr>
            <c:extLst>
              <c:ext xmlns:c16="http://schemas.microsoft.com/office/drawing/2014/chart" uri="{C3380CC4-5D6E-409C-BE32-E72D297353CC}">
                <c16:uniqueId val="{000006AD-0635-4DDC-93D6-3B744CECD2B8}"/>
              </c:ext>
            </c:extLst>
          </c:dPt>
          <c:dPt>
            <c:idx val="855"/>
            <c:bubble3D val="0"/>
            <c:spPr>
              <a:solidFill>
                <a:schemeClr val="accent4">
                  <a:lumMod val="70000"/>
                </a:schemeClr>
              </a:solidFill>
              <a:ln w="6350">
                <a:noFill/>
              </a:ln>
              <a:effectLst/>
            </c:spPr>
            <c:extLst>
              <c:ext xmlns:c16="http://schemas.microsoft.com/office/drawing/2014/chart" uri="{C3380CC4-5D6E-409C-BE32-E72D297353CC}">
                <c16:uniqueId val="{000006AF-0635-4DDC-93D6-3B744CECD2B8}"/>
              </c:ext>
            </c:extLst>
          </c:dPt>
          <c:dPt>
            <c:idx val="856"/>
            <c:bubble3D val="0"/>
            <c:spPr>
              <a:solidFill>
                <a:schemeClr val="accent5">
                  <a:lumMod val="70000"/>
                </a:schemeClr>
              </a:solidFill>
              <a:ln w="6350">
                <a:noFill/>
              </a:ln>
              <a:effectLst/>
            </c:spPr>
            <c:extLst>
              <c:ext xmlns:c16="http://schemas.microsoft.com/office/drawing/2014/chart" uri="{C3380CC4-5D6E-409C-BE32-E72D297353CC}">
                <c16:uniqueId val="{000006B1-0635-4DDC-93D6-3B744CECD2B8}"/>
              </c:ext>
            </c:extLst>
          </c:dPt>
          <c:dPt>
            <c:idx val="857"/>
            <c:bubble3D val="0"/>
            <c:spPr>
              <a:solidFill>
                <a:schemeClr val="accent6">
                  <a:lumMod val="70000"/>
                </a:schemeClr>
              </a:solidFill>
              <a:ln w="6350">
                <a:noFill/>
              </a:ln>
              <a:effectLst/>
            </c:spPr>
            <c:extLst>
              <c:ext xmlns:c16="http://schemas.microsoft.com/office/drawing/2014/chart" uri="{C3380CC4-5D6E-409C-BE32-E72D297353CC}">
                <c16:uniqueId val="{000006B3-0635-4DDC-93D6-3B744CECD2B8}"/>
              </c:ext>
            </c:extLst>
          </c:dPt>
          <c:dPt>
            <c:idx val="858"/>
            <c:bubble3D val="0"/>
            <c:spPr>
              <a:solidFill>
                <a:schemeClr val="accent1">
                  <a:lumMod val="50000"/>
                  <a:lumOff val="50000"/>
                </a:schemeClr>
              </a:solidFill>
              <a:ln w="6350">
                <a:noFill/>
              </a:ln>
              <a:effectLst/>
            </c:spPr>
            <c:extLst>
              <c:ext xmlns:c16="http://schemas.microsoft.com/office/drawing/2014/chart" uri="{C3380CC4-5D6E-409C-BE32-E72D297353CC}">
                <c16:uniqueId val="{000006B5-0635-4DDC-93D6-3B744CECD2B8}"/>
              </c:ext>
            </c:extLst>
          </c:dPt>
          <c:dPt>
            <c:idx val="859"/>
            <c:bubble3D val="0"/>
            <c:spPr>
              <a:solidFill>
                <a:schemeClr val="accent2">
                  <a:lumMod val="50000"/>
                  <a:lumOff val="50000"/>
                </a:schemeClr>
              </a:solidFill>
              <a:ln w="6350">
                <a:noFill/>
              </a:ln>
              <a:effectLst/>
            </c:spPr>
            <c:extLst>
              <c:ext xmlns:c16="http://schemas.microsoft.com/office/drawing/2014/chart" uri="{C3380CC4-5D6E-409C-BE32-E72D297353CC}">
                <c16:uniqueId val="{000006B7-0635-4DDC-93D6-3B744CECD2B8}"/>
              </c:ext>
            </c:extLst>
          </c:dPt>
          <c:dPt>
            <c:idx val="860"/>
            <c:bubble3D val="0"/>
            <c:spPr>
              <a:solidFill>
                <a:schemeClr val="accent3">
                  <a:lumMod val="50000"/>
                  <a:lumOff val="50000"/>
                </a:schemeClr>
              </a:solidFill>
              <a:ln w="6350">
                <a:noFill/>
              </a:ln>
              <a:effectLst/>
            </c:spPr>
            <c:extLst>
              <c:ext xmlns:c16="http://schemas.microsoft.com/office/drawing/2014/chart" uri="{C3380CC4-5D6E-409C-BE32-E72D297353CC}">
                <c16:uniqueId val="{000006B9-0635-4DDC-93D6-3B744CECD2B8}"/>
              </c:ext>
            </c:extLst>
          </c:dPt>
          <c:dPt>
            <c:idx val="861"/>
            <c:bubble3D val="0"/>
            <c:spPr>
              <a:solidFill>
                <a:schemeClr val="accent4">
                  <a:lumMod val="50000"/>
                  <a:lumOff val="50000"/>
                </a:schemeClr>
              </a:solidFill>
              <a:ln w="6350">
                <a:noFill/>
              </a:ln>
              <a:effectLst/>
            </c:spPr>
            <c:extLst>
              <c:ext xmlns:c16="http://schemas.microsoft.com/office/drawing/2014/chart" uri="{C3380CC4-5D6E-409C-BE32-E72D297353CC}">
                <c16:uniqueId val="{000006BB-0635-4DDC-93D6-3B744CECD2B8}"/>
              </c:ext>
            </c:extLst>
          </c:dPt>
          <c:dPt>
            <c:idx val="862"/>
            <c:bubble3D val="0"/>
            <c:spPr>
              <a:solidFill>
                <a:schemeClr val="accent5">
                  <a:lumMod val="50000"/>
                  <a:lumOff val="50000"/>
                </a:schemeClr>
              </a:solidFill>
              <a:ln w="6350">
                <a:noFill/>
              </a:ln>
              <a:effectLst/>
            </c:spPr>
            <c:extLst>
              <c:ext xmlns:c16="http://schemas.microsoft.com/office/drawing/2014/chart" uri="{C3380CC4-5D6E-409C-BE32-E72D297353CC}">
                <c16:uniqueId val="{000006BD-0635-4DDC-93D6-3B744CECD2B8}"/>
              </c:ext>
            </c:extLst>
          </c:dPt>
          <c:dPt>
            <c:idx val="863"/>
            <c:bubble3D val="0"/>
            <c:spPr>
              <a:solidFill>
                <a:schemeClr val="accent6">
                  <a:lumMod val="50000"/>
                  <a:lumOff val="50000"/>
                </a:schemeClr>
              </a:solidFill>
              <a:ln w="6350">
                <a:noFill/>
              </a:ln>
              <a:effectLst/>
            </c:spPr>
            <c:extLst>
              <c:ext xmlns:c16="http://schemas.microsoft.com/office/drawing/2014/chart" uri="{C3380CC4-5D6E-409C-BE32-E72D297353CC}">
                <c16:uniqueId val="{000006BF-0635-4DDC-93D6-3B744CECD2B8}"/>
              </c:ext>
            </c:extLst>
          </c:dPt>
          <c:dPt>
            <c:idx val="864"/>
            <c:bubble3D val="0"/>
            <c:spPr>
              <a:solidFill>
                <a:schemeClr val="accent1"/>
              </a:solidFill>
              <a:ln w="6350">
                <a:noFill/>
              </a:ln>
              <a:effectLst/>
            </c:spPr>
            <c:extLst>
              <c:ext xmlns:c16="http://schemas.microsoft.com/office/drawing/2014/chart" uri="{C3380CC4-5D6E-409C-BE32-E72D297353CC}">
                <c16:uniqueId val="{000006C1-0635-4DDC-93D6-3B744CECD2B8}"/>
              </c:ext>
            </c:extLst>
          </c:dPt>
          <c:dPt>
            <c:idx val="865"/>
            <c:bubble3D val="0"/>
            <c:spPr>
              <a:solidFill>
                <a:schemeClr val="accent2"/>
              </a:solidFill>
              <a:ln w="6350">
                <a:noFill/>
              </a:ln>
              <a:effectLst/>
            </c:spPr>
            <c:extLst>
              <c:ext xmlns:c16="http://schemas.microsoft.com/office/drawing/2014/chart" uri="{C3380CC4-5D6E-409C-BE32-E72D297353CC}">
                <c16:uniqueId val="{000006C3-0635-4DDC-93D6-3B744CECD2B8}"/>
              </c:ext>
            </c:extLst>
          </c:dPt>
          <c:dPt>
            <c:idx val="866"/>
            <c:bubble3D val="0"/>
            <c:spPr>
              <a:solidFill>
                <a:schemeClr val="accent3"/>
              </a:solidFill>
              <a:ln w="6350">
                <a:noFill/>
              </a:ln>
              <a:effectLst/>
            </c:spPr>
            <c:extLst>
              <c:ext xmlns:c16="http://schemas.microsoft.com/office/drawing/2014/chart" uri="{C3380CC4-5D6E-409C-BE32-E72D297353CC}">
                <c16:uniqueId val="{000006C5-0635-4DDC-93D6-3B744CECD2B8}"/>
              </c:ext>
            </c:extLst>
          </c:dPt>
          <c:dPt>
            <c:idx val="867"/>
            <c:bubble3D val="0"/>
            <c:spPr>
              <a:solidFill>
                <a:schemeClr val="accent4"/>
              </a:solidFill>
              <a:ln w="6350">
                <a:noFill/>
              </a:ln>
              <a:effectLst/>
            </c:spPr>
            <c:extLst>
              <c:ext xmlns:c16="http://schemas.microsoft.com/office/drawing/2014/chart" uri="{C3380CC4-5D6E-409C-BE32-E72D297353CC}">
                <c16:uniqueId val="{000006C7-0635-4DDC-93D6-3B744CECD2B8}"/>
              </c:ext>
            </c:extLst>
          </c:dPt>
          <c:dPt>
            <c:idx val="868"/>
            <c:bubble3D val="0"/>
            <c:spPr>
              <a:solidFill>
                <a:schemeClr val="accent5"/>
              </a:solidFill>
              <a:ln w="6350">
                <a:noFill/>
              </a:ln>
              <a:effectLst/>
            </c:spPr>
            <c:extLst>
              <c:ext xmlns:c16="http://schemas.microsoft.com/office/drawing/2014/chart" uri="{C3380CC4-5D6E-409C-BE32-E72D297353CC}">
                <c16:uniqueId val="{000006C9-0635-4DDC-93D6-3B744CECD2B8}"/>
              </c:ext>
            </c:extLst>
          </c:dPt>
          <c:dPt>
            <c:idx val="869"/>
            <c:bubble3D val="0"/>
            <c:spPr>
              <a:solidFill>
                <a:schemeClr val="accent6"/>
              </a:solidFill>
              <a:ln w="6350">
                <a:noFill/>
              </a:ln>
              <a:effectLst/>
            </c:spPr>
            <c:extLst>
              <c:ext xmlns:c16="http://schemas.microsoft.com/office/drawing/2014/chart" uri="{C3380CC4-5D6E-409C-BE32-E72D297353CC}">
                <c16:uniqueId val="{000006CB-0635-4DDC-93D6-3B744CECD2B8}"/>
              </c:ext>
            </c:extLst>
          </c:dPt>
          <c:dPt>
            <c:idx val="870"/>
            <c:bubble3D val="0"/>
            <c:spPr>
              <a:solidFill>
                <a:schemeClr val="accent1">
                  <a:lumMod val="60000"/>
                </a:schemeClr>
              </a:solidFill>
              <a:ln w="6350">
                <a:noFill/>
              </a:ln>
              <a:effectLst/>
            </c:spPr>
            <c:extLst>
              <c:ext xmlns:c16="http://schemas.microsoft.com/office/drawing/2014/chart" uri="{C3380CC4-5D6E-409C-BE32-E72D297353CC}">
                <c16:uniqueId val="{000006CD-0635-4DDC-93D6-3B744CECD2B8}"/>
              </c:ext>
            </c:extLst>
          </c:dPt>
          <c:dPt>
            <c:idx val="871"/>
            <c:bubble3D val="0"/>
            <c:spPr>
              <a:solidFill>
                <a:schemeClr val="accent2">
                  <a:lumMod val="60000"/>
                </a:schemeClr>
              </a:solidFill>
              <a:ln w="6350">
                <a:noFill/>
              </a:ln>
              <a:effectLst/>
            </c:spPr>
            <c:extLst>
              <c:ext xmlns:c16="http://schemas.microsoft.com/office/drawing/2014/chart" uri="{C3380CC4-5D6E-409C-BE32-E72D297353CC}">
                <c16:uniqueId val="{000006CF-0635-4DDC-93D6-3B744CECD2B8}"/>
              </c:ext>
            </c:extLst>
          </c:dPt>
          <c:dPt>
            <c:idx val="872"/>
            <c:bubble3D val="0"/>
            <c:spPr>
              <a:solidFill>
                <a:schemeClr val="accent3">
                  <a:lumMod val="60000"/>
                </a:schemeClr>
              </a:solidFill>
              <a:ln w="6350">
                <a:noFill/>
              </a:ln>
              <a:effectLst/>
            </c:spPr>
            <c:extLst>
              <c:ext xmlns:c16="http://schemas.microsoft.com/office/drawing/2014/chart" uri="{C3380CC4-5D6E-409C-BE32-E72D297353CC}">
                <c16:uniqueId val="{000006D1-0635-4DDC-93D6-3B744CECD2B8}"/>
              </c:ext>
            </c:extLst>
          </c:dPt>
          <c:dPt>
            <c:idx val="873"/>
            <c:bubble3D val="0"/>
            <c:spPr>
              <a:solidFill>
                <a:schemeClr val="accent4">
                  <a:lumMod val="60000"/>
                </a:schemeClr>
              </a:solidFill>
              <a:ln w="6350">
                <a:noFill/>
              </a:ln>
              <a:effectLst/>
            </c:spPr>
            <c:extLst>
              <c:ext xmlns:c16="http://schemas.microsoft.com/office/drawing/2014/chart" uri="{C3380CC4-5D6E-409C-BE32-E72D297353CC}">
                <c16:uniqueId val="{000006D3-0635-4DDC-93D6-3B744CECD2B8}"/>
              </c:ext>
            </c:extLst>
          </c:dPt>
          <c:dPt>
            <c:idx val="874"/>
            <c:bubble3D val="0"/>
            <c:spPr>
              <a:solidFill>
                <a:schemeClr val="accent5">
                  <a:lumMod val="60000"/>
                </a:schemeClr>
              </a:solidFill>
              <a:ln w="6350">
                <a:noFill/>
              </a:ln>
              <a:effectLst/>
            </c:spPr>
            <c:extLst>
              <c:ext xmlns:c16="http://schemas.microsoft.com/office/drawing/2014/chart" uri="{C3380CC4-5D6E-409C-BE32-E72D297353CC}">
                <c16:uniqueId val="{000006D5-0635-4DDC-93D6-3B744CECD2B8}"/>
              </c:ext>
            </c:extLst>
          </c:dPt>
          <c:dPt>
            <c:idx val="875"/>
            <c:bubble3D val="0"/>
            <c:spPr>
              <a:solidFill>
                <a:schemeClr val="accent6">
                  <a:lumMod val="60000"/>
                </a:schemeClr>
              </a:solidFill>
              <a:ln w="6350">
                <a:noFill/>
              </a:ln>
              <a:effectLst/>
            </c:spPr>
            <c:extLst>
              <c:ext xmlns:c16="http://schemas.microsoft.com/office/drawing/2014/chart" uri="{C3380CC4-5D6E-409C-BE32-E72D297353CC}">
                <c16:uniqueId val="{000006D7-0635-4DDC-93D6-3B744CECD2B8}"/>
              </c:ext>
            </c:extLst>
          </c:dPt>
          <c:dPt>
            <c:idx val="876"/>
            <c:bubble3D val="0"/>
            <c:spPr>
              <a:solidFill>
                <a:schemeClr val="accent1">
                  <a:lumMod val="80000"/>
                  <a:lumOff val="20000"/>
                </a:schemeClr>
              </a:solidFill>
              <a:ln w="6350">
                <a:noFill/>
              </a:ln>
              <a:effectLst/>
            </c:spPr>
            <c:extLst>
              <c:ext xmlns:c16="http://schemas.microsoft.com/office/drawing/2014/chart" uri="{C3380CC4-5D6E-409C-BE32-E72D297353CC}">
                <c16:uniqueId val="{000006D9-0635-4DDC-93D6-3B744CECD2B8}"/>
              </c:ext>
            </c:extLst>
          </c:dPt>
          <c:dPt>
            <c:idx val="877"/>
            <c:bubble3D val="0"/>
            <c:spPr>
              <a:solidFill>
                <a:schemeClr val="accent2">
                  <a:lumMod val="80000"/>
                  <a:lumOff val="20000"/>
                </a:schemeClr>
              </a:solidFill>
              <a:ln w="6350">
                <a:noFill/>
              </a:ln>
              <a:effectLst/>
            </c:spPr>
            <c:extLst>
              <c:ext xmlns:c16="http://schemas.microsoft.com/office/drawing/2014/chart" uri="{C3380CC4-5D6E-409C-BE32-E72D297353CC}">
                <c16:uniqueId val="{000006DB-0635-4DDC-93D6-3B744CECD2B8}"/>
              </c:ext>
            </c:extLst>
          </c:dPt>
          <c:dPt>
            <c:idx val="878"/>
            <c:bubble3D val="0"/>
            <c:spPr>
              <a:solidFill>
                <a:schemeClr val="accent3">
                  <a:lumMod val="80000"/>
                  <a:lumOff val="20000"/>
                </a:schemeClr>
              </a:solidFill>
              <a:ln w="6350">
                <a:noFill/>
              </a:ln>
              <a:effectLst/>
            </c:spPr>
            <c:extLst>
              <c:ext xmlns:c16="http://schemas.microsoft.com/office/drawing/2014/chart" uri="{C3380CC4-5D6E-409C-BE32-E72D297353CC}">
                <c16:uniqueId val="{000006DD-0635-4DDC-93D6-3B744CECD2B8}"/>
              </c:ext>
            </c:extLst>
          </c:dPt>
          <c:dPt>
            <c:idx val="879"/>
            <c:bubble3D val="0"/>
            <c:spPr>
              <a:solidFill>
                <a:schemeClr val="accent4">
                  <a:lumMod val="80000"/>
                  <a:lumOff val="20000"/>
                </a:schemeClr>
              </a:solidFill>
              <a:ln w="6350">
                <a:noFill/>
              </a:ln>
              <a:effectLst/>
            </c:spPr>
            <c:extLst>
              <c:ext xmlns:c16="http://schemas.microsoft.com/office/drawing/2014/chart" uri="{C3380CC4-5D6E-409C-BE32-E72D297353CC}">
                <c16:uniqueId val="{000006DF-0635-4DDC-93D6-3B744CECD2B8}"/>
              </c:ext>
            </c:extLst>
          </c:dPt>
          <c:dPt>
            <c:idx val="880"/>
            <c:bubble3D val="0"/>
            <c:spPr>
              <a:solidFill>
                <a:schemeClr val="accent5">
                  <a:lumMod val="80000"/>
                  <a:lumOff val="20000"/>
                </a:schemeClr>
              </a:solidFill>
              <a:ln w="6350">
                <a:noFill/>
              </a:ln>
              <a:effectLst/>
            </c:spPr>
            <c:extLst>
              <c:ext xmlns:c16="http://schemas.microsoft.com/office/drawing/2014/chart" uri="{C3380CC4-5D6E-409C-BE32-E72D297353CC}">
                <c16:uniqueId val="{000006E1-0635-4DDC-93D6-3B744CECD2B8}"/>
              </c:ext>
            </c:extLst>
          </c:dPt>
          <c:dPt>
            <c:idx val="881"/>
            <c:bubble3D val="0"/>
            <c:spPr>
              <a:solidFill>
                <a:schemeClr val="accent6">
                  <a:lumMod val="80000"/>
                  <a:lumOff val="20000"/>
                </a:schemeClr>
              </a:solidFill>
              <a:ln w="6350">
                <a:noFill/>
              </a:ln>
              <a:effectLst/>
            </c:spPr>
            <c:extLst>
              <c:ext xmlns:c16="http://schemas.microsoft.com/office/drawing/2014/chart" uri="{C3380CC4-5D6E-409C-BE32-E72D297353CC}">
                <c16:uniqueId val="{000006E3-0635-4DDC-93D6-3B744CECD2B8}"/>
              </c:ext>
            </c:extLst>
          </c:dPt>
          <c:dPt>
            <c:idx val="882"/>
            <c:bubble3D val="0"/>
            <c:spPr>
              <a:solidFill>
                <a:schemeClr val="accent1">
                  <a:lumMod val="80000"/>
                </a:schemeClr>
              </a:solidFill>
              <a:ln w="6350">
                <a:noFill/>
              </a:ln>
              <a:effectLst/>
            </c:spPr>
            <c:extLst>
              <c:ext xmlns:c16="http://schemas.microsoft.com/office/drawing/2014/chart" uri="{C3380CC4-5D6E-409C-BE32-E72D297353CC}">
                <c16:uniqueId val="{000006E5-0635-4DDC-93D6-3B744CECD2B8}"/>
              </c:ext>
            </c:extLst>
          </c:dPt>
          <c:dPt>
            <c:idx val="883"/>
            <c:bubble3D val="0"/>
            <c:spPr>
              <a:solidFill>
                <a:schemeClr val="accent2">
                  <a:lumMod val="80000"/>
                </a:schemeClr>
              </a:solidFill>
              <a:ln w="6350">
                <a:noFill/>
              </a:ln>
              <a:effectLst/>
            </c:spPr>
            <c:extLst>
              <c:ext xmlns:c16="http://schemas.microsoft.com/office/drawing/2014/chart" uri="{C3380CC4-5D6E-409C-BE32-E72D297353CC}">
                <c16:uniqueId val="{000006E7-0635-4DDC-93D6-3B744CECD2B8}"/>
              </c:ext>
            </c:extLst>
          </c:dPt>
          <c:dPt>
            <c:idx val="884"/>
            <c:bubble3D val="0"/>
            <c:spPr>
              <a:solidFill>
                <a:schemeClr val="accent3">
                  <a:lumMod val="80000"/>
                </a:schemeClr>
              </a:solidFill>
              <a:ln w="6350">
                <a:noFill/>
              </a:ln>
              <a:effectLst/>
            </c:spPr>
            <c:extLst>
              <c:ext xmlns:c16="http://schemas.microsoft.com/office/drawing/2014/chart" uri="{C3380CC4-5D6E-409C-BE32-E72D297353CC}">
                <c16:uniqueId val="{000006E9-0635-4DDC-93D6-3B744CECD2B8}"/>
              </c:ext>
            </c:extLst>
          </c:dPt>
          <c:dPt>
            <c:idx val="885"/>
            <c:bubble3D val="0"/>
            <c:spPr>
              <a:solidFill>
                <a:schemeClr val="accent4">
                  <a:lumMod val="80000"/>
                </a:schemeClr>
              </a:solidFill>
              <a:ln w="6350">
                <a:noFill/>
              </a:ln>
              <a:effectLst/>
            </c:spPr>
            <c:extLst>
              <c:ext xmlns:c16="http://schemas.microsoft.com/office/drawing/2014/chart" uri="{C3380CC4-5D6E-409C-BE32-E72D297353CC}">
                <c16:uniqueId val="{000006EB-0635-4DDC-93D6-3B744CECD2B8}"/>
              </c:ext>
            </c:extLst>
          </c:dPt>
          <c:dPt>
            <c:idx val="886"/>
            <c:bubble3D val="0"/>
            <c:spPr>
              <a:solidFill>
                <a:schemeClr val="accent5">
                  <a:lumMod val="80000"/>
                </a:schemeClr>
              </a:solidFill>
              <a:ln w="6350">
                <a:noFill/>
              </a:ln>
              <a:effectLst/>
            </c:spPr>
            <c:extLst>
              <c:ext xmlns:c16="http://schemas.microsoft.com/office/drawing/2014/chart" uri="{C3380CC4-5D6E-409C-BE32-E72D297353CC}">
                <c16:uniqueId val="{000006ED-0635-4DDC-93D6-3B744CECD2B8}"/>
              </c:ext>
            </c:extLst>
          </c:dPt>
          <c:dPt>
            <c:idx val="887"/>
            <c:bubble3D val="0"/>
            <c:spPr>
              <a:solidFill>
                <a:schemeClr val="accent6">
                  <a:lumMod val="80000"/>
                </a:schemeClr>
              </a:solidFill>
              <a:ln w="6350">
                <a:noFill/>
              </a:ln>
              <a:effectLst/>
            </c:spPr>
            <c:extLst>
              <c:ext xmlns:c16="http://schemas.microsoft.com/office/drawing/2014/chart" uri="{C3380CC4-5D6E-409C-BE32-E72D297353CC}">
                <c16:uniqueId val="{000006EF-0635-4DDC-93D6-3B744CECD2B8}"/>
              </c:ext>
            </c:extLst>
          </c:dPt>
          <c:dPt>
            <c:idx val="888"/>
            <c:bubble3D val="0"/>
            <c:spPr>
              <a:solidFill>
                <a:schemeClr val="accent1">
                  <a:lumMod val="60000"/>
                  <a:lumOff val="40000"/>
                </a:schemeClr>
              </a:solidFill>
              <a:ln w="6350">
                <a:noFill/>
              </a:ln>
              <a:effectLst/>
            </c:spPr>
            <c:extLst>
              <c:ext xmlns:c16="http://schemas.microsoft.com/office/drawing/2014/chart" uri="{C3380CC4-5D6E-409C-BE32-E72D297353CC}">
                <c16:uniqueId val="{000006F1-0635-4DDC-93D6-3B744CECD2B8}"/>
              </c:ext>
            </c:extLst>
          </c:dPt>
          <c:dPt>
            <c:idx val="889"/>
            <c:bubble3D val="0"/>
            <c:spPr>
              <a:solidFill>
                <a:schemeClr val="accent2">
                  <a:lumMod val="60000"/>
                  <a:lumOff val="40000"/>
                </a:schemeClr>
              </a:solidFill>
              <a:ln w="6350">
                <a:noFill/>
              </a:ln>
              <a:effectLst/>
            </c:spPr>
            <c:extLst>
              <c:ext xmlns:c16="http://schemas.microsoft.com/office/drawing/2014/chart" uri="{C3380CC4-5D6E-409C-BE32-E72D297353CC}">
                <c16:uniqueId val="{000006F3-0635-4DDC-93D6-3B744CECD2B8}"/>
              </c:ext>
            </c:extLst>
          </c:dPt>
          <c:dPt>
            <c:idx val="890"/>
            <c:bubble3D val="0"/>
            <c:spPr>
              <a:solidFill>
                <a:schemeClr val="accent3">
                  <a:lumMod val="60000"/>
                  <a:lumOff val="40000"/>
                </a:schemeClr>
              </a:solidFill>
              <a:ln w="6350">
                <a:noFill/>
              </a:ln>
              <a:effectLst/>
            </c:spPr>
            <c:extLst>
              <c:ext xmlns:c16="http://schemas.microsoft.com/office/drawing/2014/chart" uri="{C3380CC4-5D6E-409C-BE32-E72D297353CC}">
                <c16:uniqueId val="{000006F5-0635-4DDC-93D6-3B744CECD2B8}"/>
              </c:ext>
            </c:extLst>
          </c:dPt>
          <c:dPt>
            <c:idx val="891"/>
            <c:bubble3D val="0"/>
            <c:spPr>
              <a:solidFill>
                <a:schemeClr val="accent4">
                  <a:lumMod val="60000"/>
                  <a:lumOff val="40000"/>
                </a:schemeClr>
              </a:solidFill>
              <a:ln w="6350">
                <a:noFill/>
              </a:ln>
              <a:effectLst/>
            </c:spPr>
            <c:extLst>
              <c:ext xmlns:c16="http://schemas.microsoft.com/office/drawing/2014/chart" uri="{C3380CC4-5D6E-409C-BE32-E72D297353CC}">
                <c16:uniqueId val="{000006F7-0635-4DDC-93D6-3B744CECD2B8}"/>
              </c:ext>
            </c:extLst>
          </c:dPt>
          <c:dPt>
            <c:idx val="892"/>
            <c:bubble3D val="0"/>
            <c:spPr>
              <a:solidFill>
                <a:schemeClr val="accent5">
                  <a:lumMod val="60000"/>
                  <a:lumOff val="40000"/>
                </a:schemeClr>
              </a:solidFill>
              <a:ln w="6350">
                <a:noFill/>
              </a:ln>
              <a:effectLst/>
            </c:spPr>
            <c:extLst>
              <c:ext xmlns:c16="http://schemas.microsoft.com/office/drawing/2014/chart" uri="{C3380CC4-5D6E-409C-BE32-E72D297353CC}">
                <c16:uniqueId val="{000006F9-0635-4DDC-93D6-3B744CECD2B8}"/>
              </c:ext>
            </c:extLst>
          </c:dPt>
          <c:dPt>
            <c:idx val="893"/>
            <c:bubble3D val="0"/>
            <c:spPr>
              <a:solidFill>
                <a:schemeClr val="accent6">
                  <a:lumMod val="60000"/>
                  <a:lumOff val="40000"/>
                </a:schemeClr>
              </a:solidFill>
              <a:ln w="6350">
                <a:noFill/>
              </a:ln>
              <a:effectLst/>
            </c:spPr>
            <c:extLst>
              <c:ext xmlns:c16="http://schemas.microsoft.com/office/drawing/2014/chart" uri="{C3380CC4-5D6E-409C-BE32-E72D297353CC}">
                <c16:uniqueId val="{000006FB-0635-4DDC-93D6-3B744CECD2B8}"/>
              </c:ext>
            </c:extLst>
          </c:dPt>
          <c:dPt>
            <c:idx val="894"/>
            <c:bubble3D val="0"/>
            <c:spPr>
              <a:solidFill>
                <a:schemeClr val="accent1">
                  <a:lumMod val="50000"/>
                </a:schemeClr>
              </a:solidFill>
              <a:ln w="6350">
                <a:noFill/>
              </a:ln>
              <a:effectLst/>
            </c:spPr>
            <c:extLst>
              <c:ext xmlns:c16="http://schemas.microsoft.com/office/drawing/2014/chart" uri="{C3380CC4-5D6E-409C-BE32-E72D297353CC}">
                <c16:uniqueId val="{000006FD-0635-4DDC-93D6-3B744CECD2B8}"/>
              </c:ext>
            </c:extLst>
          </c:dPt>
          <c:dPt>
            <c:idx val="895"/>
            <c:bubble3D val="0"/>
            <c:spPr>
              <a:solidFill>
                <a:schemeClr val="accent2">
                  <a:lumMod val="50000"/>
                </a:schemeClr>
              </a:solidFill>
              <a:ln w="6350">
                <a:noFill/>
              </a:ln>
              <a:effectLst/>
            </c:spPr>
            <c:extLst>
              <c:ext xmlns:c16="http://schemas.microsoft.com/office/drawing/2014/chart" uri="{C3380CC4-5D6E-409C-BE32-E72D297353CC}">
                <c16:uniqueId val="{000006FF-0635-4DDC-93D6-3B744CECD2B8}"/>
              </c:ext>
            </c:extLst>
          </c:dPt>
          <c:dPt>
            <c:idx val="896"/>
            <c:bubble3D val="0"/>
            <c:spPr>
              <a:solidFill>
                <a:schemeClr val="accent3">
                  <a:lumMod val="50000"/>
                </a:schemeClr>
              </a:solidFill>
              <a:ln w="6350">
                <a:noFill/>
              </a:ln>
              <a:effectLst/>
            </c:spPr>
            <c:extLst>
              <c:ext xmlns:c16="http://schemas.microsoft.com/office/drawing/2014/chart" uri="{C3380CC4-5D6E-409C-BE32-E72D297353CC}">
                <c16:uniqueId val="{00000701-0635-4DDC-93D6-3B744CECD2B8}"/>
              </c:ext>
            </c:extLst>
          </c:dPt>
          <c:dPt>
            <c:idx val="897"/>
            <c:bubble3D val="0"/>
            <c:spPr>
              <a:solidFill>
                <a:schemeClr val="accent4">
                  <a:lumMod val="50000"/>
                </a:schemeClr>
              </a:solidFill>
              <a:ln w="6350">
                <a:noFill/>
              </a:ln>
              <a:effectLst/>
            </c:spPr>
            <c:extLst>
              <c:ext xmlns:c16="http://schemas.microsoft.com/office/drawing/2014/chart" uri="{C3380CC4-5D6E-409C-BE32-E72D297353CC}">
                <c16:uniqueId val="{00000703-0635-4DDC-93D6-3B744CECD2B8}"/>
              </c:ext>
            </c:extLst>
          </c:dPt>
          <c:dPt>
            <c:idx val="898"/>
            <c:bubble3D val="0"/>
            <c:spPr>
              <a:solidFill>
                <a:schemeClr val="accent5">
                  <a:lumMod val="50000"/>
                </a:schemeClr>
              </a:solidFill>
              <a:ln w="6350">
                <a:noFill/>
              </a:ln>
              <a:effectLst/>
            </c:spPr>
            <c:extLst>
              <c:ext xmlns:c16="http://schemas.microsoft.com/office/drawing/2014/chart" uri="{C3380CC4-5D6E-409C-BE32-E72D297353CC}">
                <c16:uniqueId val="{00000705-0635-4DDC-93D6-3B744CECD2B8}"/>
              </c:ext>
            </c:extLst>
          </c:dPt>
          <c:dPt>
            <c:idx val="899"/>
            <c:bubble3D val="0"/>
            <c:spPr>
              <a:solidFill>
                <a:schemeClr val="accent6">
                  <a:lumMod val="50000"/>
                </a:schemeClr>
              </a:solidFill>
              <a:ln w="6350">
                <a:noFill/>
              </a:ln>
              <a:effectLst/>
            </c:spPr>
            <c:extLst>
              <c:ext xmlns:c16="http://schemas.microsoft.com/office/drawing/2014/chart" uri="{C3380CC4-5D6E-409C-BE32-E72D297353CC}">
                <c16:uniqueId val="{00000707-0635-4DDC-93D6-3B744CECD2B8}"/>
              </c:ext>
            </c:extLst>
          </c:dPt>
          <c:dPt>
            <c:idx val="900"/>
            <c:bubble3D val="0"/>
            <c:spPr>
              <a:solidFill>
                <a:schemeClr val="accent1">
                  <a:lumMod val="70000"/>
                  <a:lumOff val="30000"/>
                </a:schemeClr>
              </a:solidFill>
              <a:ln w="6350">
                <a:noFill/>
              </a:ln>
              <a:effectLst/>
            </c:spPr>
            <c:extLst>
              <c:ext xmlns:c16="http://schemas.microsoft.com/office/drawing/2014/chart" uri="{C3380CC4-5D6E-409C-BE32-E72D297353CC}">
                <c16:uniqueId val="{00000709-0635-4DDC-93D6-3B744CECD2B8}"/>
              </c:ext>
            </c:extLst>
          </c:dPt>
          <c:dPt>
            <c:idx val="901"/>
            <c:bubble3D val="0"/>
            <c:spPr>
              <a:solidFill>
                <a:schemeClr val="accent2">
                  <a:lumMod val="70000"/>
                  <a:lumOff val="30000"/>
                </a:schemeClr>
              </a:solidFill>
              <a:ln w="6350">
                <a:noFill/>
              </a:ln>
              <a:effectLst/>
            </c:spPr>
            <c:extLst>
              <c:ext xmlns:c16="http://schemas.microsoft.com/office/drawing/2014/chart" uri="{C3380CC4-5D6E-409C-BE32-E72D297353CC}">
                <c16:uniqueId val="{0000070B-0635-4DDC-93D6-3B744CECD2B8}"/>
              </c:ext>
            </c:extLst>
          </c:dPt>
          <c:dPt>
            <c:idx val="902"/>
            <c:bubble3D val="0"/>
            <c:spPr>
              <a:solidFill>
                <a:schemeClr val="accent3">
                  <a:lumMod val="70000"/>
                  <a:lumOff val="30000"/>
                </a:schemeClr>
              </a:solidFill>
              <a:ln w="6350">
                <a:noFill/>
              </a:ln>
              <a:effectLst/>
            </c:spPr>
            <c:extLst>
              <c:ext xmlns:c16="http://schemas.microsoft.com/office/drawing/2014/chart" uri="{C3380CC4-5D6E-409C-BE32-E72D297353CC}">
                <c16:uniqueId val="{0000070D-0635-4DDC-93D6-3B744CECD2B8}"/>
              </c:ext>
            </c:extLst>
          </c:dPt>
          <c:dPt>
            <c:idx val="903"/>
            <c:bubble3D val="0"/>
            <c:spPr>
              <a:solidFill>
                <a:schemeClr val="accent4">
                  <a:lumMod val="70000"/>
                  <a:lumOff val="30000"/>
                </a:schemeClr>
              </a:solidFill>
              <a:ln w="6350">
                <a:noFill/>
              </a:ln>
              <a:effectLst/>
            </c:spPr>
            <c:extLst>
              <c:ext xmlns:c16="http://schemas.microsoft.com/office/drawing/2014/chart" uri="{C3380CC4-5D6E-409C-BE32-E72D297353CC}">
                <c16:uniqueId val="{0000070F-0635-4DDC-93D6-3B744CECD2B8}"/>
              </c:ext>
            </c:extLst>
          </c:dPt>
          <c:dPt>
            <c:idx val="904"/>
            <c:bubble3D val="0"/>
            <c:spPr>
              <a:solidFill>
                <a:schemeClr val="accent5">
                  <a:lumMod val="70000"/>
                  <a:lumOff val="30000"/>
                </a:schemeClr>
              </a:solidFill>
              <a:ln w="6350">
                <a:noFill/>
              </a:ln>
              <a:effectLst/>
            </c:spPr>
            <c:extLst>
              <c:ext xmlns:c16="http://schemas.microsoft.com/office/drawing/2014/chart" uri="{C3380CC4-5D6E-409C-BE32-E72D297353CC}">
                <c16:uniqueId val="{00000711-0635-4DDC-93D6-3B744CECD2B8}"/>
              </c:ext>
            </c:extLst>
          </c:dPt>
          <c:dPt>
            <c:idx val="905"/>
            <c:bubble3D val="0"/>
            <c:spPr>
              <a:solidFill>
                <a:schemeClr val="accent6">
                  <a:lumMod val="70000"/>
                  <a:lumOff val="30000"/>
                </a:schemeClr>
              </a:solidFill>
              <a:ln w="6350">
                <a:noFill/>
              </a:ln>
              <a:effectLst/>
            </c:spPr>
            <c:extLst>
              <c:ext xmlns:c16="http://schemas.microsoft.com/office/drawing/2014/chart" uri="{C3380CC4-5D6E-409C-BE32-E72D297353CC}">
                <c16:uniqueId val="{00000713-0635-4DDC-93D6-3B744CECD2B8}"/>
              </c:ext>
            </c:extLst>
          </c:dPt>
          <c:dPt>
            <c:idx val="906"/>
            <c:bubble3D val="0"/>
            <c:spPr>
              <a:solidFill>
                <a:schemeClr val="accent1">
                  <a:lumMod val="70000"/>
                </a:schemeClr>
              </a:solidFill>
              <a:ln w="6350">
                <a:noFill/>
              </a:ln>
              <a:effectLst/>
            </c:spPr>
            <c:extLst>
              <c:ext xmlns:c16="http://schemas.microsoft.com/office/drawing/2014/chart" uri="{C3380CC4-5D6E-409C-BE32-E72D297353CC}">
                <c16:uniqueId val="{00000715-0635-4DDC-93D6-3B744CECD2B8}"/>
              </c:ext>
            </c:extLst>
          </c:dPt>
          <c:dPt>
            <c:idx val="907"/>
            <c:bubble3D val="0"/>
            <c:spPr>
              <a:solidFill>
                <a:schemeClr val="accent2">
                  <a:lumMod val="70000"/>
                </a:schemeClr>
              </a:solidFill>
              <a:ln w="6350">
                <a:noFill/>
              </a:ln>
              <a:effectLst/>
            </c:spPr>
            <c:extLst>
              <c:ext xmlns:c16="http://schemas.microsoft.com/office/drawing/2014/chart" uri="{C3380CC4-5D6E-409C-BE32-E72D297353CC}">
                <c16:uniqueId val="{00000717-0635-4DDC-93D6-3B744CECD2B8}"/>
              </c:ext>
            </c:extLst>
          </c:dPt>
          <c:dPt>
            <c:idx val="908"/>
            <c:bubble3D val="0"/>
            <c:spPr>
              <a:solidFill>
                <a:schemeClr val="accent3">
                  <a:lumMod val="70000"/>
                </a:schemeClr>
              </a:solidFill>
              <a:ln w="6350">
                <a:noFill/>
              </a:ln>
              <a:effectLst/>
            </c:spPr>
            <c:extLst>
              <c:ext xmlns:c16="http://schemas.microsoft.com/office/drawing/2014/chart" uri="{C3380CC4-5D6E-409C-BE32-E72D297353CC}">
                <c16:uniqueId val="{00000719-0635-4DDC-93D6-3B744CECD2B8}"/>
              </c:ext>
            </c:extLst>
          </c:dPt>
          <c:dPt>
            <c:idx val="909"/>
            <c:bubble3D val="0"/>
            <c:spPr>
              <a:solidFill>
                <a:schemeClr val="accent4">
                  <a:lumMod val="70000"/>
                </a:schemeClr>
              </a:solidFill>
              <a:ln w="6350">
                <a:noFill/>
              </a:ln>
              <a:effectLst/>
            </c:spPr>
            <c:extLst>
              <c:ext xmlns:c16="http://schemas.microsoft.com/office/drawing/2014/chart" uri="{C3380CC4-5D6E-409C-BE32-E72D297353CC}">
                <c16:uniqueId val="{0000071B-0635-4DDC-93D6-3B744CECD2B8}"/>
              </c:ext>
            </c:extLst>
          </c:dPt>
          <c:dPt>
            <c:idx val="910"/>
            <c:bubble3D val="0"/>
            <c:spPr>
              <a:solidFill>
                <a:schemeClr val="accent5">
                  <a:lumMod val="70000"/>
                </a:schemeClr>
              </a:solidFill>
              <a:ln w="6350">
                <a:noFill/>
              </a:ln>
              <a:effectLst/>
            </c:spPr>
            <c:extLst>
              <c:ext xmlns:c16="http://schemas.microsoft.com/office/drawing/2014/chart" uri="{C3380CC4-5D6E-409C-BE32-E72D297353CC}">
                <c16:uniqueId val="{0000071D-0635-4DDC-93D6-3B744CECD2B8}"/>
              </c:ext>
            </c:extLst>
          </c:dPt>
          <c:dPt>
            <c:idx val="911"/>
            <c:bubble3D val="0"/>
            <c:spPr>
              <a:solidFill>
                <a:schemeClr val="accent6">
                  <a:lumMod val="70000"/>
                </a:schemeClr>
              </a:solidFill>
              <a:ln w="6350">
                <a:noFill/>
              </a:ln>
              <a:effectLst/>
            </c:spPr>
            <c:extLst>
              <c:ext xmlns:c16="http://schemas.microsoft.com/office/drawing/2014/chart" uri="{C3380CC4-5D6E-409C-BE32-E72D297353CC}">
                <c16:uniqueId val="{0000071F-0635-4DDC-93D6-3B744CECD2B8}"/>
              </c:ext>
            </c:extLst>
          </c:dPt>
          <c:dPt>
            <c:idx val="912"/>
            <c:bubble3D val="0"/>
            <c:spPr>
              <a:solidFill>
                <a:schemeClr val="accent1">
                  <a:lumMod val="50000"/>
                  <a:lumOff val="50000"/>
                </a:schemeClr>
              </a:solidFill>
              <a:ln w="6350">
                <a:noFill/>
              </a:ln>
              <a:effectLst/>
            </c:spPr>
            <c:extLst>
              <c:ext xmlns:c16="http://schemas.microsoft.com/office/drawing/2014/chart" uri="{C3380CC4-5D6E-409C-BE32-E72D297353CC}">
                <c16:uniqueId val="{00000721-0635-4DDC-93D6-3B744CECD2B8}"/>
              </c:ext>
            </c:extLst>
          </c:dPt>
          <c:dPt>
            <c:idx val="913"/>
            <c:bubble3D val="0"/>
            <c:spPr>
              <a:solidFill>
                <a:schemeClr val="accent2">
                  <a:lumMod val="50000"/>
                  <a:lumOff val="50000"/>
                </a:schemeClr>
              </a:solidFill>
              <a:ln w="6350">
                <a:noFill/>
              </a:ln>
              <a:effectLst/>
            </c:spPr>
            <c:extLst>
              <c:ext xmlns:c16="http://schemas.microsoft.com/office/drawing/2014/chart" uri="{C3380CC4-5D6E-409C-BE32-E72D297353CC}">
                <c16:uniqueId val="{00000723-0635-4DDC-93D6-3B744CECD2B8}"/>
              </c:ext>
            </c:extLst>
          </c:dPt>
          <c:dPt>
            <c:idx val="914"/>
            <c:bubble3D val="0"/>
            <c:spPr>
              <a:solidFill>
                <a:schemeClr val="accent3">
                  <a:lumMod val="50000"/>
                  <a:lumOff val="50000"/>
                </a:schemeClr>
              </a:solidFill>
              <a:ln w="6350">
                <a:noFill/>
              </a:ln>
              <a:effectLst/>
            </c:spPr>
            <c:extLst>
              <c:ext xmlns:c16="http://schemas.microsoft.com/office/drawing/2014/chart" uri="{C3380CC4-5D6E-409C-BE32-E72D297353CC}">
                <c16:uniqueId val="{00000725-0635-4DDC-93D6-3B744CECD2B8}"/>
              </c:ext>
            </c:extLst>
          </c:dPt>
          <c:dPt>
            <c:idx val="915"/>
            <c:bubble3D val="0"/>
            <c:spPr>
              <a:solidFill>
                <a:schemeClr val="accent4">
                  <a:lumMod val="50000"/>
                  <a:lumOff val="50000"/>
                </a:schemeClr>
              </a:solidFill>
              <a:ln w="6350">
                <a:noFill/>
              </a:ln>
              <a:effectLst/>
            </c:spPr>
            <c:extLst>
              <c:ext xmlns:c16="http://schemas.microsoft.com/office/drawing/2014/chart" uri="{C3380CC4-5D6E-409C-BE32-E72D297353CC}">
                <c16:uniqueId val="{00000727-0635-4DDC-93D6-3B744CECD2B8}"/>
              </c:ext>
            </c:extLst>
          </c:dPt>
          <c:dPt>
            <c:idx val="916"/>
            <c:bubble3D val="0"/>
            <c:spPr>
              <a:solidFill>
                <a:schemeClr val="accent5">
                  <a:lumMod val="50000"/>
                  <a:lumOff val="50000"/>
                </a:schemeClr>
              </a:solidFill>
              <a:ln w="6350">
                <a:noFill/>
              </a:ln>
              <a:effectLst/>
            </c:spPr>
            <c:extLst>
              <c:ext xmlns:c16="http://schemas.microsoft.com/office/drawing/2014/chart" uri="{C3380CC4-5D6E-409C-BE32-E72D297353CC}">
                <c16:uniqueId val="{00000729-0635-4DDC-93D6-3B744CECD2B8}"/>
              </c:ext>
            </c:extLst>
          </c:dPt>
          <c:dPt>
            <c:idx val="917"/>
            <c:bubble3D val="0"/>
            <c:spPr>
              <a:solidFill>
                <a:schemeClr val="accent6">
                  <a:lumMod val="50000"/>
                  <a:lumOff val="50000"/>
                </a:schemeClr>
              </a:solidFill>
              <a:ln w="6350">
                <a:noFill/>
              </a:ln>
              <a:effectLst/>
            </c:spPr>
            <c:extLst>
              <c:ext xmlns:c16="http://schemas.microsoft.com/office/drawing/2014/chart" uri="{C3380CC4-5D6E-409C-BE32-E72D297353CC}">
                <c16:uniqueId val="{0000072B-0635-4DDC-93D6-3B744CECD2B8}"/>
              </c:ext>
            </c:extLst>
          </c:dPt>
          <c:dPt>
            <c:idx val="918"/>
            <c:bubble3D val="0"/>
            <c:spPr>
              <a:solidFill>
                <a:schemeClr val="accent1"/>
              </a:solidFill>
              <a:ln w="6350">
                <a:noFill/>
              </a:ln>
              <a:effectLst/>
            </c:spPr>
            <c:extLst>
              <c:ext xmlns:c16="http://schemas.microsoft.com/office/drawing/2014/chart" uri="{C3380CC4-5D6E-409C-BE32-E72D297353CC}">
                <c16:uniqueId val="{0000072D-0635-4DDC-93D6-3B744CECD2B8}"/>
              </c:ext>
            </c:extLst>
          </c:dPt>
          <c:dPt>
            <c:idx val="919"/>
            <c:bubble3D val="0"/>
            <c:spPr>
              <a:solidFill>
                <a:schemeClr val="accent2"/>
              </a:solidFill>
              <a:ln w="6350">
                <a:noFill/>
              </a:ln>
              <a:effectLst/>
            </c:spPr>
            <c:extLst>
              <c:ext xmlns:c16="http://schemas.microsoft.com/office/drawing/2014/chart" uri="{C3380CC4-5D6E-409C-BE32-E72D297353CC}">
                <c16:uniqueId val="{0000072F-0635-4DDC-93D6-3B744CECD2B8}"/>
              </c:ext>
            </c:extLst>
          </c:dPt>
          <c:dPt>
            <c:idx val="920"/>
            <c:bubble3D val="0"/>
            <c:spPr>
              <a:solidFill>
                <a:schemeClr val="accent3"/>
              </a:solidFill>
              <a:ln w="6350">
                <a:noFill/>
              </a:ln>
              <a:effectLst/>
            </c:spPr>
            <c:extLst>
              <c:ext xmlns:c16="http://schemas.microsoft.com/office/drawing/2014/chart" uri="{C3380CC4-5D6E-409C-BE32-E72D297353CC}">
                <c16:uniqueId val="{00000731-0635-4DDC-93D6-3B744CECD2B8}"/>
              </c:ext>
            </c:extLst>
          </c:dPt>
          <c:dPt>
            <c:idx val="921"/>
            <c:bubble3D val="0"/>
            <c:spPr>
              <a:solidFill>
                <a:schemeClr val="accent4"/>
              </a:solidFill>
              <a:ln w="6350">
                <a:noFill/>
              </a:ln>
              <a:effectLst/>
            </c:spPr>
            <c:extLst>
              <c:ext xmlns:c16="http://schemas.microsoft.com/office/drawing/2014/chart" uri="{C3380CC4-5D6E-409C-BE32-E72D297353CC}">
                <c16:uniqueId val="{00000733-0635-4DDC-93D6-3B744CECD2B8}"/>
              </c:ext>
            </c:extLst>
          </c:dPt>
          <c:dPt>
            <c:idx val="922"/>
            <c:bubble3D val="0"/>
            <c:spPr>
              <a:solidFill>
                <a:schemeClr val="accent5"/>
              </a:solidFill>
              <a:ln w="6350">
                <a:noFill/>
              </a:ln>
              <a:effectLst/>
            </c:spPr>
            <c:extLst>
              <c:ext xmlns:c16="http://schemas.microsoft.com/office/drawing/2014/chart" uri="{C3380CC4-5D6E-409C-BE32-E72D297353CC}">
                <c16:uniqueId val="{00000735-0635-4DDC-93D6-3B744CECD2B8}"/>
              </c:ext>
            </c:extLst>
          </c:dPt>
          <c:dPt>
            <c:idx val="923"/>
            <c:bubble3D val="0"/>
            <c:spPr>
              <a:solidFill>
                <a:schemeClr val="accent6"/>
              </a:solidFill>
              <a:ln w="6350">
                <a:noFill/>
              </a:ln>
              <a:effectLst/>
            </c:spPr>
            <c:extLst>
              <c:ext xmlns:c16="http://schemas.microsoft.com/office/drawing/2014/chart" uri="{C3380CC4-5D6E-409C-BE32-E72D297353CC}">
                <c16:uniqueId val="{00000737-0635-4DDC-93D6-3B744CECD2B8}"/>
              </c:ext>
            </c:extLst>
          </c:dPt>
          <c:dPt>
            <c:idx val="924"/>
            <c:bubble3D val="0"/>
            <c:spPr>
              <a:solidFill>
                <a:schemeClr val="accent1">
                  <a:lumMod val="60000"/>
                </a:schemeClr>
              </a:solidFill>
              <a:ln w="6350">
                <a:noFill/>
              </a:ln>
              <a:effectLst/>
            </c:spPr>
            <c:extLst>
              <c:ext xmlns:c16="http://schemas.microsoft.com/office/drawing/2014/chart" uri="{C3380CC4-5D6E-409C-BE32-E72D297353CC}">
                <c16:uniqueId val="{00000739-0635-4DDC-93D6-3B744CECD2B8}"/>
              </c:ext>
            </c:extLst>
          </c:dPt>
          <c:dPt>
            <c:idx val="925"/>
            <c:bubble3D val="0"/>
            <c:spPr>
              <a:solidFill>
                <a:schemeClr val="accent2">
                  <a:lumMod val="60000"/>
                </a:schemeClr>
              </a:solidFill>
              <a:ln w="6350">
                <a:noFill/>
              </a:ln>
              <a:effectLst/>
            </c:spPr>
            <c:extLst>
              <c:ext xmlns:c16="http://schemas.microsoft.com/office/drawing/2014/chart" uri="{C3380CC4-5D6E-409C-BE32-E72D297353CC}">
                <c16:uniqueId val="{0000073B-0635-4DDC-93D6-3B744CECD2B8}"/>
              </c:ext>
            </c:extLst>
          </c:dPt>
          <c:dPt>
            <c:idx val="926"/>
            <c:bubble3D val="0"/>
            <c:spPr>
              <a:solidFill>
                <a:schemeClr val="accent3">
                  <a:lumMod val="60000"/>
                </a:schemeClr>
              </a:solidFill>
              <a:ln w="6350">
                <a:noFill/>
              </a:ln>
              <a:effectLst/>
            </c:spPr>
            <c:extLst>
              <c:ext xmlns:c16="http://schemas.microsoft.com/office/drawing/2014/chart" uri="{C3380CC4-5D6E-409C-BE32-E72D297353CC}">
                <c16:uniqueId val="{0000073D-0635-4DDC-93D6-3B744CECD2B8}"/>
              </c:ext>
            </c:extLst>
          </c:dPt>
          <c:dPt>
            <c:idx val="927"/>
            <c:bubble3D val="0"/>
            <c:spPr>
              <a:solidFill>
                <a:schemeClr val="accent4">
                  <a:lumMod val="60000"/>
                </a:schemeClr>
              </a:solidFill>
              <a:ln w="6350">
                <a:noFill/>
              </a:ln>
              <a:effectLst/>
            </c:spPr>
            <c:extLst>
              <c:ext xmlns:c16="http://schemas.microsoft.com/office/drawing/2014/chart" uri="{C3380CC4-5D6E-409C-BE32-E72D297353CC}">
                <c16:uniqueId val="{0000073F-0635-4DDC-93D6-3B744CECD2B8}"/>
              </c:ext>
            </c:extLst>
          </c:dPt>
          <c:dPt>
            <c:idx val="928"/>
            <c:bubble3D val="0"/>
            <c:spPr>
              <a:solidFill>
                <a:schemeClr val="accent5">
                  <a:lumMod val="60000"/>
                </a:schemeClr>
              </a:solidFill>
              <a:ln w="6350">
                <a:noFill/>
              </a:ln>
              <a:effectLst/>
            </c:spPr>
            <c:extLst>
              <c:ext xmlns:c16="http://schemas.microsoft.com/office/drawing/2014/chart" uri="{C3380CC4-5D6E-409C-BE32-E72D297353CC}">
                <c16:uniqueId val="{00000741-0635-4DDC-93D6-3B744CECD2B8}"/>
              </c:ext>
            </c:extLst>
          </c:dPt>
          <c:dPt>
            <c:idx val="929"/>
            <c:bubble3D val="0"/>
            <c:spPr>
              <a:solidFill>
                <a:schemeClr val="accent6">
                  <a:lumMod val="60000"/>
                </a:schemeClr>
              </a:solidFill>
              <a:ln w="6350">
                <a:noFill/>
              </a:ln>
              <a:effectLst/>
            </c:spPr>
            <c:extLst>
              <c:ext xmlns:c16="http://schemas.microsoft.com/office/drawing/2014/chart" uri="{C3380CC4-5D6E-409C-BE32-E72D297353CC}">
                <c16:uniqueId val="{00000743-0635-4DDC-93D6-3B744CECD2B8}"/>
              </c:ext>
            </c:extLst>
          </c:dPt>
          <c:dPt>
            <c:idx val="930"/>
            <c:bubble3D val="0"/>
            <c:spPr>
              <a:solidFill>
                <a:schemeClr val="accent1">
                  <a:lumMod val="80000"/>
                  <a:lumOff val="20000"/>
                </a:schemeClr>
              </a:solidFill>
              <a:ln w="6350">
                <a:noFill/>
              </a:ln>
              <a:effectLst/>
            </c:spPr>
            <c:extLst>
              <c:ext xmlns:c16="http://schemas.microsoft.com/office/drawing/2014/chart" uri="{C3380CC4-5D6E-409C-BE32-E72D297353CC}">
                <c16:uniqueId val="{00000745-0635-4DDC-93D6-3B744CECD2B8}"/>
              </c:ext>
            </c:extLst>
          </c:dPt>
          <c:dPt>
            <c:idx val="931"/>
            <c:bubble3D val="0"/>
            <c:spPr>
              <a:solidFill>
                <a:schemeClr val="accent2">
                  <a:lumMod val="80000"/>
                  <a:lumOff val="20000"/>
                </a:schemeClr>
              </a:solidFill>
              <a:ln w="6350">
                <a:noFill/>
              </a:ln>
              <a:effectLst/>
            </c:spPr>
            <c:extLst>
              <c:ext xmlns:c16="http://schemas.microsoft.com/office/drawing/2014/chart" uri="{C3380CC4-5D6E-409C-BE32-E72D297353CC}">
                <c16:uniqueId val="{00000747-0635-4DDC-93D6-3B744CECD2B8}"/>
              </c:ext>
            </c:extLst>
          </c:dPt>
          <c:dPt>
            <c:idx val="932"/>
            <c:bubble3D val="0"/>
            <c:spPr>
              <a:solidFill>
                <a:schemeClr val="accent3">
                  <a:lumMod val="80000"/>
                  <a:lumOff val="20000"/>
                </a:schemeClr>
              </a:solidFill>
              <a:ln w="6350">
                <a:noFill/>
              </a:ln>
              <a:effectLst/>
            </c:spPr>
            <c:extLst>
              <c:ext xmlns:c16="http://schemas.microsoft.com/office/drawing/2014/chart" uri="{C3380CC4-5D6E-409C-BE32-E72D297353CC}">
                <c16:uniqueId val="{00000749-0635-4DDC-93D6-3B744CECD2B8}"/>
              </c:ext>
            </c:extLst>
          </c:dPt>
          <c:dPt>
            <c:idx val="933"/>
            <c:bubble3D val="0"/>
            <c:spPr>
              <a:solidFill>
                <a:schemeClr val="accent4">
                  <a:lumMod val="80000"/>
                  <a:lumOff val="20000"/>
                </a:schemeClr>
              </a:solidFill>
              <a:ln w="6350">
                <a:noFill/>
              </a:ln>
              <a:effectLst/>
            </c:spPr>
            <c:extLst>
              <c:ext xmlns:c16="http://schemas.microsoft.com/office/drawing/2014/chart" uri="{C3380CC4-5D6E-409C-BE32-E72D297353CC}">
                <c16:uniqueId val="{0000074B-0635-4DDC-93D6-3B744CECD2B8}"/>
              </c:ext>
            </c:extLst>
          </c:dPt>
          <c:dPt>
            <c:idx val="934"/>
            <c:bubble3D val="0"/>
            <c:spPr>
              <a:solidFill>
                <a:schemeClr val="accent5">
                  <a:lumMod val="80000"/>
                  <a:lumOff val="20000"/>
                </a:schemeClr>
              </a:solidFill>
              <a:ln w="6350">
                <a:noFill/>
              </a:ln>
              <a:effectLst/>
            </c:spPr>
            <c:extLst>
              <c:ext xmlns:c16="http://schemas.microsoft.com/office/drawing/2014/chart" uri="{C3380CC4-5D6E-409C-BE32-E72D297353CC}">
                <c16:uniqueId val="{0000074D-0635-4DDC-93D6-3B744CECD2B8}"/>
              </c:ext>
            </c:extLst>
          </c:dPt>
          <c:dPt>
            <c:idx val="935"/>
            <c:bubble3D val="0"/>
            <c:spPr>
              <a:solidFill>
                <a:schemeClr val="accent6">
                  <a:lumMod val="80000"/>
                  <a:lumOff val="20000"/>
                </a:schemeClr>
              </a:solidFill>
              <a:ln w="6350">
                <a:noFill/>
              </a:ln>
              <a:effectLst/>
            </c:spPr>
            <c:extLst>
              <c:ext xmlns:c16="http://schemas.microsoft.com/office/drawing/2014/chart" uri="{C3380CC4-5D6E-409C-BE32-E72D297353CC}">
                <c16:uniqueId val="{0000074F-0635-4DDC-93D6-3B744CECD2B8}"/>
              </c:ext>
            </c:extLst>
          </c:dPt>
          <c:dPt>
            <c:idx val="936"/>
            <c:bubble3D val="0"/>
            <c:spPr>
              <a:solidFill>
                <a:schemeClr val="accent1">
                  <a:lumMod val="80000"/>
                </a:schemeClr>
              </a:solidFill>
              <a:ln w="6350">
                <a:noFill/>
              </a:ln>
              <a:effectLst/>
            </c:spPr>
            <c:extLst>
              <c:ext xmlns:c16="http://schemas.microsoft.com/office/drawing/2014/chart" uri="{C3380CC4-5D6E-409C-BE32-E72D297353CC}">
                <c16:uniqueId val="{00000751-0635-4DDC-93D6-3B744CECD2B8}"/>
              </c:ext>
            </c:extLst>
          </c:dPt>
          <c:dPt>
            <c:idx val="937"/>
            <c:bubble3D val="0"/>
            <c:spPr>
              <a:solidFill>
                <a:schemeClr val="accent2">
                  <a:lumMod val="80000"/>
                </a:schemeClr>
              </a:solidFill>
              <a:ln w="6350">
                <a:noFill/>
              </a:ln>
              <a:effectLst/>
            </c:spPr>
            <c:extLst>
              <c:ext xmlns:c16="http://schemas.microsoft.com/office/drawing/2014/chart" uri="{C3380CC4-5D6E-409C-BE32-E72D297353CC}">
                <c16:uniqueId val="{00000753-0635-4DDC-93D6-3B744CECD2B8}"/>
              </c:ext>
            </c:extLst>
          </c:dPt>
          <c:dPt>
            <c:idx val="938"/>
            <c:bubble3D val="0"/>
            <c:spPr>
              <a:solidFill>
                <a:schemeClr val="accent3">
                  <a:lumMod val="80000"/>
                </a:schemeClr>
              </a:solidFill>
              <a:ln w="6350">
                <a:noFill/>
              </a:ln>
              <a:effectLst/>
            </c:spPr>
            <c:extLst>
              <c:ext xmlns:c16="http://schemas.microsoft.com/office/drawing/2014/chart" uri="{C3380CC4-5D6E-409C-BE32-E72D297353CC}">
                <c16:uniqueId val="{00000755-0635-4DDC-93D6-3B744CECD2B8}"/>
              </c:ext>
            </c:extLst>
          </c:dPt>
          <c:dPt>
            <c:idx val="939"/>
            <c:bubble3D val="0"/>
            <c:spPr>
              <a:solidFill>
                <a:schemeClr val="accent4">
                  <a:lumMod val="80000"/>
                </a:schemeClr>
              </a:solidFill>
              <a:ln w="6350">
                <a:noFill/>
              </a:ln>
              <a:effectLst/>
            </c:spPr>
            <c:extLst>
              <c:ext xmlns:c16="http://schemas.microsoft.com/office/drawing/2014/chart" uri="{C3380CC4-5D6E-409C-BE32-E72D297353CC}">
                <c16:uniqueId val="{00000757-0635-4DDC-93D6-3B744CECD2B8}"/>
              </c:ext>
            </c:extLst>
          </c:dPt>
          <c:dPt>
            <c:idx val="940"/>
            <c:bubble3D val="0"/>
            <c:spPr>
              <a:solidFill>
                <a:schemeClr val="accent5">
                  <a:lumMod val="80000"/>
                </a:schemeClr>
              </a:solidFill>
              <a:ln w="6350">
                <a:noFill/>
              </a:ln>
              <a:effectLst/>
            </c:spPr>
            <c:extLst>
              <c:ext xmlns:c16="http://schemas.microsoft.com/office/drawing/2014/chart" uri="{C3380CC4-5D6E-409C-BE32-E72D297353CC}">
                <c16:uniqueId val="{00000759-0635-4DDC-93D6-3B744CECD2B8}"/>
              </c:ext>
            </c:extLst>
          </c:dPt>
          <c:dPt>
            <c:idx val="941"/>
            <c:bubble3D val="0"/>
            <c:spPr>
              <a:solidFill>
                <a:schemeClr val="accent6">
                  <a:lumMod val="80000"/>
                </a:schemeClr>
              </a:solidFill>
              <a:ln w="6350">
                <a:noFill/>
              </a:ln>
              <a:effectLst/>
            </c:spPr>
            <c:extLst>
              <c:ext xmlns:c16="http://schemas.microsoft.com/office/drawing/2014/chart" uri="{C3380CC4-5D6E-409C-BE32-E72D297353CC}">
                <c16:uniqueId val="{0000075B-0635-4DDC-93D6-3B744CECD2B8}"/>
              </c:ext>
            </c:extLst>
          </c:dPt>
          <c:dPt>
            <c:idx val="942"/>
            <c:bubble3D val="0"/>
            <c:spPr>
              <a:solidFill>
                <a:schemeClr val="accent1">
                  <a:lumMod val="60000"/>
                  <a:lumOff val="40000"/>
                </a:schemeClr>
              </a:solidFill>
              <a:ln w="6350">
                <a:noFill/>
              </a:ln>
              <a:effectLst/>
            </c:spPr>
            <c:extLst>
              <c:ext xmlns:c16="http://schemas.microsoft.com/office/drawing/2014/chart" uri="{C3380CC4-5D6E-409C-BE32-E72D297353CC}">
                <c16:uniqueId val="{0000075D-0635-4DDC-93D6-3B744CECD2B8}"/>
              </c:ext>
            </c:extLst>
          </c:dPt>
          <c:dPt>
            <c:idx val="943"/>
            <c:bubble3D val="0"/>
            <c:spPr>
              <a:solidFill>
                <a:schemeClr val="accent2">
                  <a:lumMod val="60000"/>
                  <a:lumOff val="40000"/>
                </a:schemeClr>
              </a:solidFill>
              <a:ln w="6350">
                <a:noFill/>
              </a:ln>
              <a:effectLst/>
            </c:spPr>
            <c:extLst>
              <c:ext xmlns:c16="http://schemas.microsoft.com/office/drawing/2014/chart" uri="{C3380CC4-5D6E-409C-BE32-E72D297353CC}">
                <c16:uniqueId val="{0000075F-0635-4DDC-93D6-3B744CECD2B8}"/>
              </c:ext>
            </c:extLst>
          </c:dPt>
          <c:dPt>
            <c:idx val="944"/>
            <c:bubble3D val="0"/>
            <c:spPr>
              <a:solidFill>
                <a:schemeClr val="accent3">
                  <a:lumMod val="60000"/>
                  <a:lumOff val="40000"/>
                </a:schemeClr>
              </a:solidFill>
              <a:ln w="6350">
                <a:noFill/>
              </a:ln>
              <a:effectLst/>
            </c:spPr>
            <c:extLst>
              <c:ext xmlns:c16="http://schemas.microsoft.com/office/drawing/2014/chart" uri="{C3380CC4-5D6E-409C-BE32-E72D297353CC}">
                <c16:uniqueId val="{00000761-0635-4DDC-93D6-3B744CECD2B8}"/>
              </c:ext>
            </c:extLst>
          </c:dPt>
          <c:dPt>
            <c:idx val="945"/>
            <c:bubble3D val="0"/>
            <c:spPr>
              <a:solidFill>
                <a:schemeClr val="accent4">
                  <a:lumMod val="60000"/>
                  <a:lumOff val="40000"/>
                </a:schemeClr>
              </a:solidFill>
              <a:ln w="6350">
                <a:noFill/>
              </a:ln>
              <a:effectLst/>
            </c:spPr>
            <c:extLst>
              <c:ext xmlns:c16="http://schemas.microsoft.com/office/drawing/2014/chart" uri="{C3380CC4-5D6E-409C-BE32-E72D297353CC}">
                <c16:uniqueId val="{00000763-0635-4DDC-93D6-3B744CECD2B8}"/>
              </c:ext>
            </c:extLst>
          </c:dPt>
          <c:dPt>
            <c:idx val="946"/>
            <c:bubble3D val="0"/>
            <c:spPr>
              <a:solidFill>
                <a:schemeClr val="accent5">
                  <a:lumMod val="60000"/>
                  <a:lumOff val="40000"/>
                </a:schemeClr>
              </a:solidFill>
              <a:ln w="6350">
                <a:noFill/>
              </a:ln>
              <a:effectLst/>
            </c:spPr>
            <c:extLst>
              <c:ext xmlns:c16="http://schemas.microsoft.com/office/drawing/2014/chart" uri="{C3380CC4-5D6E-409C-BE32-E72D297353CC}">
                <c16:uniqueId val="{00000765-0635-4DDC-93D6-3B744CECD2B8}"/>
              </c:ext>
            </c:extLst>
          </c:dPt>
          <c:dPt>
            <c:idx val="947"/>
            <c:bubble3D val="0"/>
            <c:spPr>
              <a:solidFill>
                <a:schemeClr val="accent6">
                  <a:lumMod val="60000"/>
                  <a:lumOff val="40000"/>
                </a:schemeClr>
              </a:solidFill>
              <a:ln w="6350">
                <a:noFill/>
              </a:ln>
              <a:effectLst/>
            </c:spPr>
            <c:extLst>
              <c:ext xmlns:c16="http://schemas.microsoft.com/office/drawing/2014/chart" uri="{C3380CC4-5D6E-409C-BE32-E72D297353CC}">
                <c16:uniqueId val="{00000767-0635-4DDC-93D6-3B744CECD2B8}"/>
              </c:ext>
            </c:extLst>
          </c:dPt>
          <c:dPt>
            <c:idx val="948"/>
            <c:bubble3D val="0"/>
            <c:spPr>
              <a:solidFill>
                <a:schemeClr val="accent1">
                  <a:lumMod val="50000"/>
                </a:schemeClr>
              </a:solidFill>
              <a:ln w="6350">
                <a:noFill/>
              </a:ln>
              <a:effectLst/>
            </c:spPr>
            <c:extLst>
              <c:ext xmlns:c16="http://schemas.microsoft.com/office/drawing/2014/chart" uri="{C3380CC4-5D6E-409C-BE32-E72D297353CC}">
                <c16:uniqueId val="{00000769-0635-4DDC-93D6-3B744CECD2B8}"/>
              </c:ext>
            </c:extLst>
          </c:dPt>
          <c:dPt>
            <c:idx val="949"/>
            <c:bubble3D val="0"/>
            <c:spPr>
              <a:solidFill>
                <a:schemeClr val="accent2">
                  <a:lumMod val="50000"/>
                </a:schemeClr>
              </a:solidFill>
              <a:ln w="6350">
                <a:noFill/>
              </a:ln>
              <a:effectLst/>
            </c:spPr>
            <c:extLst>
              <c:ext xmlns:c16="http://schemas.microsoft.com/office/drawing/2014/chart" uri="{C3380CC4-5D6E-409C-BE32-E72D297353CC}">
                <c16:uniqueId val="{0000076B-0635-4DDC-93D6-3B744CECD2B8}"/>
              </c:ext>
            </c:extLst>
          </c:dPt>
          <c:dPt>
            <c:idx val="950"/>
            <c:bubble3D val="0"/>
            <c:spPr>
              <a:solidFill>
                <a:schemeClr val="accent3">
                  <a:lumMod val="50000"/>
                </a:schemeClr>
              </a:solidFill>
              <a:ln w="6350">
                <a:noFill/>
              </a:ln>
              <a:effectLst/>
            </c:spPr>
            <c:extLst>
              <c:ext xmlns:c16="http://schemas.microsoft.com/office/drawing/2014/chart" uri="{C3380CC4-5D6E-409C-BE32-E72D297353CC}">
                <c16:uniqueId val="{0000076D-0635-4DDC-93D6-3B744CECD2B8}"/>
              </c:ext>
            </c:extLst>
          </c:dPt>
          <c:dPt>
            <c:idx val="951"/>
            <c:bubble3D val="0"/>
            <c:spPr>
              <a:solidFill>
                <a:schemeClr val="accent4">
                  <a:lumMod val="50000"/>
                </a:schemeClr>
              </a:solidFill>
              <a:ln w="6350">
                <a:noFill/>
              </a:ln>
              <a:effectLst/>
            </c:spPr>
            <c:extLst>
              <c:ext xmlns:c16="http://schemas.microsoft.com/office/drawing/2014/chart" uri="{C3380CC4-5D6E-409C-BE32-E72D297353CC}">
                <c16:uniqueId val="{0000076F-0635-4DDC-93D6-3B744CECD2B8}"/>
              </c:ext>
            </c:extLst>
          </c:dPt>
          <c:dPt>
            <c:idx val="952"/>
            <c:bubble3D val="0"/>
            <c:spPr>
              <a:solidFill>
                <a:schemeClr val="accent5">
                  <a:lumMod val="50000"/>
                </a:schemeClr>
              </a:solidFill>
              <a:ln w="6350">
                <a:noFill/>
              </a:ln>
              <a:effectLst/>
            </c:spPr>
            <c:extLst>
              <c:ext xmlns:c16="http://schemas.microsoft.com/office/drawing/2014/chart" uri="{C3380CC4-5D6E-409C-BE32-E72D297353CC}">
                <c16:uniqueId val="{00000771-0635-4DDC-93D6-3B744CECD2B8}"/>
              </c:ext>
            </c:extLst>
          </c:dPt>
          <c:dPt>
            <c:idx val="953"/>
            <c:bubble3D val="0"/>
            <c:spPr>
              <a:solidFill>
                <a:schemeClr val="accent6">
                  <a:lumMod val="50000"/>
                </a:schemeClr>
              </a:solidFill>
              <a:ln w="6350">
                <a:noFill/>
              </a:ln>
              <a:effectLst/>
            </c:spPr>
            <c:extLst>
              <c:ext xmlns:c16="http://schemas.microsoft.com/office/drawing/2014/chart" uri="{C3380CC4-5D6E-409C-BE32-E72D297353CC}">
                <c16:uniqueId val="{00000773-0635-4DDC-93D6-3B744CECD2B8}"/>
              </c:ext>
            </c:extLst>
          </c:dPt>
          <c:dPt>
            <c:idx val="954"/>
            <c:bubble3D val="0"/>
            <c:spPr>
              <a:solidFill>
                <a:schemeClr val="accent1">
                  <a:lumMod val="70000"/>
                  <a:lumOff val="30000"/>
                </a:schemeClr>
              </a:solidFill>
              <a:ln w="6350">
                <a:noFill/>
              </a:ln>
              <a:effectLst/>
            </c:spPr>
            <c:extLst>
              <c:ext xmlns:c16="http://schemas.microsoft.com/office/drawing/2014/chart" uri="{C3380CC4-5D6E-409C-BE32-E72D297353CC}">
                <c16:uniqueId val="{00000775-0635-4DDC-93D6-3B744CECD2B8}"/>
              </c:ext>
            </c:extLst>
          </c:dPt>
          <c:dPt>
            <c:idx val="955"/>
            <c:bubble3D val="0"/>
            <c:spPr>
              <a:solidFill>
                <a:schemeClr val="accent2">
                  <a:lumMod val="70000"/>
                  <a:lumOff val="30000"/>
                </a:schemeClr>
              </a:solidFill>
              <a:ln w="6350">
                <a:noFill/>
              </a:ln>
              <a:effectLst/>
            </c:spPr>
            <c:extLst>
              <c:ext xmlns:c16="http://schemas.microsoft.com/office/drawing/2014/chart" uri="{C3380CC4-5D6E-409C-BE32-E72D297353CC}">
                <c16:uniqueId val="{00000777-0635-4DDC-93D6-3B744CECD2B8}"/>
              </c:ext>
            </c:extLst>
          </c:dPt>
          <c:dPt>
            <c:idx val="956"/>
            <c:bubble3D val="0"/>
            <c:spPr>
              <a:solidFill>
                <a:schemeClr val="accent3">
                  <a:lumMod val="70000"/>
                  <a:lumOff val="30000"/>
                </a:schemeClr>
              </a:solidFill>
              <a:ln w="6350">
                <a:noFill/>
              </a:ln>
              <a:effectLst/>
            </c:spPr>
            <c:extLst>
              <c:ext xmlns:c16="http://schemas.microsoft.com/office/drawing/2014/chart" uri="{C3380CC4-5D6E-409C-BE32-E72D297353CC}">
                <c16:uniqueId val="{00000779-0635-4DDC-93D6-3B744CECD2B8}"/>
              </c:ext>
            </c:extLst>
          </c:dPt>
          <c:dPt>
            <c:idx val="957"/>
            <c:bubble3D val="0"/>
            <c:spPr>
              <a:solidFill>
                <a:schemeClr val="accent4">
                  <a:lumMod val="70000"/>
                  <a:lumOff val="30000"/>
                </a:schemeClr>
              </a:solidFill>
              <a:ln w="6350">
                <a:noFill/>
              </a:ln>
              <a:effectLst/>
            </c:spPr>
            <c:extLst>
              <c:ext xmlns:c16="http://schemas.microsoft.com/office/drawing/2014/chart" uri="{C3380CC4-5D6E-409C-BE32-E72D297353CC}">
                <c16:uniqueId val="{0000077B-0635-4DDC-93D6-3B744CECD2B8}"/>
              </c:ext>
            </c:extLst>
          </c:dPt>
          <c:dPt>
            <c:idx val="958"/>
            <c:bubble3D val="0"/>
            <c:spPr>
              <a:solidFill>
                <a:schemeClr val="accent5">
                  <a:lumMod val="70000"/>
                  <a:lumOff val="30000"/>
                </a:schemeClr>
              </a:solidFill>
              <a:ln w="6350">
                <a:noFill/>
              </a:ln>
              <a:effectLst/>
            </c:spPr>
            <c:extLst>
              <c:ext xmlns:c16="http://schemas.microsoft.com/office/drawing/2014/chart" uri="{C3380CC4-5D6E-409C-BE32-E72D297353CC}">
                <c16:uniqueId val="{0000077D-0635-4DDC-93D6-3B744CECD2B8}"/>
              </c:ext>
            </c:extLst>
          </c:dPt>
          <c:dPt>
            <c:idx val="959"/>
            <c:bubble3D val="0"/>
            <c:spPr>
              <a:solidFill>
                <a:schemeClr val="accent6">
                  <a:lumMod val="70000"/>
                  <a:lumOff val="30000"/>
                </a:schemeClr>
              </a:solidFill>
              <a:ln w="6350">
                <a:noFill/>
              </a:ln>
              <a:effectLst/>
            </c:spPr>
            <c:extLst>
              <c:ext xmlns:c16="http://schemas.microsoft.com/office/drawing/2014/chart" uri="{C3380CC4-5D6E-409C-BE32-E72D297353CC}">
                <c16:uniqueId val="{0000077F-0635-4DDC-93D6-3B744CECD2B8}"/>
              </c:ext>
            </c:extLst>
          </c:dPt>
          <c:dPt>
            <c:idx val="960"/>
            <c:bubble3D val="0"/>
            <c:spPr>
              <a:solidFill>
                <a:schemeClr val="accent1">
                  <a:lumMod val="70000"/>
                </a:schemeClr>
              </a:solidFill>
              <a:ln w="6350">
                <a:noFill/>
              </a:ln>
              <a:effectLst/>
            </c:spPr>
            <c:extLst>
              <c:ext xmlns:c16="http://schemas.microsoft.com/office/drawing/2014/chart" uri="{C3380CC4-5D6E-409C-BE32-E72D297353CC}">
                <c16:uniqueId val="{00000781-0635-4DDC-93D6-3B744CECD2B8}"/>
              </c:ext>
            </c:extLst>
          </c:dPt>
          <c:dPt>
            <c:idx val="961"/>
            <c:bubble3D val="0"/>
            <c:spPr>
              <a:solidFill>
                <a:schemeClr val="accent2">
                  <a:lumMod val="70000"/>
                </a:schemeClr>
              </a:solidFill>
              <a:ln w="6350">
                <a:noFill/>
              </a:ln>
              <a:effectLst/>
            </c:spPr>
            <c:extLst>
              <c:ext xmlns:c16="http://schemas.microsoft.com/office/drawing/2014/chart" uri="{C3380CC4-5D6E-409C-BE32-E72D297353CC}">
                <c16:uniqueId val="{00000783-0635-4DDC-93D6-3B744CECD2B8}"/>
              </c:ext>
            </c:extLst>
          </c:dPt>
          <c:dPt>
            <c:idx val="962"/>
            <c:bubble3D val="0"/>
            <c:spPr>
              <a:solidFill>
                <a:schemeClr val="accent3">
                  <a:lumMod val="70000"/>
                </a:schemeClr>
              </a:solidFill>
              <a:ln w="6350">
                <a:noFill/>
              </a:ln>
              <a:effectLst/>
            </c:spPr>
            <c:extLst>
              <c:ext xmlns:c16="http://schemas.microsoft.com/office/drawing/2014/chart" uri="{C3380CC4-5D6E-409C-BE32-E72D297353CC}">
                <c16:uniqueId val="{00000785-0635-4DDC-93D6-3B744CECD2B8}"/>
              </c:ext>
            </c:extLst>
          </c:dPt>
          <c:dPt>
            <c:idx val="963"/>
            <c:bubble3D val="0"/>
            <c:spPr>
              <a:solidFill>
                <a:schemeClr val="accent4">
                  <a:lumMod val="70000"/>
                </a:schemeClr>
              </a:solidFill>
              <a:ln w="6350">
                <a:noFill/>
              </a:ln>
              <a:effectLst/>
            </c:spPr>
            <c:extLst>
              <c:ext xmlns:c16="http://schemas.microsoft.com/office/drawing/2014/chart" uri="{C3380CC4-5D6E-409C-BE32-E72D297353CC}">
                <c16:uniqueId val="{00000787-0635-4DDC-93D6-3B744CECD2B8}"/>
              </c:ext>
            </c:extLst>
          </c:dPt>
          <c:dPt>
            <c:idx val="964"/>
            <c:bubble3D val="0"/>
            <c:spPr>
              <a:solidFill>
                <a:schemeClr val="accent5">
                  <a:lumMod val="70000"/>
                </a:schemeClr>
              </a:solidFill>
              <a:ln w="6350">
                <a:noFill/>
              </a:ln>
              <a:effectLst/>
            </c:spPr>
            <c:extLst>
              <c:ext xmlns:c16="http://schemas.microsoft.com/office/drawing/2014/chart" uri="{C3380CC4-5D6E-409C-BE32-E72D297353CC}">
                <c16:uniqueId val="{00000789-0635-4DDC-93D6-3B744CECD2B8}"/>
              </c:ext>
            </c:extLst>
          </c:dPt>
          <c:dPt>
            <c:idx val="965"/>
            <c:bubble3D val="0"/>
            <c:spPr>
              <a:solidFill>
                <a:schemeClr val="accent6">
                  <a:lumMod val="70000"/>
                </a:schemeClr>
              </a:solidFill>
              <a:ln w="6350">
                <a:noFill/>
              </a:ln>
              <a:effectLst/>
            </c:spPr>
            <c:extLst>
              <c:ext xmlns:c16="http://schemas.microsoft.com/office/drawing/2014/chart" uri="{C3380CC4-5D6E-409C-BE32-E72D297353CC}">
                <c16:uniqueId val="{0000078B-0635-4DDC-93D6-3B744CECD2B8}"/>
              </c:ext>
            </c:extLst>
          </c:dPt>
          <c:dPt>
            <c:idx val="966"/>
            <c:bubble3D val="0"/>
            <c:spPr>
              <a:solidFill>
                <a:schemeClr val="accent1">
                  <a:lumMod val="50000"/>
                  <a:lumOff val="50000"/>
                </a:schemeClr>
              </a:solidFill>
              <a:ln w="6350">
                <a:noFill/>
              </a:ln>
              <a:effectLst/>
            </c:spPr>
            <c:extLst>
              <c:ext xmlns:c16="http://schemas.microsoft.com/office/drawing/2014/chart" uri="{C3380CC4-5D6E-409C-BE32-E72D297353CC}">
                <c16:uniqueId val="{0000078D-0635-4DDC-93D6-3B744CECD2B8}"/>
              </c:ext>
            </c:extLst>
          </c:dPt>
          <c:dPt>
            <c:idx val="967"/>
            <c:bubble3D val="0"/>
            <c:spPr>
              <a:solidFill>
                <a:schemeClr val="accent2">
                  <a:lumMod val="50000"/>
                  <a:lumOff val="50000"/>
                </a:schemeClr>
              </a:solidFill>
              <a:ln w="6350">
                <a:noFill/>
              </a:ln>
              <a:effectLst/>
            </c:spPr>
            <c:extLst>
              <c:ext xmlns:c16="http://schemas.microsoft.com/office/drawing/2014/chart" uri="{C3380CC4-5D6E-409C-BE32-E72D297353CC}">
                <c16:uniqueId val="{0000078F-0635-4DDC-93D6-3B744CECD2B8}"/>
              </c:ext>
            </c:extLst>
          </c:dPt>
          <c:dPt>
            <c:idx val="968"/>
            <c:bubble3D val="0"/>
            <c:spPr>
              <a:solidFill>
                <a:schemeClr val="accent3">
                  <a:lumMod val="50000"/>
                  <a:lumOff val="50000"/>
                </a:schemeClr>
              </a:solidFill>
              <a:ln w="6350">
                <a:noFill/>
              </a:ln>
              <a:effectLst/>
            </c:spPr>
            <c:extLst>
              <c:ext xmlns:c16="http://schemas.microsoft.com/office/drawing/2014/chart" uri="{C3380CC4-5D6E-409C-BE32-E72D297353CC}">
                <c16:uniqueId val="{00000791-0635-4DDC-93D6-3B744CECD2B8}"/>
              </c:ext>
            </c:extLst>
          </c:dPt>
          <c:dPt>
            <c:idx val="969"/>
            <c:bubble3D val="0"/>
            <c:spPr>
              <a:solidFill>
                <a:schemeClr val="accent4">
                  <a:lumMod val="50000"/>
                  <a:lumOff val="50000"/>
                </a:schemeClr>
              </a:solidFill>
              <a:ln w="6350">
                <a:noFill/>
              </a:ln>
              <a:effectLst/>
            </c:spPr>
            <c:extLst>
              <c:ext xmlns:c16="http://schemas.microsoft.com/office/drawing/2014/chart" uri="{C3380CC4-5D6E-409C-BE32-E72D297353CC}">
                <c16:uniqueId val="{00000793-0635-4DDC-93D6-3B744CECD2B8}"/>
              </c:ext>
            </c:extLst>
          </c:dPt>
          <c:dPt>
            <c:idx val="970"/>
            <c:bubble3D val="0"/>
            <c:spPr>
              <a:solidFill>
                <a:schemeClr val="accent5">
                  <a:lumMod val="50000"/>
                  <a:lumOff val="50000"/>
                </a:schemeClr>
              </a:solidFill>
              <a:ln w="6350">
                <a:noFill/>
              </a:ln>
              <a:effectLst/>
            </c:spPr>
            <c:extLst>
              <c:ext xmlns:c16="http://schemas.microsoft.com/office/drawing/2014/chart" uri="{C3380CC4-5D6E-409C-BE32-E72D297353CC}">
                <c16:uniqueId val="{00000795-0635-4DDC-93D6-3B744CECD2B8}"/>
              </c:ext>
            </c:extLst>
          </c:dPt>
          <c:dPt>
            <c:idx val="971"/>
            <c:bubble3D val="0"/>
            <c:spPr>
              <a:solidFill>
                <a:schemeClr val="accent6">
                  <a:lumMod val="50000"/>
                  <a:lumOff val="50000"/>
                </a:schemeClr>
              </a:solidFill>
              <a:ln w="6350">
                <a:noFill/>
              </a:ln>
              <a:effectLst/>
            </c:spPr>
            <c:extLst>
              <c:ext xmlns:c16="http://schemas.microsoft.com/office/drawing/2014/chart" uri="{C3380CC4-5D6E-409C-BE32-E72D297353CC}">
                <c16:uniqueId val="{00000797-0635-4DDC-93D6-3B744CECD2B8}"/>
              </c:ext>
            </c:extLst>
          </c:dPt>
          <c:dPt>
            <c:idx val="972"/>
            <c:bubble3D val="0"/>
            <c:spPr>
              <a:solidFill>
                <a:schemeClr val="accent1"/>
              </a:solidFill>
              <a:ln w="6350">
                <a:noFill/>
              </a:ln>
              <a:effectLst/>
            </c:spPr>
            <c:extLst>
              <c:ext xmlns:c16="http://schemas.microsoft.com/office/drawing/2014/chart" uri="{C3380CC4-5D6E-409C-BE32-E72D297353CC}">
                <c16:uniqueId val="{00000799-0635-4DDC-93D6-3B744CECD2B8}"/>
              </c:ext>
            </c:extLst>
          </c:dPt>
          <c:dPt>
            <c:idx val="973"/>
            <c:bubble3D val="0"/>
            <c:spPr>
              <a:solidFill>
                <a:schemeClr val="accent2"/>
              </a:solidFill>
              <a:ln w="6350">
                <a:noFill/>
              </a:ln>
              <a:effectLst/>
            </c:spPr>
            <c:extLst>
              <c:ext xmlns:c16="http://schemas.microsoft.com/office/drawing/2014/chart" uri="{C3380CC4-5D6E-409C-BE32-E72D297353CC}">
                <c16:uniqueId val="{0000079B-0635-4DDC-93D6-3B744CECD2B8}"/>
              </c:ext>
            </c:extLst>
          </c:dPt>
          <c:dPt>
            <c:idx val="974"/>
            <c:bubble3D val="0"/>
            <c:spPr>
              <a:solidFill>
                <a:schemeClr val="accent3"/>
              </a:solidFill>
              <a:ln w="6350">
                <a:noFill/>
              </a:ln>
              <a:effectLst/>
            </c:spPr>
            <c:extLst>
              <c:ext xmlns:c16="http://schemas.microsoft.com/office/drawing/2014/chart" uri="{C3380CC4-5D6E-409C-BE32-E72D297353CC}">
                <c16:uniqueId val="{0000079D-0635-4DDC-93D6-3B744CECD2B8}"/>
              </c:ext>
            </c:extLst>
          </c:dPt>
          <c:dPt>
            <c:idx val="975"/>
            <c:bubble3D val="0"/>
            <c:spPr>
              <a:solidFill>
                <a:schemeClr val="accent4"/>
              </a:solidFill>
              <a:ln w="6350">
                <a:noFill/>
              </a:ln>
              <a:effectLst/>
            </c:spPr>
            <c:extLst>
              <c:ext xmlns:c16="http://schemas.microsoft.com/office/drawing/2014/chart" uri="{C3380CC4-5D6E-409C-BE32-E72D297353CC}">
                <c16:uniqueId val="{0000079F-0635-4DDC-93D6-3B744CECD2B8}"/>
              </c:ext>
            </c:extLst>
          </c:dPt>
          <c:dPt>
            <c:idx val="976"/>
            <c:bubble3D val="0"/>
            <c:spPr>
              <a:solidFill>
                <a:schemeClr val="accent5"/>
              </a:solidFill>
              <a:ln w="6350">
                <a:noFill/>
              </a:ln>
              <a:effectLst/>
            </c:spPr>
            <c:extLst>
              <c:ext xmlns:c16="http://schemas.microsoft.com/office/drawing/2014/chart" uri="{C3380CC4-5D6E-409C-BE32-E72D297353CC}">
                <c16:uniqueId val="{000007A1-0635-4DDC-93D6-3B744CECD2B8}"/>
              </c:ext>
            </c:extLst>
          </c:dPt>
          <c:dPt>
            <c:idx val="977"/>
            <c:bubble3D val="0"/>
            <c:spPr>
              <a:solidFill>
                <a:schemeClr val="accent6"/>
              </a:solidFill>
              <a:ln w="6350">
                <a:noFill/>
              </a:ln>
              <a:effectLst/>
            </c:spPr>
            <c:extLst>
              <c:ext xmlns:c16="http://schemas.microsoft.com/office/drawing/2014/chart" uri="{C3380CC4-5D6E-409C-BE32-E72D297353CC}">
                <c16:uniqueId val="{000007A3-0635-4DDC-93D6-3B744CECD2B8}"/>
              </c:ext>
            </c:extLst>
          </c:dPt>
          <c:dPt>
            <c:idx val="978"/>
            <c:bubble3D val="0"/>
            <c:spPr>
              <a:solidFill>
                <a:schemeClr val="accent1">
                  <a:lumMod val="60000"/>
                </a:schemeClr>
              </a:solidFill>
              <a:ln w="6350">
                <a:noFill/>
              </a:ln>
              <a:effectLst/>
            </c:spPr>
            <c:extLst>
              <c:ext xmlns:c16="http://schemas.microsoft.com/office/drawing/2014/chart" uri="{C3380CC4-5D6E-409C-BE32-E72D297353CC}">
                <c16:uniqueId val="{000007A5-0635-4DDC-93D6-3B744CECD2B8}"/>
              </c:ext>
            </c:extLst>
          </c:dPt>
          <c:dPt>
            <c:idx val="979"/>
            <c:bubble3D val="0"/>
            <c:spPr>
              <a:solidFill>
                <a:schemeClr val="accent2">
                  <a:lumMod val="60000"/>
                </a:schemeClr>
              </a:solidFill>
              <a:ln w="6350">
                <a:noFill/>
              </a:ln>
              <a:effectLst/>
            </c:spPr>
            <c:extLst>
              <c:ext xmlns:c16="http://schemas.microsoft.com/office/drawing/2014/chart" uri="{C3380CC4-5D6E-409C-BE32-E72D297353CC}">
                <c16:uniqueId val="{000007A7-0635-4DDC-93D6-3B744CECD2B8}"/>
              </c:ext>
            </c:extLst>
          </c:dPt>
          <c:dPt>
            <c:idx val="980"/>
            <c:bubble3D val="0"/>
            <c:spPr>
              <a:solidFill>
                <a:schemeClr val="accent3">
                  <a:lumMod val="60000"/>
                </a:schemeClr>
              </a:solidFill>
              <a:ln w="6350">
                <a:noFill/>
              </a:ln>
              <a:effectLst/>
            </c:spPr>
            <c:extLst>
              <c:ext xmlns:c16="http://schemas.microsoft.com/office/drawing/2014/chart" uri="{C3380CC4-5D6E-409C-BE32-E72D297353CC}">
                <c16:uniqueId val="{000007A9-0635-4DDC-93D6-3B744CECD2B8}"/>
              </c:ext>
            </c:extLst>
          </c:dPt>
          <c:dPt>
            <c:idx val="981"/>
            <c:bubble3D val="0"/>
            <c:spPr>
              <a:solidFill>
                <a:schemeClr val="accent4">
                  <a:lumMod val="60000"/>
                </a:schemeClr>
              </a:solidFill>
              <a:ln w="6350">
                <a:noFill/>
              </a:ln>
              <a:effectLst/>
            </c:spPr>
            <c:extLst>
              <c:ext xmlns:c16="http://schemas.microsoft.com/office/drawing/2014/chart" uri="{C3380CC4-5D6E-409C-BE32-E72D297353CC}">
                <c16:uniqueId val="{000007AB-0635-4DDC-93D6-3B744CECD2B8}"/>
              </c:ext>
            </c:extLst>
          </c:dPt>
          <c:dPt>
            <c:idx val="982"/>
            <c:bubble3D val="0"/>
            <c:spPr>
              <a:solidFill>
                <a:schemeClr val="accent5">
                  <a:lumMod val="60000"/>
                </a:schemeClr>
              </a:solidFill>
              <a:ln w="6350">
                <a:noFill/>
              </a:ln>
              <a:effectLst/>
            </c:spPr>
            <c:extLst>
              <c:ext xmlns:c16="http://schemas.microsoft.com/office/drawing/2014/chart" uri="{C3380CC4-5D6E-409C-BE32-E72D297353CC}">
                <c16:uniqueId val="{000007AD-0635-4DDC-93D6-3B744CECD2B8}"/>
              </c:ext>
            </c:extLst>
          </c:dPt>
          <c:dPt>
            <c:idx val="983"/>
            <c:bubble3D val="0"/>
            <c:spPr>
              <a:solidFill>
                <a:schemeClr val="accent6">
                  <a:lumMod val="60000"/>
                </a:schemeClr>
              </a:solidFill>
              <a:ln w="6350">
                <a:noFill/>
              </a:ln>
              <a:effectLst/>
            </c:spPr>
            <c:extLst>
              <c:ext xmlns:c16="http://schemas.microsoft.com/office/drawing/2014/chart" uri="{C3380CC4-5D6E-409C-BE32-E72D297353CC}">
                <c16:uniqueId val="{000007AF-0635-4DDC-93D6-3B744CECD2B8}"/>
              </c:ext>
            </c:extLst>
          </c:dPt>
          <c:dPt>
            <c:idx val="984"/>
            <c:bubble3D val="0"/>
            <c:spPr>
              <a:solidFill>
                <a:schemeClr val="accent1">
                  <a:lumMod val="80000"/>
                  <a:lumOff val="20000"/>
                </a:schemeClr>
              </a:solidFill>
              <a:ln w="6350">
                <a:noFill/>
              </a:ln>
              <a:effectLst/>
            </c:spPr>
            <c:extLst>
              <c:ext xmlns:c16="http://schemas.microsoft.com/office/drawing/2014/chart" uri="{C3380CC4-5D6E-409C-BE32-E72D297353CC}">
                <c16:uniqueId val="{000007B1-0635-4DDC-93D6-3B744CECD2B8}"/>
              </c:ext>
            </c:extLst>
          </c:dPt>
          <c:dPt>
            <c:idx val="985"/>
            <c:bubble3D val="0"/>
            <c:spPr>
              <a:solidFill>
                <a:schemeClr val="accent2">
                  <a:lumMod val="80000"/>
                  <a:lumOff val="20000"/>
                </a:schemeClr>
              </a:solidFill>
              <a:ln w="6350">
                <a:noFill/>
              </a:ln>
              <a:effectLst/>
            </c:spPr>
            <c:extLst>
              <c:ext xmlns:c16="http://schemas.microsoft.com/office/drawing/2014/chart" uri="{C3380CC4-5D6E-409C-BE32-E72D297353CC}">
                <c16:uniqueId val="{000007B3-0635-4DDC-93D6-3B744CECD2B8}"/>
              </c:ext>
            </c:extLst>
          </c:dPt>
          <c:dPt>
            <c:idx val="986"/>
            <c:bubble3D val="0"/>
            <c:spPr>
              <a:solidFill>
                <a:schemeClr val="accent3">
                  <a:lumMod val="80000"/>
                  <a:lumOff val="20000"/>
                </a:schemeClr>
              </a:solidFill>
              <a:ln w="6350">
                <a:noFill/>
              </a:ln>
              <a:effectLst/>
            </c:spPr>
            <c:extLst>
              <c:ext xmlns:c16="http://schemas.microsoft.com/office/drawing/2014/chart" uri="{C3380CC4-5D6E-409C-BE32-E72D297353CC}">
                <c16:uniqueId val="{000007B5-0635-4DDC-93D6-3B744CECD2B8}"/>
              </c:ext>
            </c:extLst>
          </c:dPt>
          <c:dPt>
            <c:idx val="987"/>
            <c:bubble3D val="0"/>
            <c:spPr>
              <a:solidFill>
                <a:schemeClr val="accent4">
                  <a:lumMod val="80000"/>
                  <a:lumOff val="20000"/>
                </a:schemeClr>
              </a:solidFill>
              <a:ln w="6350">
                <a:noFill/>
              </a:ln>
              <a:effectLst/>
            </c:spPr>
            <c:extLst>
              <c:ext xmlns:c16="http://schemas.microsoft.com/office/drawing/2014/chart" uri="{C3380CC4-5D6E-409C-BE32-E72D297353CC}">
                <c16:uniqueId val="{000007B7-0635-4DDC-93D6-3B744CECD2B8}"/>
              </c:ext>
            </c:extLst>
          </c:dPt>
          <c:dPt>
            <c:idx val="988"/>
            <c:bubble3D val="0"/>
            <c:spPr>
              <a:solidFill>
                <a:schemeClr val="accent5">
                  <a:lumMod val="80000"/>
                  <a:lumOff val="20000"/>
                </a:schemeClr>
              </a:solidFill>
              <a:ln w="6350">
                <a:noFill/>
              </a:ln>
              <a:effectLst/>
            </c:spPr>
            <c:extLst>
              <c:ext xmlns:c16="http://schemas.microsoft.com/office/drawing/2014/chart" uri="{C3380CC4-5D6E-409C-BE32-E72D297353CC}">
                <c16:uniqueId val="{000007B9-0635-4DDC-93D6-3B744CECD2B8}"/>
              </c:ext>
            </c:extLst>
          </c:dPt>
          <c:dPt>
            <c:idx val="989"/>
            <c:bubble3D val="0"/>
            <c:spPr>
              <a:solidFill>
                <a:schemeClr val="accent6">
                  <a:lumMod val="80000"/>
                  <a:lumOff val="20000"/>
                </a:schemeClr>
              </a:solidFill>
              <a:ln w="6350">
                <a:noFill/>
              </a:ln>
              <a:effectLst/>
            </c:spPr>
            <c:extLst>
              <c:ext xmlns:c16="http://schemas.microsoft.com/office/drawing/2014/chart" uri="{C3380CC4-5D6E-409C-BE32-E72D297353CC}">
                <c16:uniqueId val="{000007BB-0635-4DDC-93D6-3B744CECD2B8}"/>
              </c:ext>
            </c:extLst>
          </c:dPt>
          <c:dPt>
            <c:idx val="990"/>
            <c:bubble3D val="0"/>
            <c:spPr>
              <a:solidFill>
                <a:schemeClr val="accent1">
                  <a:lumMod val="80000"/>
                </a:schemeClr>
              </a:solidFill>
              <a:ln w="6350">
                <a:noFill/>
              </a:ln>
              <a:effectLst/>
            </c:spPr>
            <c:extLst>
              <c:ext xmlns:c16="http://schemas.microsoft.com/office/drawing/2014/chart" uri="{C3380CC4-5D6E-409C-BE32-E72D297353CC}">
                <c16:uniqueId val="{000007BD-0635-4DDC-93D6-3B744CECD2B8}"/>
              </c:ext>
            </c:extLst>
          </c:dPt>
          <c:dPt>
            <c:idx val="991"/>
            <c:bubble3D val="0"/>
            <c:spPr>
              <a:solidFill>
                <a:schemeClr val="accent2">
                  <a:lumMod val="80000"/>
                </a:schemeClr>
              </a:solidFill>
              <a:ln w="6350">
                <a:noFill/>
              </a:ln>
              <a:effectLst/>
            </c:spPr>
            <c:extLst>
              <c:ext xmlns:c16="http://schemas.microsoft.com/office/drawing/2014/chart" uri="{C3380CC4-5D6E-409C-BE32-E72D297353CC}">
                <c16:uniqueId val="{000007BF-0635-4DDC-93D6-3B744CECD2B8}"/>
              </c:ext>
            </c:extLst>
          </c:dPt>
          <c:dPt>
            <c:idx val="992"/>
            <c:bubble3D val="0"/>
            <c:spPr>
              <a:solidFill>
                <a:schemeClr val="accent3">
                  <a:lumMod val="80000"/>
                </a:schemeClr>
              </a:solidFill>
              <a:ln w="6350">
                <a:noFill/>
              </a:ln>
              <a:effectLst/>
            </c:spPr>
            <c:extLst>
              <c:ext xmlns:c16="http://schemas.microsoft.com/office/drawing/2014/chart" uri="{C3380CC4-5D6E-409C-BE32-E72D297353CC}">
                <c16:uniqueId val="{000007C1-0635-4DDC-93D6-3B744CECD2B8}"/>
              </c:ext>
            </c:extLst>
          </c:dPt>
          <c:dPt>
            <c:idx val="993"/>
            <c:bubble3D val="0"/>
            <c:spPr>
              <a:solidFill>
                <a:schemeClr val="accent4">
                  <a:lumMod val="80000"/>
                </a:schemeClr>
              </a:solidFill>
              <a:ln w="6350">
                <a:noFill/>
              </a:ln>
              <a:effectLst/>
            </c:spPr>
            <c:extLst>
              <c:ext xmlns:c16="http://schemas.microsoft.com/office/drawing/2014/chart" uri="{C3380CC4-5D6E-409C-BE32-E72D297353CC}">
                <c16:uniqueId val="{000007C3-0635-4DDC-93D6-3B744CECD2B8}"/>
              </c:ext>
            </c:extLst>
          </c:dPt>
          <c:dPt>
            <c:idx val="994"/>
            <c:bubble3D val="0"/>
            <c:spPr>
              <a:solidFill>
                <a:schemeClr val="accent5">
                  <a:lumMod val="80000"/>
                </a:schemeClr>
              </a:solidFill>
              <a:ln w="6350">
                <a:noFill/>
              </a:ln>
              <a:effectLst/>
            </c:spPr>
            <c:extLst>
              <c:ext xmlns:c16="http://schemas.microsoft.com/office/drawing/2014/chart" uri="{C3380CC4-5D6E-409C-BE32-E72D297353CC}">
                <c16:uniqueId val="{000007C5-0635-4DDC-93D6-3B744CECD2B8}"/>
              </c:ext>
            </c:extLst>
          </c:dPt>
          <c:dPt>
            <c:idx val="995"/>
            <c:bubble3D val="0"/>
            <c:spPr>
              <a:solidFill>
                <a:schemeClr val="accent6">
                  <a:lumMod val="80000"/>
                </a:schemeClr>
              </a:solidFill>
              <a:ln w="6350">
                <a:noFill/>
              </a:ln>
              <a:effectLst/>
            </c:spPr>
            <c:extLst>
              <c:ext xmlns:c16="http://schemas.microsoft.com/office/drawing/2014/chart" uri="{C3380CC4-5D6E-409C-BE32-E72D297353CC}">
                <c16:uniqueId val="{000007C7-0635-4DDC-93D6-3B744CECD2B8}"/>
              </c:ext>
            </c:extLst>
          </c:dPt>
          <c:dPt>
            <c:idx val="996"/>
            <c:bubble3D val="0"/>
            <c:spPr>
              <a:solidFill>
                <a:schemeClr val="accent1">
                  <a:lumMod val="60000"/>
                  <a:lumOff val="40000"/>
                </a:schemeClr>
              </a:solidFill>
              <a:ln w="6350">
                <a:noFill/>
              </a:ln>
              <a:effectLst/>
            </c:spPr>
            <c:extLst>
              <c:ext xmlns:c16="http://schemas.microsoft.com/office/drawing/2014/chart" uri="{C3380CC4-5D6E-409C-BE32-E72D297353CC}">
                <c16:uniqueId val="{000007C9-0635-4DDC-93D6-3B744CECD2B8}"/>
              </c:ext>
            </c:extLst>
          </c:dPt>
          <c:dPt>
            <c:idx val="997"/>
            <c:bubble3D val="0"/>
            <c:spPr>
              <a:solidFill>
                <a:schemeClr val="accent2">
                  <a:lumMod val="60000"/>
                  <a:lumOff val="40000"/>
                </a:schemeClr>
              </a:solidFill>
              <a:ln w="6350">
                <a:noFill/>
              </a:ln>
              <a:effectLst/>
            </c:spPr>
            <c:extLst>
              <c:ext xmlns:c16="http://schemas.microsoft.com/office/drawing/2014/chart" uri="{C3380CC4-5D6E-409C-BE32-E72D297353CC}">
                <c16:uniqueId val="{000007CB-0635-4DDC-93D6-3B744CECD2B8}"/>
              </c:ext>
            </c:extLst>
          </c:dPt>
          <c:dPt>
            <c:idx val="998"/>
            <c:bubble3D val="0"/>
            <c:spPr>
              <a:solidFill>
                <a:schemeClr val="accent3">
                  <a:lumMod val="60000"/>
                  <a:lumOff val="40000"/>
                </a:schemeClr>
              </a:solidFill>
              <a:ln w="6350">
                <a:noFill/>
              </a:ln>
              <a:effectLst/>
            </c:spPr>
            <c:extLst>
              <c:ext xmlns:c16="http://schemas.microsoft.com/office/drawing/2014/chart" uri="{C3380CC4-5D6E-409C-BE32-E72D297353CC}">
                <c16:uniqueId val="{000007CD-0635-4DDC-93D6-3B744CECD2B8}"/>
              </c:ext>
            </c:extLst>
          </c:dPt>
          <c:dPt>
            <c:idx val="999"/>
            <c:bubble3D val="0"/>
            <c:spPr>
              <a:solidFill>
                <a:schemeClr val="accent4">
                  <a:lumMod val="60000"/>
                  <a:lumOff val="40000"/>
                </a:schemeClr>
              </a:solidFill>
              <a:ln w="6350">
                <a:noFill/>
              </a:ln>
              <a:effectLst/>
            </c:spPr>
            <c:extLst>
              <c:ext xmlns:c16="http://schemas.microsoft.com/office/drawing/2014/chart" uri="{C3380CC4-5D6E-409C-BE32-E72D297353CC}">
                <c16:uniqueId val="{000007CF-0635-4DDC-93D6-3B744CECD2B8}"/>
              </c:ext>
            </c:extLst>
          </c:dPt>
          <c:dPt>
            <c:idx val="1000"/>
            <c:bubble3D val="0"/>
            <c:spPr>
              <a:solidFill>
                <a:schemeClr val="accent5">
                  <a:lumMod val="60000"/>
                  <a:lumOff val="40000"/>
                </a:schemeClr>
              </a:solidFill>
              <a:ln w="6350">
                <a:noFill/>
              </a:ln>
              <a:effectLst/>
            </c:spPr>
            <c:extLst>
              <c:ext xmlns:c16="http://schemas.microsoft.com/office/drawing/2014/chart" uri="{C3380CC4-5D6E-409C-BE32-E72D297353CC}">
                <c16:uniqueId val="{000007D1-0635-4DDC-93D6-3B744CECD2B8}"/>
              </c:ext>
            </c:extLst>
          </c:dPt>
          <c:dPt>
            <c:idx val="1001"/>
            <c:bubble3D val="0"/>
            <c:spPr>
              <a:solidFill>
                <a:schemeClr val="accent6">
                  <a:lumMod val="60000"/>
                  <a:lumOff val="40000"/>
                </a:schemeClr>
              </a:solidFill>
              <a:ln w="6350">
                <a:noFill/>
              </a:ln>
              <a:effectLst/>
            </c:spPr>
            <c:extLst>
              <c:ext xmlns:c16="http://schemas.microsoft.com/office/drawing/2014/chart" uri="{C3380CC4-5D6E-409C-BE32-E72D297353CC}">
                <c16:uniqueId val="{000007D3-0635-4DDC-93D6-3B744CECD2B8}"/>
              </c:ext>
            </c:extLst>
          </c:dPt>
          <c:dPt>
            <c:idx val="1002"/>
            <c:bubble3D val="0"/>
            <c:spPr>
              <a:solidFill>
                <a:schemeClr val="accent1">
                  <a:lumMod val="50000"/>
                </a:schemeClr>
              </a:solidFill>
              <a:ln w="6350">
                <a:noFill/>
              </a:ln>
              <a:effectLst/>
            </c:spPr>
            <c:extLst>
              <c:ext xmlns:c16="http://schemas.microsoft.com/office/drawing/2014/chart" uri="{C3380CC4-5D6E-409C-BE32-E72D297353CC}">
                <c16:uniqueId val="{000007D5-0635-4DDC-93D6-3B744CECD2B8}"/>
              </c:ext>
            </c:extLst>
          </c:dPt>
          <c:dPt>
            <c:idx val="1003"/>
            <c:bubble3D val="0"/>
            <c:spPr>
              <a:solidFill>
                <a:schemeClr val="accent2">
                  <a:lumMod val="50000"/>
                </a:schemeClr>
              </a:solidFill>
              <a:ln w="6350">
                <a:noFill/>
              </a:ln>
              <a:effectLst/>
            </c:spPr>
            <c:extLst>
              <c:ext xmlns:c16="http://schemas.microsoft.com/office/drawing/2014/chart" uri="{C3380CC4-5D6E-409C-BE32-E72D297353CC}">
                <c16:uniqueId val="{000007D7-0635-4DDC-93D6-3B744CECD2B8}"/>
              </c:ext>
            </c:extLst>
          </c:dPt>
          <c:dPt>
            <c:idx val="1004"/>
            <c:bubble3D val="0"/>
            <c:spPr>
              <a:solidFill>
                <a:schemeClr val="accent3">
                  <a:lumMod val="50000"/>
                </a:schemeClr>
              </a:solidFill>
              <a:ln w="6350">
                <a:noFill/>
              </a:ln>
              <a:effectLst/>
            </c:spPr>
            <c:extLst>
              <c:ext xmlns:c16="http://schemas.microsoft.com/office/drawing/2014/chart" uri="{C3380CC4-5D6E-409C-BE32-E72D297353CC}">
                <c16:uniqueId val="{000007D9-0635-4DDC-93D6-3B744CECD2B8}"/>
              </c:ext>
            </c:extLst>
          </c:dPt>
          <c:dPt>
            <c:idx val="1005"/>
            <c:bubble3D val="0"/>
            <c:spPr>
              <a:solidFill>
                <a:schemeClr val="accent4">
                  <a:lumMod val="50000"/>
                </a:schemeClr>
              </a:solidFill>
              <a:ln w="6350">
                <a:noFill/>
              </a:ln>
              <a:effectLst/>
            </c:spPr>
            <c:extLst>
              <c:ext xmlns:c16="http://schemas.microsoft.com/office/drawing/2014/chart" uri="{C3380CC4-5D6E-409C-BE32-E72D297353CC}">
                <c16:uniqueId val="{000007DB-0635-4DDC-93D6-3B744CECD2B8}"/>
              </c:ext>
            </c:extLst>
          </c:dPt>
          <c:dPt>
            <c:idx val="1006"/>
            <c:bubble3D val="0"/>
            <c:spPr>
              <a:solidFill>
                <a:schemeClr val="accent5">
                  <a:lumMod val="50000"/>
                </a:schemeClr>
              </a:solidFill>
              <a:ln w="6350">
                <a:noFill/>
              </a:ln>
              <a:effectLst/>
            </c:spPr>
            <c:extLst>
              <c:ext xmlns:c16="http://schemas.microsoft.com/office/drawing/2014/chart" uri="{C3380CC4-5D6E-409C-BE32-E72D297353CC}">
                <c16:uniqueId val="{000007DD-0635-4DDC-93D6-3B744CECD2B8}"/>
              </c:ext>
            </c:extLst>
          </c:dPt>
          <c:dPt>
            <c:idx val="1007"/>
            <c:bubble3D val="0"/>
            <c:spPr>
              <a:solidFill>
                <a:schemeClr val="accent6">
                  <a:lumMod val="50000"/>
                </a:schemeClr>
              </a:solidFill>
              <a:ln w="6350">
                <a:noFill/>
              </a:ln>
              <a:effectLst/>
            </c:spPr>
            <c:extLst>
              <c:ext xmlns:c16="http://schemas.microsoft.com/office/drawing/2014/chart" uri="{C3380CC4-5D6E-409C-BE32-E72D297353CC}">
                <c16:uniqueId val="{000007DF-0635-4DDC-93D6-3B744CECD2B8}"/>
              </c:ext>
            </c:extLst>
          </c:dPt>
          <c:dPt>
            <c:idx val="1008"/>
            <c:bubble3D val="0"/>
            <c:spPr>
              <a:solidFill>
                <a:schemeClr val="accent1">
                  <a:lumMod val="70000"/>
                  <a:lumOff val="30000"/>
                </a:schemeClr>
              </a:solidFill>
              <a:ln w="6350">
                <a:noFill/>
              </a:ln>
              <a:effectLst/>
            </c:spPr>
            <c:extLst>
              <c:ext xmlns:c16="http://schemas.microsoft.com/office/drawing/2014/chart" uri="{C3380CC4-5D6E-409C-BE32-E72D297353CC}">
                <c16:uniqueId val="{000007E1-0635-4DDC-93D6-3B744CECD2B8}"/>
              </c:ext>
            </c:extLst>
          </c:dPt>
          <c:dPt>
            <c:idx val="1009"/>
            <c:bubble3D val="0"/>
            <c:spPr>
              <a:solidFill>
                <a:schemeClr val="accent2">
                  <a:lumMod val="70000"/>
                  <a:lumOff val="30000"/>
                </a:schemeClr>
              </a:solidFill>
              <a:ln w="6350">
                <a:noFill/>
              </a:ln>
              <a:effectLst/>
            </c:spPr>
            <c:extLst>
              <c:ext xmlns:c16="http://schemas.microsoft.com/office/drawing/2014/chart" uri="{C3380CC4-5D6E-409C-BE32-E72D297353CC}">
                <c16:uniqueId val="{000007E3-0635-4DDC-93D6-3B744CECD2B8}"/>
              </c:ext>
            </c:extLst>
          </c:dPt>
          <c:dPt>
            <c:idx val="1010"/>
            <c:bubble3D val="0"/>
            <c:spPr>
              <a:solidFill>
                <a:schemeClr val="accent3">
                  <a:lumMod val="70000"/>
                  <a:lumOff val="30000"/>
                </a:schemeClr>
              </a:solidFill>
              <a:ln w="6350">
                <a:noFill/>
              </a:ln>
              <a:effectLst/>
            </c:spPr>
            <c:extLst>
              <c:ext xmlns:c16="http://schemas.microsoft.com/office/drawing/2014/chart" uri="{C3380CC4-5D6E-409C-BE32-E72D297353CC}">
                <c16:uniqueId val="{000007E5-0635-4DDC-93D6-3B744CECD2B8}"/>
              </c:ext>
            </c:extLst>
          </c:dPt>
          <c:dPt>
            <c:idx val="1011"/>
            <c:bubble3D val="0"/>
            <c:spPr>
              <a:solidFill>
                <a:schemeClr val="accent4">
                  <a:lumMod val="70000"/>
                  <a:lumOff val="30000"/>
                </a:schemeClr>
              </a:solidFill>
              <a:ln w="6350">
                <a:noFill/>
              </a:ln>
              <a:effectLst/>
            </c:spPr>
            <c:extLst>
              <c:ext xmlns:c16="http://schemas.microsoft.com/office/drawing/2014/chart" uri="{C3380CC4-5D6E-409C-BE32-E72D297353CC}">
                <c16:uniqueId val="{000007E7-0635-4DDC-93D6-3B744CECD2B8}"/>
              </c:ext>
            </c:extLst>
          </c:dPt>
          <c:dPt>
            <c:idx val="1012"/>
            <c:bubble3D val="0"/>
            <c:spPr>
              <a:solidFill>
                <a:schemeClr val="accent5">
                  <a:lumMod val="70000"/>
                  <a:lumOff val="30000"/>
                </a:schemeClr>
              </a:solidFill>
              <a:ln w="6350">
                <a:noFill/>
              </a:ln>
              <a:effectLst/>
            </c:spPr>
            <c:extLst>
              <c:ext xmlns:c16="http://schemas.microsoft.com/office/drawing/2014/chart" uri="{C3380CC4-5D6E-409C-BE32-E72D297353CC}">
                <c16:uniqueId val="{000007E9-0635-4DDC-93D6-3B744CECD2B8}"/>
              </c:ext>
            </c:extLst>
          </c:dPt>
          <c:dPt>
            <c:idx val="1013"/>
            <c:bubble3D val="0"/>
            <c:spPr>
              <a:solidFill>
                <a:schemeClr val="accent6">
                  <a:lumMod val="70000"/>
                  <a:lumOff val="30000"/>
                </a:schemeClr>
              </a:solidFill>
              <a:ln w="6350">
                <a:noFill/>
              </a:ln>
              <a:effectLst/>
            </c:spPr>
            <c:extLst>
              <c:ext xmlns:c16="http://schemas.microsoft.com/office/drawing/2014/chart" uri="{C3380CC4-5D6E-409C-BE32-E72D297353CC}">
                <c16:uniqueId val="{000007EB-0635-4DDC-93D6-3B744CECD2B8}"/>
              </c:ext>
            </c:extLst>
          </c:dPt>
          <c:dPt>
            <c:idx val="1014"/>
            <c:bubble3D val="0"/>
            <c:spPr>
              <a:solidFill>
                <a:schemeClr val="accent1">
                  <a:lumMod val="70000"/>
                </a:schemeClr>
              </a:solidFill>
              <a:ln w="6350">
                <a:noFill/>
              </a:ln>
              <a:effectLst/>
            </c:spPr>
            <c:extLst>
              <c:ext xmlns:c16="http://schemas.microsoft.com/office/drawing/2014/chart" uri="{C3380CC4-5D6E-409C-BE32-E72D297353CC}">
                <c16:uniqueId val="{000007ED-0635-4DDC-93D6-3B744CECD2B8}"/>
              </c:ext>
            </c:extLst>
          </c:dPt>
          <c:dPt>
            <c:idx val="1015"/>
            <c:bubble3D val="0"/>
            <c:spPr>
              <a:solidFill>
                <a:schemeClr val="accent2">
                  <a:lumMod val="70000"/>
                </a:schemeClr>
              </a:solidFill>
              <a:ln w="6350">
                <a:noFill/>
              </a:ln>
              <a:effectLst/>
            </c:spPr>
            <c:extLst>
              <c:ext xmlns:c16="http://schemas.microsoft.com/office/drawing/2014/chart" uri="{C3380CC4-5D6E-409C-BE32-E72D297353CC}">
                <c16:uniqueId val="{000007EF-0635-4DDC-93D6-3B744CECD2B8}"/>
              </c:ext>
            </c:extLst>
          </c:dPt>
          <c:dPt>
            <c:idx val="1016"/>
            <c:bubble3D val="0"/>
            <c:spPr>
              <a:solidFill>
                <a:schemeClr val="accent3">
                  <a:lumMod val="70000"/>
                </a:schemeClr>
              </a:solidFill>
              <a:ln w="6350">
                <a:noFill/>
              </a:ln>
              <a:effectLst/>
            </c:spPr>
            <c:extLst>
              <c:ext xmlns:c16="http://schemas.microsoft.com/office/drawing/2014/chart" uri="{C3380CC4-5D6E-409C-BE32-E72D297353CC}">
                <c16:uniqueId val="{000007F1-0635-4DDC-93D6-3B744CECD2B8}"/>
              </c:ext>
            </c:extLst>
          </c:dPt>
          <c:dPt>
            <c:idx val="1017"/>
            <c:bubble3D val="0"/>
            <c:spPr>
              <a:solidFill>
                <a:schemeClr val="accent4">
                  <a:lumMod val="70000"/>
                </a:schemeClr>
              </a:solidFill>
              <a:ln w="6350">
                <a:noFill/>
              </a:ln>
              <a:effectLst/>
            </c:spPr>
            <c:extLst>
              <c:ext xmlns:c16="http://schemas.microsoft.com/office/drawing/2014/chart" uri="{C3380CC4-5D6E-409C-BE32-E72D297353CC}">
                <c16:uniqueId val="{000007F3-0635-4DDC-93D6-3B744CECD2B8}"/>
              </c:ext>
            </c:extLst>
          </c:dPt>
          <c:dPt>
            <c:idx val="1018"/>
            <c:bubble3D val="0"/>
            <c:spPr>
              <a:solidFill>
                <a:schemeClr val="accent5">
                  <a:lumMod val="70000"/>
                </a:schemeClr>
              </a:solidFill>
              <a:ln w="6350">
                <a:noFill/>
              </a:ln>
              <a:effectLst/>
            </c:spPr>
            <c:extLst>
              <c:ext xmlns:c16="http://schemas.microsoft.com/office/drawing/2014/chart" uri="{C3380CC4-5D6E-409C-BE32-E72D297353CC}">
                <c16:uniqueId val="{000007F5-0635-4DDC-93D6-3B744CECD2B8}"/>
              </c:ext>
            </c:extLst>
          </c:dPt>
          <c:dPt>
            <c:idx val="1019"/>
            <c:bubble3D val="0"/>
            <c:spPr>
              <a:solidFill>
                <a:schemeClr val="accent6">
                  <a:lumMod val="70000"/>
                </a:schemeClr>
              </a:solidFill>
              <a:ln w="6350">
                <a:noFill/>
              </a:ln>
              <a:effectLst/>
            </c:spPr>
            <c:extLst>
              <c:ext xmlns:c16="http://schemas.microsoft.com/office/drawing/2014/chart" uri="{C3380CC4-5D6E-409C-BE32-E72D297353CC}">
                <c16:uniqueId val="{000007F7-0635-4DDC-93D6-3B744CECD2B8}"/>
              </c:ext>
            </c:extLst>
          </c:dPt>
          <c:dPt>
            <c:idx val="1020"/>
            <c:bubble3D val="0"/>
            <c:spPr>
              <a:solidFill>
                <a:schemeClr val="accent1">
                  <a:lumMod val="50000"/>
                  <a:lumOff val="50000"/>
                </a:schemeClr>
              </a:solidFill>
              <a:ln w="6350">
                <a:noFill/>
              </a:ln>
              <a:effectLst/>
            </c:spPr>
            <c:extLst>
              <c:ext xmlns:c16="http://schemas.microsoft.com/office/drawing/2014/chart" uri="{C3380CC4-5D6E-409C-BE32-E72D297353CC}">
                <c16:uniqueId val="{000007F9-0635-4DDC-93D6-3B744CECD2B8}"/>
              </c:ext>
            </c:extLst>
          </c:dPt>
          <c:dPt>
            <c:idx val="1021"/>
            <c:bubble3D val="0"/>
            <c:spPr>
              <a:solidFill>
                <a:schemeClr val="accent2">
                  <a:lumMod val="50000"/>
                  <a:lumOff val="50000"/>
                </a:schemeClr>
              </a:solidFill>
              <a:ln w="6350">
                <a:noFill/>
              </a:ln>
              <a:effectLst/>
            </c:spPr>
            <c:extLst>
              <c:ext xmlns:c16="http://schemas.microsoft.com/office/drawing/2014/chart" uri="{C3380CC4-5D6E-409C-BE32-E72D297353CC}">
                <c16:uniqueId val="{000007FB-0635-4DDC-93D6-3B744CECD2B8}"/>
              </c:ext>
            </c:extLst>
          </c:dPt>
          <c:dPt>
            <c:idx val="1022"/>
            <c:bubble3D val="0"/>
            <c:spPr>
              <a:solidFill>
                <a:schemeClr val="accent3">
                  <a:lumMod val="50000"/>
                  <a:lumOff val="50000"/>
                </a:schemeClr>
              </a:solidFill>
              <a:ln w="6350">
                <a:noFill/>
              </a:ln>
              <a:effectLst/>
            </c:spPr>
            <c:extLst>
              <c:ext xmlns:c16="http://schemas.microsoft.com/office/drawing/2014/chart" uri="{C3380CC4-5D6E-409C-BE32-E72D297353CC}">
                <c16:uniqueId val="{000007FD-0635-4DDC-93D6-3B744CECD2B8}"/>
              </c:ext>
            </c:extLst>
          </c:dPt>
          <c:dPt>
            <c:idx val="1023"/>
            <c:bubble3D val="0"/>
            <c:spPr>
              <a:solidFill>
                <a:schemeClr val="accent4">
                  <a:lumMod val="50000"/>
                  <a:lumOff val="50000"/>
                </a:schemeClr>
              </a:solidFill>
              <a:ln w="6350">
                <a:noFill/>
              </a:ln>
              <a:effectLst/>
            </c:spPr>
            <c:extLst>
              <c:ext xmlns:c16="http://schemas.microsoft.com/office/drawing/2014/chart" uri="{C3380CC4-5D6E-409C-BE32-E72D297353CC}">
                <c16:uniqueId val="{000007FF-0635-4DDC-93D6-3B744CECD2B8}"/>
              </c:ext>
            </c:extLst>
          </c:dPt>
          <c:dPt>
            <c:idx val="1024"/>
            <c:bubble3D val="0"/>
            <c:spPr>
              <a:solidFill>
                <a:schemeClr val="accent5">
                  <a:lumMod val="50000"/>
                  <a:lumOff val="50000"/>
                </a:schemeClr>
              </a:solidFill>
              <a:ln w="6350">
                <a:noFill/>
              </a:ln>
              <a:effectLst/>
            </c:spPr>
            <c:extLst>
              <c:ext xmlns:c16="http://schemas.microsoft.com/office/drawing/2014/chart" uri="{C3380CC4-5D6E-409C-BE32-E72D297353CC}">
                <c16:uniqueId val="{00000801-0635-4DDC-93D6-3B744CECD2B8}"/>
              </c:ext>
            </c:extLst>
          </c:dPt>
          <c:dPt>
            <c:idx val="1025"/>
            <c:bubble3D val="0"/>
            <c:spPr>
              <a:solidFill>
                <a:schemeClr val="accent6">
                  <a:lumMod val="50000"/>
                  <a:lumOff val="50000"/>
                </a:schemeClr>
              </a:solidFill>
              <a:ln w="6350">
                <a:noFill/>
              </a:ln>
              <a:effectLst/>
            </c:spPr>
            <c:extLst>
              <c:ext xmlns:c16="http://schemas.microsoft.com/office/drawing/2014/chart" uri="{C3380CC4-5D6E-409C-BE32-E72D297353CC}">
                <c16:uniqueId val="{00000803-0635-4DDC-93D6-3B744CECD2B8}"/>
              </c:ext>
            </c:extLst>
          </c:dPt>
          <c:dPt>
            <c:idx val="1026"/>
            <c:bubble3D val="0"/>
            <c:spPr>
              <a:solidFill>
                <a:schemeClr val="accent1"/>
              </a:solidFill>
              <a:ln w="6350">
                <a:noFill/>
              </a:ln>
              <a:effectLst/>
            </c:spPr>
            <c:extLst>
              <c:ext xmlns:c16="http://schemas.microsoft.com/office/drawing/2014/chart" uri="{C3380CC4-5D6E-409C-BE32-E72D297353CC}">
                <c16:uniqueId val="{00000805-0635-4DDC-93D6-3B744CECD2B8}"/>
              </c:ext>
            </c:extLst>
          </c:dPt>
          <c:dPt>
            <c:idx val="1027"/>
            <c:bubble3D val="0"/>
            <c:spPr>
              <a:solidFill>
                <a:schemeClr val="accent2"/>
              </a:solidFill>
              <a:ln w="6350">
                <a:noFill/>
              </a:ln>
              <a:effectLst/>
            </c:spPr>
            <c:extLst>
              <c:ext xmlns:c16="http://schemas.microsoft.com/office/drawing/2014/chart" uri="{C3380CC4-5D6E-409C-BE32-E72D297353CC}">
                <c16:uniqueId val="{00000807-0635-4DDC-93D6-3B744CECD2B8}"/>
              </c:ext>
            </c:extLst>
          </c:dPt>
          <c:dPt>
            <c:idx val="1028"/>
            <c:bubble3D val="0"/>
            <c:spPr>
              <a:solidFill>
                <a:schemeClr val="accent3"/>
              </a:solidFill>
              <a:ln w="6350">
                <a:noFill/>
              </a:ln>
              <a:effectLst/>
            </c:spPr>
            <c:extLst>
              <c:ext xmlns:c16="http://schemas.microsoft.com/office/drawing/2014/chart" uri="{C3380CC4-5D6E-409C-BE32-E72D297353CC}">
                <c16:uniqueId val="{00000809-0635-4DDC-93D6-3B744CECD2B8}"/>
              </c:ext>
            </c:extLst>
          </c:dPt>
          <c:dPt>
            <c:idx val="1029"/>
            <c:bubble3D val="0"/>
            <c:spPr>
              <a:solidFill>
                <a:schemeClr val="accent4"/>
              </a:solidFill>
              <a:ln w="6350">
                <a:noFill/>
              </a:ln>
              <a:effectLst/>
            </c:spPr>
            <c:extLst>
              <c:ext xmlns:c16="http://schemas.microsoft.com/office/drawing/2014/chart" uri="{C3380CC4-5D6E-409C-BE32-E72D297353CC}">
                <c16:uniqueId val="{0000080B-0635-4DDC-93D6-3B744CECD2B8}"/>
              </c:ext>
            </c:extLst>
          </c:dPt>
          <c:dPt>
            <c:idx val="1030"/>
            <c:bubble3D val="0"/>
            <c:spPr>
              <a:solidFill>
                <a:schemeClr val="accent5"/>
              </a:solidFill>
              <a:ln w="6350">
                <a:noFill/>
              </a:ln>
              <a:effectLst/>
            </c:spPr>
            <c:extLst>
              <c:ext xmlns:c16="http://schemas.microsoft.com/office/drawing/2014/chart" uri="{C3380CC4-5D6E-409C-BE32-E72D297353CC}">
                <c16:uniqueId val="{0000080D-0635-4DDC-93D6-3B744CECD2B8}"/>
              </c:ext>
            </c:extLst>
          </c:dPt>
          <c:dPt>
            <c:idx val="1031"/>
            <c:bubble3D val="0"/>
            <c:spPr>
              <a:solidFill>
                <a:schemeClr val="accent6"/>
              </a:solidFill>
              <a:ln w="6350">
                <a:noFill/>
              </a:ln>
              <a:effectLst/>
            </c:spPr>
            <c:extLst>
              <c:ext xmlns:c16="http://schemas.microsoft.com/office/drawing/2014/chart" uri="{C3380CC4-5D6E-409C-BE32-E72D297353CC}">
                <c16:uniqueId val="{0000080F-0635-4DDC-93D6-3B744CECD2B8}"/>
              </c:ext>
            </c:extLst>
          </c:dPt>
          <c:dPt>
            <c:idx val="1032"/>
            <c:bubble3D val="0"/>
            <c:spPr>
              <a:solidFill>
                <a:schemeClr val="accent1">
                  <a:lumMod val="60000"/>
                </a:schemeClr>
              </a:solidFill>
              <a:ln w="6350">
                <a:noFill/>
              </a:ln>
              <a:effectLst/>
            </c:spPr>
            <c:extLst>
              <c:ext xmlns:c16="http://schemas.microsoft.com/office/drawing/2014/chart" uri="{C3380CC4-5D6E-409C-BE32-E72D297353CC}">
                <c16:uniqueId val="{00000811-0635-4DDC-93D6-3B744CECD2B8}"/>
              </c:ext>
            </c:extLst>
          </c:dPt>
          <c:dPt>
            <c:idx val="1033"/>
            <c:bubble3D val="0"/>
            <c:spPr>
              <a:solidFill>
                <a:schemeClr val="accent2">
                  <a:lumMod val="60000"/>
                </a:schemeClr>
              </a:solidFill>
              <a:ln w="6350">
                <a:noFill/>
              </a:ln>
              <a:effectLst/>
            </c:spPr>
            <c:extLst>
              <c:ext xmlns:c16="http://schemas.microsoft.com/office/drawing/2014/chart" uri="{C3380CC4-5D6E-409C-BE32-E72D297353CC}">
                <c16:uniqueId val="{00000813-0635-4DDC-93D6-3B744CECD2B8}"/>
              </c:ext>
            </c:extLst>
          </c:dPt>
          <c:dPt>
            <c:idx val="1034"/>
            <c:bubble3D val="0"/>
            <c:spPr>
              <a:solidFill>
                <a:schemeClr val="accent3">
                  <a:lumMod val="60000"/>
                </a:schemeClr>
              </a:solidFill>
              <a:ln w="6350">
                <a:noFill/>
              </a:ln>
              <a:effectLst/>
            </c:spPr>
            <c:extLst>
              <c:ext xmlns:c16="http://schemas.microsoft.com/office/drawing/2014/chart" uri="{C3380CC4-5D6E-409C-BE32-E72D297353CC}">
                <c16:uniqueId val="{00000815-0635-4DDC-93D6-3B744CECD2B8}"/>
              </c:ext>
            </c:extLst>
          </c:dPt>
          <c:dPt>
            <c:idx val="1035"/>
            <c:bubble3D val="0"/>
            <c:spPr>
              <a:solidFill>
                <a:schemeClr val="accent4">
                  <a:lumMod val="60000"/>
                </a:schemeClr>
              </a:solidFill>
              <a:ln w="6350">
                <a:noFill/>
              </a:ln>
              <a:effectLst/>
            </c:spPr>
            <c:extLst>
              <c:ext xmlns:c16="http://schemas.microsoft.com/office/drawing/2014/chart" uri="{C3380CC4-5D6E-409C-BE32-E72D297353CC}">
                <c16:uniqueId val="{00000817-0635-4DDC-93D6-3B744CECD2B8}"/>
              </c:ext>
            </c:extLst>
          </c:dPt>
          <c:dPt>
            <c:idx val="1036"/>
            <c:bubble3D val="0"/>
            <c:spPr>
              <a:solidFill>
                <a:schemeClr val="accent5">
                  <a:lumMod val="60000"/>
                </a:schemeClr>
              </a:solidFill>
              <a:ln w="6350">
                <a:noFill/>
              </a:ln>
              <a:effectLst/>
            </c:spPr>
            <c:extLst>
              <c:ext xmlns:c16="http://schemas.microsoft.com/office/drawing/2014/chart" uri="{C3380CC4-5D6E-409C-BE32-E72D297353CC}">
                <c16:uniqueId val="{00000819-0635-4DDC-93D6-3B744CECD2B8}"/>
              </c:ext>
            </c:extLst>
          </c:dPt>
          <c:dPt>
            <c:idx val="1037"/>
            <c:bubble3D val="0"/>
            <c:spPr>
              <a:solidFill>
                <a:schemeClr val="accent6">
                  <a:lumMod val="60000"/>
                </a:schemeClr>
              </a:solidFill>
              <a:ln w="6350">
                <a:noFill/>
              </a:ln>
              <a:effectLst/>
            </c:spPr>
            <c:extLst>
              <c:ext xmlns:c16="http://schemas.microsoft.com/office/drawing/2014/chart" uri="{C3380CC4-5D6E-409C-BE32-E72D297353CC}">
                <c16:uniqueId val="{0000081B-0635-4DDC-93D6-3B744CECD2B8}"/>
              </c:ext>
            </c:extLst>
          </c:dPt>
          <c:dPt>
            <c:idx val="1038"/>
            <c:bubble3D val="0"/>
            <c:spPr>
              <a:solidFill>
                <a:schemeClr val="accent1">
                  <a:lumMod val="80000"/>
                  <a:lumOff val="20000"/>
                </a:schemeClr>
              </a:solidFill>
              <a:ln w="6350">
                <a:noFill/>
              </a:ln>
              <a:effectLst/>
            </c:spPr>
            <c:extLst>
              <c:ext xmlns:c16="http://schemas.microsoft.com/office/drawing/2014/chart" uri="{C3380CC4-5D6E-409C-BE32-E72D297353CC}">
                <c16:uniqueId val="{0000081D-0635-4DDC-93D6-3B744CECD2B8}"/>
              </c:ext>
            </c:extLst>
          </c:dPt>
          <c:dPt>
            <c:idx val="1039"/>
            <c:bubble3D val="0"/>
            <c:spPr>
              <a:solidFill>
                <a:schemeClr val="accent2">
                  <a:lumMod val="80000"/>
                  <a:lumOff val="20000"/>
                </a:schemeClr>
              </a:solidFill>
              <a:ln w="6350">
                <a:noFill/>
              </a:ln>
              <a:effectLst/>
            </c:spPr>
            <c:extLst>
              <c:ext xmlns:c16="http://schemas.microsoft.com/office/drawing/2014/chart" uri="{C3380CC4-5D6E-409C-BE32-E72D297353CC}">
                <c16:uniqueId val="{0000081F-0635-4DDC-93D6-3B744CECD2B8}"/>
              </c:ext>
            </c:extLst>
          </c:dPt>
          <c:dPt>
            <c:idx val="1040"/>
            <c:bubble3D val="0"/>
            <c:spPr>
              <a:solidFill>
                <a:schemeClr val="accent3">
                  <a:lumMod val="80000"/>
                  <a:lumOff val="20000"/>
                </a:schemeClr>
              </a:solidFill>
              <a:ln w="6350">
                <a:noFill/>
              </a:ln>
              <a:effectLst/>
            </c:spPr>
            <c:extLst>
              <c:ext xmlns:c16="http://schemas.microsoft.com/office/drawing/2014/chart" uri="{C3380CC4-5D6E-409C-BE32-E72D297353CC}">
                <c16:uniqueId val="{00000821-0635-4DDC-93D6-3B744CECD2B8}"/>
              </c:ext>
            </c:extLst>
          </c:dPt>
          <c:dPt>
            <c:idx val="1041"/>
            <c:bubble3D val="0"/>
            <c:spPr>
              <a:solidFill>
                <a:schemeClr val="accent4">
                  <a:lumMod val="80000"/>
                  <a:lumOff val="20000"/>
                </a:schemeClr>
              </a:solidFill>
              <a:ln w="6350">
                <a:noFill/>
              </a:ln>
              <a:effectLst/>
            </c:spPr>
            <c:extLst>
              <c:ext xmlns:c16="http://schemas.microsoft.com/office/drawing/2014/chart" uri="{C3380CC4-5D6E-409C-BE32-E72D297353CC}">
                <c16:uniqueId val="{00000823-0635-4DDC-93D6-3B744CECD2B8}"/>
              </c:ext>
            </c:extLst>
          </c:dPt>
          <c:dPt>
            <c:idx val="1042"/>
            <c:bubble3D val="0"/>
            <c:spPr>
              <a:solidFill>
                <a:schemeClr val="accent5">
                  <a:lumMod val="80000"/>
                  <a:lumOff val="20000"/>
                </a:schemeClr>
              </a:solidFill>
              <a:ln w="6350">
                <a:noFill/>
              </a:ln>
              <a:effectLst/>
            </c:spPr>
            <c:extLst>
              <c:ext xmlns:c16="http://schemas.microsoft.com/office/drawing/2014/chart" uri="{C3380CC4-5D6E-409C-BE32-E72D297353CC}">
                <c16:uniqueId val="{00000825-0635-4DDC-93D6-3B744CECD2B8}"/>
              </c:ext>
            </c:extLst>
          </c:dPt>
          <c:dPt>
            <c:idx val="1043"/>
            <c:bubble3D val="0"/>
            <c:spPr>
              <a:solidFill>
                <a:schemeClr val="accent6">
                  <a:lumMod val="80000"/>
                  <a:lumOff val="20000"/>
                </a:schemeClr>
              </a:solidFill>
              <a:ln w="6350">
                <a:noFill/>
              </a:ln>
              <a:effectLst/>
            </c:spPr>
            <c:extLst>
              <c:ext xmlns:c16="http://schemas.microsoft.com/office/drawing/2014/chart" uri="{C3380CC4-5D6E-409C-BE32-E72D297353CC}">
                <c16:uniqueId val="{00000827-0635-4DDC-93D6-3B744CECD2B8}"/>
              </c:ext>
            </c:extLst>
          </c:dPt>
          <c:dPt>
            <c:idx val="1044"/>
            <c:bubble3D val="0"/>
            <c:spPr>
              <a:solidFill>
                <a:schemeClr val="accent1">
                  <a:lumMod val="80000"/>
                </a:schemeClr>
              </a:solidFill>
              <a:ln w="6350">
                <a:noFill/>
              </a:ln>
              <a:effectLst/>
            </c:spPr>
            <c:extLst>
              <c:ext xmlns:c16="http://schemas.microsoft.com/office/drawing/2014/chart" uri="{C3380CC4-5D6E-409C-BE32-E72D297353CC}">
                <c16:uniqueId val="{00000829-0635-4DDC-93D6-3B744CECD2B8}"/>
              </c:ext>
            </c:extLst>
          </c:dPt>
          <c:dPt>
            <c:idx val="1045"/>
            <c:bubble3D val="0"/>
            <c:spPr>
              <a:solidFill>
                <a:schemeClr val="accent2">
                  <a:lumMod val="80000"/>
                </a:schemeClr>
              </a:solidFill>
              <a:ln w="6350">
                <a:noFill/>
              </a:ln>
              <a:effectLst/>
            </c:spPr>
            <c:extLst>
              <c:ext xmlns:c16="http://schemas.microsoft.com/office/drawing/2014/chart" uri="{C3380CC4-5D6E-409C-BE32-E72D297353CC}">
                <c16:uniqueId val="{0000082B-0635-4DDC-93D6-3B744CECD2B8}"/>
              </c:ext>
            </c:extLst>
          </c:dPt>
          <c:dPt>
            <c:idx val="1046"/>
            <c:bubble3D val="0"/>
            <c:spPr>
              <a:solidFill>
                <a:schemeClr val="accent3">
                  <a:lumMod val="80000"/>
                </a:schemeClr>
              </a:solidFill>
              <a:ln w="6350">
                <a:noFill/>
              </a:ln>
              <a:effectLst/>
            </c:spPr>
            <c:extLst>
              <c:ext xmlns:c16="http://schemas.microsoft.com/office/drawing/2014/chart" uri="{C3380CC4-5D6E-409C-BE32-E72D297353CC}">
                <c16:uniqueId val="{0000082D-0635-4DDC-93D6-3B744CECD2B8}"/>
              </c:ext>
            </c:extLst>
          </c:dPt>
          <c:dPt>
            <c:idx val="1047"/>
            <c:bubble3D val="0"/>
            <c:spPr>
              <a:solidFill>
                <a:schemeClr val="accent4">
                  <a:lumMod val="80000"/>
                </a:schemeClr>
              </a:solidFill>
              <a:ln w="6350">
                <a:noFill/>
              </a:ln>
              <a:effectLst/>
            </c:spPr>
            <c:extLst>
              <c:ext xmlns:c16="http://schemas.microsoft.com/office/drawing/2014/chart" uri="{C3380CC4-5D6E-409C-BE32-E72D297353CC}">
                <c16:uniqueId val="{0000082F-0635-4DDC-93D6-3B744CECD2B8}"/>
              </c:ext>
            </c:extLst>
          </c:dPt>
          <c:dPt>
            <c:idx val="1048"/>
            <c:bubble3D val="0"/>
            <c:spPr>
              <a:solidFill>
                <a:schemeClr val="accent5">
                  <a:lumMod val="80000"/>
                </a:schemeClr>
              </a:solidFill>
              <a:ln w="6350">
                <a:noFill/>
              </a:ln>
              <a:effectLst/>
            </c:spPr>
            <c:extLst>
              <c:ext xmlns:c16="http://schemas.microsoft.com/office/drawing/2014/chart" uri="{C3380CC4-5D6E-409C-BE32-E72D297353CC}">
                <c16:uniqueId val="{00000831-0635-4DDC-93D6-3B744CECD2B8}"/>
              </c:ext>
            </c:extLst>
          </c:dPt>
          <c:dPt>
            <c:idx val="1049"/>
            <c:bubble3D val="0"/>
            <c:spPr>
              <a:solidFill>
                <a:schemeClr val="accent6">
                  <a:lumMod val="80000"/>
                </a:schemeClr>
              </a:solidFill>
              <a:ln w="6350">
                <a:noFill/>
              </a:ln>
              <a:effectLst/>
            </c:spPr>
            <c:extLst>
              <c:ext xmlns:c16="http://schemas.microsoft.com/office/drawing/2014/chart" uri="{C3380CC4-5D6E-409C-BE32-E72D297353CC}">
                <c16:uniqueId val="{00000833-0635-4DDC-93D6-3B744CECD2B8}"/>
              </c:ext>
            </c:extLst>
          </c:dPt>
          <c:dPt>
            <c:idx val="1050"/>
            <c:bubble3D val="0"/>
            <c:spPr>
              <a:solidFill>
                <a:schemeClr val="accent1">
                  <a:lumMod val="60000"/>
                  <a:lumOff val="40000"/>
                </a:schemeClr>
              </a:solidFill>
              <a:ln w="6350">
                <a:noFill/>
              </a:ln>
              <a:effectLst/>
            </c:spPr>
            <c:extLst>
              <c:ext xmlns:c16="http://schemas.microsoft.com/office/drawing/2014/chart" uri="{C3380CC4-5D6E-409C-BE32-E72D297353CC}">
                <c16:uniqueId val="{00000835-0635-4DDC-93D6-3B744CECD2B8}"/>
              </c:ext>
            </c:extLst>
          </c:dPt>
          <c:dPt>
            <c:idx val="1051"/>
            <c:bubble3D val="0"/>
            <c:spPr>
              <a:solidFill>
                <a:schemeClr val="accent2">
                  <a:lumMod val="60000"/>
                  <a:lumOff val="40000"/>
                </a:schemeClr>
              </a:solidFill>
              <a:ln w="6350">
                <a:noFill/>
              </a:ln>
              <a:effectLst/>
            </c:spPr>
            <c:extLst>
              <c:ext xmlns:c16="http://schemas.microsoft.com/office/drawing/2014/chart" uri="{C3380CC4-5D6E-409C-BE32-E72D297353CC}">
                <c16:uniqueId val="{00000837-0635-4DDC-93D6-3B744CECD2B8}"/>
              </c:ext>
            </c:extLst>
          </c:dPt>
          <c:dPt>
            <c:idx val="1052"/>
            <c:bubble3D val="0"/>
            <c:spPr>
              <a:solidFill>
                <a:schemeClr val="accent3">
                  <a:lumMod val="60000"/>
                  <a:lumOff val="40000"/>
                </a:schemeClr>
              </a:solidFill>
              <a:ln w="6350">
                <a:noFill/>
              </a:ln>
              <a:effectLst/>
            </c:spPr>
            <c:extLst>
              <c:ext xmlns:c16="http://schemas.microsoft.com/office/drawing/2014/chart" uri="{C3380CC4-5D6E-409C-BE32-E72D297353CC}">
                <c16:uniqueId val="{00000839-0635-4DDC-93D6-3B744CECD2B8}"/>
              </c:ext>
            </c:extLst>
          </c:dPt>
          <c:dPt>
            <c:idx val="1053"/>
            <c:bubble3D val="0"/>
            <c:spPr>
              <a:solidFill>
                <a:schemeClr val="accent4">
                  <a:lumMod val="60000"/>
                  <a:lumOff val="40000"/>
                </a:schemeClr>
              </a:solidFill>
              <a:ln w="6350">
                <a:noFill/>
              </a:ln>
              <a:effectLst/>
            </c:spPr>
            <c:extLst>
              <c:ext xmlns:c16="http://schemas.microsoft.com/office/drawing/2014/chart" uri="{C3380CC4-5D6E-409C-BE32-E72D297353CC}">
                <c16:uniqueId val="{0000083B-0635-4DDC-93D6-3B744CECD2B8}"/>
              </c:ext>
            </c:extLst>
          </c:dPt>
          <c:dPt>
            <c:idx val="1054"/>
            <c:bubble3D val="0"/>
            <c:spPr>
              <a:solidFill>
                <a:schemeClr val="accent5">
                  <a:lumMod val="60000"/>
                  <a:lumOff val="40000"/>
                </a:schemeClr>
              </a:solidFill>
              <a:ln w="6350">
                <a:noFill/>
              </a:ln>
              <a:effectLst/>
            </c:spPr>
            <c:extLst>
              <c:ext xmlns:c16="http://schemas.microsoft.com/office/drawing/2014/chart" uri="{C3380CC4-5D6E-409C-BE32-E72D297353CC}">
                <c16:uniqueId val="{0000083D-0635-4DDC-93D6-3B744CECD2B8}"/>
              </c:ext>
            </c:extLst>
          </c:dPt>
          <c:dPt>
            <c:idx val="1055"/>
            <c:bubble3D val="0"/>
            <c:spPr>
              <a:solidFill>
                <a:schemeClr val="accent6">
                  <a:lumMod val="60000"/>
                  <a:lumOff val="40000"/>
                </a:schemeClr>
              </a:solidFill>
              <a:ln w="6350">
                <a:noFill/>
              </a:ln>
              <a:effectLst/>
            </c:spPr>
            <c:extLst>
              <c:ext xmlns:c16="http://schemas.microsoft.com/office/drawing/2014/chart" uri="{C3380CC4-5D6E-409C-BE32-E72D297353CC}">
                <c16:uniqueId val="{0000083F-0635-4DDC-93D6-3B744CECD2B8}"/>
              </c:ext>
            </c:extLst>
          </c:dPt>
          <c:dPt>
            <c:idx val="1056"/>
            <c:bubble3D val="0"/>
            <c:spPr>
              <a:solidFill>
                <a:schemeClr val="accent1">
                  <a:lumMod val="50000"/>
                </a:schemeClr>
              </a:solidFill>
              <a:ln w="6350">
                <a:noFill/>
              </a:ln>
              <a:effectLst/>
            </c:spPr>
            <c:extLst>
              <c:ext xmlns:c16="http://schemas.microsoft.com/office/drawing/2014/chart" uri="{C3380CC4-5D6E-409C-BE32-E72D297353CC}">
                <c16:uniqueId val="{00000841-0635-4DDC-93D6-3B744CECD2B8}"/>
              </c:ext>
            </c:extLst>
          </c:dPt>
          <c:dPt>
            <c:idx val="1057"/>
            <c:bubble3D val="0"/>
            <c:spPr>
              <a:solidFill>
                <a:schemeClr val="accent2">
                  <a:lumMod val="50000"/>
                </a:schemeClr>
              </a:solidFill>
              <a:ln w="6350">
                <a:noFill/>
              </a:ln>
              <a:effectLst/>
            </c:spPr>
            <c:extLst>
              <c:ext xmlns:c16="http://schemas.microsoft.com/office/drawing/2014/chart" uri="{C3380CC4-5D6E-409C-BE32-E72D297353CC}">
                <c16:uniqueId val="{00000843-0635-4DDC-93D6-3B744CECD2B8}"/>
              </c:ext>
            </c:extLst>
          </c:dPt>
          <c:dPt>
            <c:idx val="1058"/>
            <c:bubble3D val="0"/>
            <c:spPr>
              <a:solidFill>
                <a:schemeClr val="accent3">
                  <a:lumMod val="50000"/>
                </a:schemeClr>
              </a:solidFill>
              <a:ln w="6350">
                <a:noFill/>
              </a:ln>
              <a:effectLst/>
            </c:spPr>
            <c:extLst>
              <c:ext xmlns:c16="http://schemas.microsoft.com/office/drawing/2014/chart" uri="{C3380CC4-5D6E-409C-BE32-E72D297353CC}">
                <c16:uniqueId val="{00000845-0635-4DDC-93D6-3B744CECD2B8}"/>
              </c:ext>
            </c:extLst>
          </c:dPt>
          <c:dPt>
            <c:idx val="1059"/>
            <c:bubble3D val="0"/>
            <c:spPr>
              <a:solidFill>
                <a:schemeClr val="accent4">
                  <a:lumMod val="50000"/>
                </a:schemeClr>
              </a:solidFill>
              <a:ln w="6350">
                <a:noFill/>
              </a:ln>
              <a:effectLst/>
            </c:spPr>
            <c:extLst>
              <c:ext xmlns:c16="http://schemas.microsoft.com/office/drawing/2014/chart" uri="{C3380CC4-5D6E-409C-BE32-E72D297353CC}">
                <c16:uniqueId val="{00000847-0635-4DDC-93D6-3B744CECD2B8}"/>
              </c:ext>
            </c:extLst>
          </c:dPt>
          <c:dPt>
            <c:idx val="1060"/>
            <c:bubble3D val="0"/>
            <c:spPr>
              <a:solidFill>
                <a:schemeClr val="accent5">
                  <a:lumMod val="50000"/>
                </a:schemeClr>
              </a:solidFill>
              <a:ln w="6350">
                <a:noFill/>
              </a:ln>
              <a:effectLst/>
            </c:spPr>
            <c:extLst>
              <c:ext xmlns:c16="http://schemas.microsoft.com/office/drawing/2014/chart" uri="{C3380CC4-5D6E-409C-BE32-E72D297353CC}">
                <c16:uniqueId val="{00000849-0635-4DDC-93D6-3B744CECD2B8}"/>
              </c:ext>
            </c:extLst>
          </c:dPt>
          <c:dPt>
            <c:idx val="1061"/>
            <c:bubble3D val="0"/>
            <c:spPr>
              <a:solidFill>
                <a:schemeClr val="accent6">
                  <a:lumMod val="50000"/>
                </a:schemeClr>
              </a:solidFill>
              <a:ln w="6350">
                <a:noFill/>
              </a:ln>
              <a:effectLst/>
            </c:spPr>
            <c:extLst>
              <c:ext xmlns:c16="http://schemas.microsoft.com/office/drawing/2014/chart" uri="{C3380CC4-5D6E-409C-BE32-E72D297353CC}">
                <c16:uniqueId val="{0000084B-0635-4DDC-93D6-3B744CECD2B8}"/>
              </c:ext>
            </c:extLst>
          </c:dPt>
          <c:dPt>
            <c:idx val="1062"/>
            <c:bubble3D val="0"/>
            <c:spPr>
              <a:solidFill>
                <a:schemeClr val="accent1">
                  <a:lumMod val="70000"/>
                  <a:lumOff val="30000"/>
                </a:schemeClr>
              </a:solidFill>
              <a:ln w="6350">
                <a:noFill/>
              </a:ln>
              <a:effectLst/>
            </c:spPr>
            <c:extLst>
              <c:ext xmlns:c16="http://schemas.microsoft.com/office/drawing/2014/chart" uri="{C3380CC4-5D6E-409C-BE32-E72D297353CC}">
                <c16:uniqueId val="{0000084D-0635-4DDC-93D6-3B744CECD2B8}"/>
              </c:ext>
            </c:extLst>
          </c:dPt>
          <c:dPt>
            <c:idx val="1063"/>
            <c:bubble3D val="0"/>
            <c:spPr>
              <a:solidFill>
                <a:schemeClr val="accent2">
                  <a:lumMod val="70000"/>
                  <a:lumOff val="30000"/>
                </a:schemeClr>
              </a:solidFill>
              <a:ln w="6350">
                <a:noFill/>
              </a:ln>
              <a:effectLst/>
            </c:spPr>
            <c:extLst>
              <c:ext xmlns:c16="http://schemas.microsoft.com/office/drawing/2014/chart" uri="{C3380CC4-5D6E-409C-BE32-E72D297353CC}">
                <c16:uniqueId val="{0000084F-0635-4DDC-93D6-3B744CECD2B8}"/>
              </c:ext>
            </c:extLst>
          </c:dPt>
          <c:dPt>
            <c:idx val="1064"/>
            <c:bubble3D val="0"/>
            <c:spPr>
              <a:solidFill>
                <a:schemeClr val="accent3">
                  <a:lumMod val="70000"/>
                  <a:lumOff val="30000"/>
                </a:schemeClr>
              </a:solidFill>
              <a:ln w="6350">
                <a:noFill/>
              </a:ln>
              <a:effectLst/>
            </c:spPr>
            <c:extLst>
              <c:ext xmlns:c16="http://schemas.microsoft.com/office/drawing/2014/chart" uri="{C3380CC4-5D6E-409C-BE32-E72D297353CC}">
                <c16:uniqueId val="{00000851-0635-4DDC-93D6-3B744CECD2B8}"/>
              </c:ext>
            </c:extLst>
          </c:dPt>
          <c:dPt>
            <c:idx val="1065"/>
            <c:bubble3D val="0"/>
            <c:spPr>
              <a:solidFill>
                <a:schemeClr val="accent4">
                  <a:lumMod val="70000"/>
                  <a:lumOff val="30000"/>
                </a:schemeClr>
              </a:solidFill>
              <a:ln w="6350">
                <a:noFill/>
              </a:ln>
              <a:effectLst/>
            </c:spPr>
            <c:extLst>
              <c:ext xmlns:c16="http://schemas.microsoft.com/office/drawing/2014/chart" uri="{C3380CC4-5D6E-409C-BE32-E72D297353CC}">
                <c16:uniqueId val="{00000853-0635-4DDC-93D6-3B744CECD2B8}"/>
              </c:ext>
            </c:extLst>
          </c:dPt>
          <c:dPt>
            <c:idx val="1066"/>
            <c:bubble3D val="0"/>
            <c:spPr>
              <a:solidFill>
                <a:schemeClr val="accent5">
                  <a:lumMod val="70000"/>
                  <a:lumOff val="30000"/>
                </a:schemeClr>
              </a:solidFill>
              <a:ln w="6350">
                <a:noFill/>
              </a:ln>
              <a:effectLst/>
            </c:spPr>
            <c:extLst>
              <c:ext xmlns:c16="http://schemas.microsoft.com/office/drawing/2014/chart" uri="{C3380CC4-5D6E-409C-BE32-E72D297353CC}">
                <c16:uniqueId val="{00000855-0635-4DDC-93D6-3B744CECD2B8}"/>
              </c:ext>
            </c:extLst>
          </c:dPt>
          <c:dPt>
            <c:idx val="1067"/>
            <c:bubble3D val="0"/>
            <c:spPr>
              <a:solidFill>
                <a:schemeClr val="accent6">
                  <a:lumMod val="70000"/>
                  <a:lumOff val="30000"/>
                </a:schemeClr>
              </a:solidFill>
              <a:ln w="6350">
                <a:noFill/>
              </a:ln>
              <a:effectLst/>
            </c:spPr>
            <c:extLst>
              <c:ext xmlns:c16="http://schemas.microsoft.com/office/drawing/2014/chart" uri="{C3380CC4-5D6E-409C-BE32-E72D297353CC}">
                <c16:uniqueId val="{00000857-0635-4DDC-93D6-3B744CECD2B8}"/>
              </c:ext>
            </c:extLst>
          </c:dPt>
          <c:dPt>
            <c:idx val="1068"/>
            <c:bubble3D val="0"/>
            <c:spPr>
              <a:solidFill>
                <a:schemeClr val="accent1">
                  <a:lumMod val="70000"/>
                </a:schemeClr>
              </a:solidFill>
              <a:ln w="6350">
                <a:noFill/>
              </a:ln>
              <a:effectLst/>
            </c:spPr>
            <c:extLst>
              <c:ext xmlns:c16="http://schemas.microsoft.com/office/drawing/2014/chart" uri="{C3380CC4-5D6E-409C-BE32-E72D297353CC}">
                <c16:uniqueId val="{00000859-0635-4DDC-93D6-3B744CECD2B8}"/>
              </c:ext>
            </c:extLst>
          </c:dPt>
          <c:dPt>
            <c:idx val="1069"/>
            <c:bubble3D val="0"/>
            <c:spPr>
              <a:solidFill>
                <a:schemeClr val="accent2">
                  <a:lumMod val="70000"/>
                </a:schemeClr>
              </a:solidFill>
              <a:ln w="6350">
                <a:noFill/>
              </a:ln>
              <a:effectLst/>
            </c:spPr>
            <c:extLst>
              <c:ext xmlns:c16="http://schemas.microsoft.com/office/drawing/2014/chart" uri="{C3380CC4-5D6E-409C-BE32-E72D297353CC}">
                <c16:uniqueId val="{0000085B-0635-4DDC-93D6-3B744CECD2B8}"/>
              </c:ext>
            </c:extLst>
          </c:dPt>
          <c:dPt>
            <c:idx val="1070"/>
            <c:bubble3D val="0"/>
            <c:spPr>
              <a:solidFill>
                <a:schemeClr val="accent3">
                  <a:lumMod val="70000"/>
                </a:schemeClr>
              </a:solidFill>
              <a:ln w="6350">
                <a:noFill/>
              </a:ln>
              <a:effectLst/>
            </c:spPr>
            <c:extLst>
              <c:ext xmlns:c16="http://schemas.microsoft.com/office/drawing/2014/chart" uri="{C3380CC4-5D6E-409C-BE32-E72D297353CC}">
                <c16:uniqueId val="{0000085D-0635-4DDC-93D6-3B744CECD2B8}"/>
              </c:ext>
            </c:extLst>
          </c:dPt>
          <c:dPt>
            <c:idx val="1071"/>
            <c:bubble3D val="0"/>
            <c:spPr>
              <a:solidFill>
                <a:schemeClr val="accent4">
                  <a:lumMod val="70000"/>
                </a:schemeClr>
              </a:solidFill>
              <a:ln w="6350">
                <a:noFill/>
              </a:ln>
              <a:effectLst/>
            </c:spPr>
            <c:extLst>
              <c:ext xmlns:c16="http://schemas.microsoft.com/office/drawing/2014/chart" uri="{C3380CC4-5D6E-409C-BE32-E72D297353CC}">
                <c16:uniqueId val="{0000085F-0635-4DDC-93D6-3B744CECD2B8}"/>
              </c:ext>
            </c:extLst>
          </c:dPt>
          <c:dPt>
            <c:idx val="1072"/>
            <c:bubble3D val="0"/>
            <c:spPr>
              <a:solidFill>
                <a:schemeClr val="accent5">
                  <a:lumMod val="70000"/>
                </a:schemeClr>
              </a:solidFill>
              <a:ln w="6350">
                <a:noFill/>
              </a:ln>
              <a:effectLst/>
            </c:spPr>
            <c:extLst>
              <c:ext xmlns:c16="http://schemas.microsoft.com/office/drawing/2014/chart" uri="{C3380CC4-5D6E-409C-BE32-E72D297353CC}">
                <c16:uniqueId val="{00000861-0635-4DDC-93D6-3B744CECD2B8}"/>
              </c:ext>
            </c:extLst>
          </c:dPt>
          <c:dPt>
            <c:idx val="1073"/>
            <c:bubble3D val="0"/>
            <c:spPr>
              <a:solidFill>
                <a:schemeClr val="accent6">
                  <a:lumMod val="70000"/>
                </a:schemeClr>
              </a:solidFill>
              <a:ln w="6350">
                <a:noFill/>
              </a:ln>
              <a:effectLst/>
            </c:spPr>
            <c:extLst>
              <c:ext xmlns:c16="http://schemas.microsoft.com/office/drawing/2014/chart" uri="{C3380CC4-5D6E-409C-BE32-E72D297353CC}">
                <c16:uniqueId val="{00000863-0635-4DDC-93D6-3B744CECD2B8}"/>
              </c:ext>
            </c:extLst>
          </c:dPt>
          <c:dPt>
            <c:idx val="1074"/>
            <c:bubble3D val="0"/>
            <c:spPr>
              <a:solidFill>
                <a:schemeClr val="accent1">
                  <a:lumMod val="50000"/>
                  <a:lumOff val="50000"/>
                </a:schemeClr>
              </a:solidFill>
              <a:ln w="6350">
                <a:noFill/>
              </a:ln>
              <a:effectLst/>
            </c:spPr>
            <c:extLst>
              <c:ext xmlns:c16="http://schemas.microsoft.com/office/drawing/2014/chart" uri="{C3380CC4-5D6E-409C-BE32-E72D297353CC}">
                <c16:uniqueId val="{00000865-0635-4DDC-93D6-3B744CECD2B8}"/>
              </c:ext>
            </c:extLst>
          </c:dPt>
          <c:dPt>
            <c:idx val="1075"/>
            <c:bubble3D val="0"/>
            <c:spPr>
              <a:solidFill>
                <a:schemeClr val="accent2">
                  <a:lumMod val="50000"/>
                  <a:lumOff val="50000"/>
                </a:schemeClr>
              </a:solidFill>
              <a:ln w="6350">
                <a:noFill/>
              </a:ln>
              <a:effectLst/>
            </c:spPr>
            <c:extLst>
              <c:ext xmlns:c16="http://schemas.microsoft.com/office/drawing/2014/chart" uri="{C3380CC4-5D6E-409C-BE32-E72D297353CC}">
                <c16:uniqueId val="{00000867-0635-4DDC-93D6-3B744CECD2B8}"/>
              </c:ext>
            </c:extLst>
          </c:dPt>
          <c:dPt>
            <c:idx val="1076"/>
            <c:bubble3D val="0"/>
            <c:spPr>
              <a:solidFill>
                <a:schemeClr val="accent3">
                  <a:lumMod val="50000"/>
                  <a:lumOff val="50000"/>
                </a:schemeClr>
              </a:solidFill>
              <a:ln w="6350">
                <a:noFill/>
              </a:ln>
              <a:effectLst/>
            </c:spPr>
            <c:extLst>
              <c:ext xmlns:c16="http://schemas.microsoft.com/office/drawing/2014/chart" uri="{C3380CC4-5D6E-409C-BE32-E72D297353CC}">
                <c16:uniqueId val="{00000869-0635-4DDC-93D6-3B744CECD2B8}"/>
              </c:ext>
            </c:extLst>
          </c:dPt>
          <c:dPt>
            <c:idx val="1077"/>
            <c:bubble3D val="0"/>
            <c:spPr>
              <a:solidFill>
                <a:schemeClr val="accent4">
                  <a:lumMod val="50000"/>
                  <a:lumOff val="50000"/>
                </a:schemeClr>
              </a:solidFill>
              <a:ln w="6350">
                <a:noFill/>
              </a:ln>
              <a:effectLst/>
            </c:spPr>
            <c:extLst>
              <c:ext xmlns:c16="http://schemas.microsoft.com/office/drawing/2014/chart" uri="{C3380CC4-5D6E-409C-BE32-E72D297353CC}">
                <c16:uniqueId val="{0000086B-0635-4DDC-93D6-3B744CECD2B8}"/>
              </c:ext>
            </c:extLst>
          </c:dPt>
          <c:dPt>
            <c:idx val="1078"/>
            <c:bubble3D val="0"/>
            <c:spPr>
              <a:solidFill>
                <a:schemeClr val="accent5">
                  <a:lumMod val="50000"/>
                  <a:lumOff val="50000"/>
                </a:schemeClr>
              </a:solidFill>
              <a:ln w="6350">
                <a:noFill/>
              </a:ln>
              <a:effectLst/>
            </c:spPr>
            <c:extLst>
              <c:ext xmlns:c16="http://schemas.microsoft.com/office/drawing/2014/chart" uri="{C3380CC4-5D6E-409C-BE32-E72D297353CC}">
                <c16:uniqueId val="{0000086D-0635-4DDC-93D6-3B744CECD2B8}"/>
              </c:ext>
            </c:extLst>
          </c:dPt>
          <c:dPt>
            <c:idx val="1079"/>
            <c:bubble3D val="0"/>
            <c:spPr>
              <a:solidFill>
                <a:schemeClr val="accent6">
                  <a:lumMod val="50000"/>
                  <a:lumOff val="50000"/>
                </a:schemeClr>
              </a:solidFill>
              <a:ln w="6350">
                <a:noFill/>
              </a:ln>
              <a:effectLst/>
            </c:spPr>
            <c:extLst>
              <c:ext xmlns:c16="http://schemas.microsoft.com/office/drawing/2014/chart" uri="{C3380CC4-5D6E-409C-BE32-E72D297353CC}">
                <c16:uniqueId val="{0000086F-0635-4DDC-93D6-3B744CECD2B8}"/>
              </c:ext>
            </c:extLst>
          </c:dPt>
          <c:dPt>
            <c:idx val="1080"/>
            <c:bubble3D val="0"/>
            <c:spPr>
              <a:solidFill>
                <a:schemeClr val="accent1"/>
              </a:solidFill>
              <a:ln w="6350">
                <a:noFill/>
              </a:ln>
              <a:effectLst/>
            </c:spPr>
            <c:extLst>
              <c:ext xmlns:c16="http://schemas.microsoft.com/office/drawing/2014/chart" uri="{C3380CC4-5D6E-409C-BE32-E72D297353CC}">
                <c16:uniqueId val="{00000871-0635-4DDC-93D6-3B744CECD2B8}"/>
              </c:ext>
            </c:extLst>
          </c:dPt>
          <c:dPt>
            <c:idx val="1081"/>
            <c:bubble3D val="0"/>
            <c:spPr>
              <a:solidFill>
                <a:schemeClr val="accent2"/>
              </a:solidFill>
              <a:ln w="6350">
                <a:noFill/>
              </a:ln>
              <a:effectLst/>
            </c:spPr>
            <c:extLst>
              <c:ext xmlns:c16="http://schemas.microsoft.com/office/drawing/2014/chart" uri="{C3380CC4-5D6E-409C-BE32-E72D297353CC}">
                <c16:uniqueId val="{00000873-0635-4DDC-93D6-3B744CECD2B8}"/>
              </c:ext>
            </c:extLst>
          </c:dPt>
          <c:dPt>
            <c:idx val="1082"/>
            <c:bubble3D val="0"/>
            <c:spPr>
              <a:solidFill>
                <a:schemeClr val="accent3"/>
              </a:solidFill>
              <a:ln w="6350">
                <a:noFill/>
              </a:ln>
              <a:effectLst/>
            </c:spPr>
            <c:extLst>
              <c:ext xmlns:c16="http://schemas.microsoft.com/office/drawing/2014/chart" uri="{C3380CC4-5D6E-409C-BE32-E72D297353CC}">
                <c16:uniqueId val="{00000875-0635-4DDC-93D6-3B744CECD2B8}"/>
              </c:ext>
            </c:extLst>
          </c:dPt>
          <c:dPt>
            <c:idx val="1083"/>
            <c:bubble3D val="0"/>
            <c:spPr>
              <a:solidFill>
                <a:schemeClr val="accent4"/>
              </a:solidFill>
              <a:ln w="6350">
                <a:noFill/>
              </a:ln>
              <a:effectLst/>
            </c:spPr>
            <c:extLst>
              <c:ext xmlns:c16="http://schemas.microsoft.com/office/drawing/2014/chart" uri="{C3380CC4-5D6E-409C-BE32-E72D297353CC}">
                <c16:uniqueId val="{00000877-0635-4DDC-93D6-3B744CECD2B8}"/>
              </c:ext>
            </c:extLst>
          </c:dPt>
          <c:dPt>
            <c:idx val="1084"/>
            <c:bubble3D val="0"/>
            <c:spPr>
              <a:solidFill>
                <a:schemeClr val="accent5"/>
              </a:solidFill>
              <a:ln w="6350">
                <a:noFill/>
              </a:ln>
              <a:effectLst/>
            </c:spPr>
            <c:extLst>
              <c:ext xmlns:c16="http://schemas.microsoft.com/office/drawing/2014/chart" uri="{C3380CC4-5D6E-409C-BE32-E72D297353CC}">
                <c16:uniqueId val="{00000879-0635-4DDC-93D6-3B744CECD2B8}"/>
              </c:ext>
            </c:extLst>
          </c:dPt>
          <c:dPt>
            <c:idx val="1085"/>
            <c:bubble3D val="0"/>
            <c:spPr>
              <a:solidFill>
                <a:schemeClr val="accent6"/>
              </a:solidFill>
              <a:ln w="6350">
                <a:noFill/>
              </a:ln>
              <a:effectLst/>
            </c:spPr>
            <c:extLst>
              <c:ext xmlns:c16="http://schemas.microsoft.com/office/drawing/2014/chart" uri="{C3380CC4-5D6E-409C-BE32-E72D297353CC}">
                <c16:uniqueId val="{0000087B-0635-4DDC-93D6-3B744CECD2B8}"/>
              </c:ext>
            </c:extLst>
          </c:dPt>
          <c:dPt>
            <c:idx val="1086"/>
            <c:bubble3D val="0"/>
            <c:spPr>
              <a:solidFill>
                <a:schemeClr val="accent1">
                  <a:lumMod val="60000"/>
                </a:schemeClr>
              </a:solidFill>
              <a:ln w="6350">
                <a:noFill/>
              </a:ln>
              <a:effectLst/>
            </c:spPr>
            <c:extLst>
              <c:ext xmlns:c16="http://schemas.microsoft.com/office/drawing/2014/chart" uri="{C3380CC4-5D6E-409C-BE32-E72D297353CC}">
                <c16:uniqueId val="{0000087D-0635-4DDC-93D6-3B744CECD2B8}"/>
              </c:ext>
            </c:extLst>
          </c:dPt>
          <c:dPt>
            <c:idx val="1087"/>
            <c:bubble3D val="0"/>
            <c:spPr>
              <a:solidFill>
                <a:schemeClr val="accent2">
                  <a:lumMod val="60000"/>
                </a:schemeClr>
              </a:solidFill>
              <a:ln w="6350">
                <a:noFill/>
              </a:ln>
              <a:effectLst/>
            </c:spPr>
            <c:extLst>
              <c:ext xmlns:c16="http://schemas.microsoft.com/office/drawing/2014/chart" uri="{C3380CC4-5D6E-409C-BE32-E72D297353CC}">
                <c16:uniqueId val="{0000087F-0635-4DDC-93D6-3B744CECD2B8}"/>
              </c:ext>
            </c:extLst>
          </c:dPt>
          <c:dPt>
            <c:idx val="1088"/>
            <c:bubble3D val="0"/>
            <c:spPr>
              <a:solidFill>
                <a:schemeClr val="accent3">
                  <a:lumMod val="60000"/>
                </a:schemeClr>
              </a:solidFill>
              <a:ln w="6350">
                <a:noFill/>
              </a:ln>
              <a:effectLst/>
            </c:spPr>
            <c:extLst>
              <c:ext xmlns:c16="http://schemas.microsoft.com/office/drawing/2014/chart" uri="{C3380CC4-5D6E-409C-BE32-E72D297353CC}">
                <c16:uniqueId val="{00000881-0635-4DDC-93D6-3B744CECD2B8}"/>
              </c:ext>
            </c:extLst>
          </c:dPt>
          <c:dPt>
            <c:idx val="1089"/>
            <c:bubble3D val="0"/>
            <c:spPr>
              <a:solidFill>
                <a:schemeClr val="accent4">
                  <a:lumMod val="60000"/>
                </a:schemeClr>
              </a:solidFill>
              <a:ln w="6350">
                <a:noFill/>
              </a:ln>
              <a:effectLst/>
            </c:spPr>
            <c:extLst>
              <c:ext xmlns:c16="http://schemas.microsoft.com/office/drawing/2014/chart" uri="{C3380CC4-5D6E-409C-BE32-E72D297353CC}">
                <c16:uniqueId val="{00000883-0635-4DDC-93D6-3B744CECD2B8}"/>
              </c:ext>
            </c:extLst>
          </c:dPt>
          <c:dPt>
            <c:idx val="1090"/>
            <c:bubble3D val="0"/>
            <c:spPr>
              <a:solidFill>
                <a:schemeClr val="accent5">
                  <a:lumMod val="60000"/>
                </a:schemeClr>
              </a:solidFill>
              <a:ln w="6350">
                <a:noFill/>
              </a:ln>
              <a:effectLst/>
            </c:spPr>
            <c:extLst>
              <c:ext xmlns:c16="http://schemas.microsoft.com/office/drawing/2014/chart" uri="{C3380CC4-5D6E-409C-BE32-E72D297353CC}">
                <c16:uniqueId val="{00000885-0635-4DDC-93D6-3B744CECD2B8}"/>
              </c:ext>
            </c:extLst>
          </c:dPt>
          <c:dPt>
            <c:idx val="1091"/>
            <c:bubble3D val="0"/>
            <c:spPr>
              <a:solidFill>
                <a:schemeClr val="accent6">
                  <a:lumMod val="60000"/>
                </a:schemeClr>
              </a:solidFill>
              <a:ln w="6350">
                <a:noFill/>
              </a:ln>
              <a:effectLst/>
            </c:spPr>
            <c:extLst>
              <c:ext xmlns:c16="http://schemas.microsoft.com/office/drawing/2014/chart" uri="{C3380CC4-5D6E-409C-BE32-E72D297353CC}">
                <c16:uniqueId val="{00000887-0635-4DDC-93D6-3B744CECD2B8}"/>
              </c:ext>
            </c:extLst>
          </c:dPt>
          <c:dPt>
            <c:idx val="1092"/>
            <c:bubble3D val="0"/>
            <c:spPr>
              <a:solidFill>
                <a:schemeClr val="accent1">
                  <a:lumMod val="80000"/>
                  <a:lumOff val="20000"/>
                </a:schemeClr>
              </a:solidFill>
              <a:ln w="6350">
                <a:noFill/>
              </a:ln>
              <a:effectLst/>
            </c:spPr>
            <c:extLst>
              <c:ext xmlns:c16="http://schemas.microsoft.com/office/drawing/2014/chart" uri="{C3380CC4-5D6E-409C-BE32-E72D297353CC}">
                <c16:uniqueId val="{00000889-0635-4DDC-93D6-3B744CECD2B8}"/>
              </c:ext>
            </c:extLst>
          </c:dPt>
          <c:dPt>
            <c:idx val="1093"/>
            <c:bubble3D val="0"/>
            <c:spPr>
              <a:solidFill>
                <a:schemeClr val="accent2">
                  <a:lumMod val="80000"/>
                  <a:lumOff val="20000"/>
                </a:schemeClr>
              </a:solidFill>
              <a:ln w="6350">
                <a:noFill/>
              </a:ln>
              <a:effectLst/>
            </c:spPr>
            <c:extLst>
              <c:ext xmlns:c16="http://schemas.microsoft.com/office/drawing/2014/chart" uri="{C3380CC4-5D6E-409C-BE32-E72D297353CC}">
                <c16:uniqueId val="{0000088B-0635-4DDC-93D6-3B744CECD2B8}"/>
              </c:ext>
            </c:extLst>
          </c:dPt>
          <c:dPt>
            <c:idx val="1094"/>
            <c:bubble3D val="0"/>
            <c:spPr>
              <a:solidFill>
                <a:schemeClr val="accent3">
                  <a:lumMod val="80000"/>
                  <a:lumOff val="20000"/>
                </a:schemeClr>
              </a:solidFill>
              <a:ln w="6350">
                <a:noFill/>
              </a:ln>
              <a:effectLst/>
            </c:spPr>
            <c:extLst>
              <c:ext xmlns:c16="http://schemas.microsoft.com/office/drawing/2014/chart" uri="{C3380CC4-5D6E-409C-BE32-E72D297353CC}">
                <c16:uniqueId val="{0000088D-0635-4DDC-93D6-3B744CECD2B8}"/>
              </c:ext>
            </c:extLst>
          </c:dPt>
          <c:dPt>
            <c:idx val="1095"/>
            <c:bubble3D val="0"/>
            <c:spPr>
              <a:solidFill>
                <a:schemeClr val="accent4">
                  <a:lumMod val="80000"/>
                  <a:lumOff val="20000"/>
                </a:schemeClr>
              </a:solidFill>
              <a:ln w="6350">
                <a:noFill/>
              </a:ln>
              <a:effectLst/>
            </c:spPr>
            <c:extLst>
              <c:ext xmlns:c16="http://schemas.microsoft.com/office/drawing/2014/chart" uri="{C3380CC4-5D6E-409C-BE32-E72D297353CC}">
                <c16:uniqueId val="{0000088F-0635-4DDC-93D6-3B744CECD2B8}"/>
              </c:ext>
            </c:extLst>
          </c:dPt>
          <c:dPt>
            <c:idx val="1096"/>
            <c:bubble3D val="0"/>
            <c:spPr>
              <a:solidFill>
                <a:schemeClr val="accent5">
                  <a:lumMod val="80000"/>
                  <a:lumOff val="20000"/>
                </a:schemeClr>
              </a:solidFill>
              <a:ln w="6350">
                <a:noFill/>
              </a:ln>
              <a:effectLst/>
            </c:spPr>
            <c:extLst>
              <c:ext xmlns:c16="http://schemas.microsoft.com/office/drawing/2014/chart" uri="{C3380CC4-5D6E-409C-BE32-E72D297353CC}">
                <c16:uniqueId val="{00000891-0635-4DDC-93D6-3B744CECD2B8}"/>
              </c:ext>
            </c:extLst>
          </c:dPt>
          <c:dPt>
            <c:idx val="1097"/>
            <c:bubble3D val="0"/>
            <c:spPr>
              <a:solidFill>
                <a:schemeClr val="accent6">
                  <a:lumMod val="80000"/>
                  <a:lumOff val="20000"/>
                </a:schemeClr>
              </a:solidFill>
              <a:ln w="6350">
                <a:noFill/>
              </a:ln>
              <a:effectLst/>
            </c:spPr>
            <c:extLst>
              <c:ext xmlns:c16="http://schemas.microsoft.com/office/drawing/2014/chart" uri="{C3380CC4-5D6E-409C-BE32-E72D297353CC}">
                <c16:uniqueId val="{00000893-0635-4DDC-93D6-3B744CECD2B8}"/>
              </c:ext>
            </c:extLst>
          </c:dPt>
          <c:dPt>
            <c:idx val="1098"/>
            <c:bubble3D val="0"/>
            <c:spPr>
              <a:solidFill>
                <a:schemeClr val="accent1">
                  <a:lumMod val="80000"/>
                </a:schemeClr>
              </a:solidFill>
              <a:ln w="6350">
                <a:noFill/>
              </a:ln>
              <a:effectLst/>
            </c:spPr>
            <c:extLst>
              <c:ext xmlns:c16="http://schemas.microsoft.com/office/drawing/2014/chart" uri="{C3380CC4-5D6E-409C-BE32-E72D297353CC}">
                <c16:uniqueId val="{00000895-0635-4DDC-93D6-3B744CECD2B8}"/>
              </c:ext>
            </c:extLst>
          </c:dPt>
          <c:dPt>
            <c:idx val="1099"/>
            <c:bubble3D val="0"/>
            <c:spPr>
              <a:solidFill>
                <a:schemeClr val="accent2">
                  <a:lumMod val="80000"/>
                </a:schemeClr>
              </a:solidFill>
              <a:ln w="6350">
                <a:noFill/>
              </a:ln>
              <a:effectLst/>
            </c:spPr>
            <c:extLst>
              <c:ext xmlns:c16="http://schemas.microsoft.com/office/drawing/2014/chart" uri="{C3380CC4-5D6E-409C-BE32-E72D297353CC}">
                <c16:uniqueId val="{00000897-0635-4DDC-93D6-3B744CECD2B8}"/>
              </c:ext>
            </c:extLst>
          </c:dPt>
          <c:dPt>
            <c:idx val="1100"/>
            <c:bubble3D val="0"/>
            <c:spPr>
              <a:solidFill>
                <a:schemeClr val="accent3">
                  <a:lumMod val="80000"/>
                </a:schemeClr>
              </a:solidFill>
              <a:ln w="6350">
                <a:noFill/>
              </a:ln>
              <a:effectLst/>
            </c:spPr>
            <c:extLst>
              <c:ext xmlns:c16="http://schemas.microsoft.com/office/drawing/2014/chart" uri="{C3380CC4-5D6E-409C-BE32-E72D297353CC}">
                <c16:uniqueId val="{00000899-0635-4DDC-93D6-3B744CECD2B8}"/>
              </c:ext>
            </c:extLst>
          </c:dPt>
          <c:dPt>
            <c:idx val="1101"/>
            <c:bubble3D val="0"/>
            <c:spPr>
              <a:solidFill>
                <a:schemeClr val="accent4">
                  <a:lumMod val="80000"/>
                </a:schemeClr>
              </a:solidFill>
              <a:ln w="6350">
                <a:noFill/>
              </a:ln>
              <a:effectLst/>
            </c:spPr>
            <c:extLst>
              <c:ext xmlns:c16="http://schemas.microsoft.com/office/drawing/2014/chart" uri="{C3380CC4-5D6E-409C-BE32-E72D297353CC}">
                <c16:uniqueId val="{0000089B-0635-4DDC-93D6-3B744CECD2B8}"/>
              </c:ext>
            </c:extLst>
          </c:dPt>
          <c:dPt>
            <c:idx val="1102"/>
            <c:bubble3D val="0"/>
            <c:spPr>
              <a:solidFill>
                <a:schemeClr val="accent5">
                  <a:lumMod val="80000"/>
                </a:schemeClr>
              </a:solidFill>
              <a:ln w="6350">
                <a:noFill/>
              </a:ln>
              <a:effectLst/>
            </c:spPr>
            <c:extLst>
              <c:ext xmlns:c16="http://schemas.microsoft.com/office/drawing/2014/chart" uri="{C3380CC4-5D6E-409C-BE32-E72D297353CC}">
                <c16:uniqueId val="{0000089D-0635-4DDC-93D6-3B744CECD2B8}"/>
              </c:ext>
            </c:extLst>
          </c:dPt>
          <c:dPt>
            <c:idx val="1103"/>
            <c:bubble3D val="0"/>
            <c:spPr>
              <a:solidFill>
                <a:schemeClr val="accent6">
                  <a:lumMod val="80000"/>
                </a:schemeClr>
              </a:solidFill>
              <a:ln w="6350">
                <a:noFill/>
              </a:ln>
              <a:effectLst/>
            </c:spPr>
            <c:extLst>
              <c:ext xmlns:c16="http://schemas.microsoft.com/office/drawing/2014/chart" uri="{C3380CC4-5D6E-409C-BE32-E72D297353CC}">
                <c16:uniqueId val="{0000089F-0635-4DDC-93D6-3B744CECD2B8}"/>
              </c:ext>
            </c:extLst>
          </c:dPt>
          <c:dPt>
            <c:idx val="1104"/>
            <c:bubble3D val="0"/>
            <c:spPr>
              <a:solidFill>
                <a:schemeClr val="accent1">
                  <a:lumMod val="60000"/>
                  <a:lumOff val="40000"/>
                </a:schemeClr>
              </a:solidFill>
              <a:ln w="6350">
                <a:noFill/>
              </a:ln>
              <a:effectLst/>
            </c:spPr>
            <c:extLst>
              <c:ext xmlns:c16="http://schemas.microsoft.com/office/drawing/2014/chart" uri="{C3380CC4-5D6E-409C-BE32-E72D297353CC}">
                <c16:uniqueId val="{000008A1-0635-4DDC-93D6-3B744CECD2B8}"/>
              </c:ext>
            </c:extLst>
          </c:dPt>
          <c:dPt>
            <c:idx val="1105"/>
            <c:bubble3D val="0"/>
            <c:spPr>
              <a:solidFill>
                <a:schemeClr val="accent2">
                  <a:lumMod val="60000"/>
                  <a:lumOff val="40000"/>
                </a:schemeClr>
              </a:solidFill>
              <a:ln w="6350">
                <a:noFill/>
              </a:ln>
              <a:effectLst/>
            </c:spPr>
            <c:extLst>
              <c:ext xmlns:c16="http://schemas.microsoft.com/office/drawing/2014/chart" uri="{C3380CC4-5D6E-409C-BE32-E72D297353CC}">
                <c16:uniqueId val="{000008A3-0635-4DDC-93D6-3B744CECD2B8}"/>
              </c:ext>
            </c:extLst>
          </c:dPt>
          <c:dPt>
            <c:idx val="1106"/>
            <c:bubble3D val="0"/>
            <c:spPr>
              <a:solidFill>
                <a:schemeClr val="accent3">
                  <a:lumMod val="60000"/>
                  <a:lumOff val="40000"/>
                </a:schemeClr>
              </a:solidFill>
              <a:ln w="6350">
                <a:noFill/>
              </a:ln>
              <a:effectLst/>
            </c:spPr>
            <c:extLst>
              <c:ext xmlns:c16="http://schemas.microsoft.com/office/drawing/2014/chart" uri="{C3380CC4-5D6E-409C-BE32-E72D297353CC}">
                <c16:uniqueId val="{000008A5-0635-4DDC-93D6-3B744CECD2B8}"/>
              </c:ext>
            </c:extLst>
          </c:dPt>
          <c:dPt>
            <c:idx val="1107"/>
            <c:bubble3D val="0"/>
            <c:spPr>
              <a:solidFill>
                <a:schemeClr val="accent4">
                  <a:lumMod val="60000"/>
                  <a:lumOff val="40000"/>
                </a:schemeClr>
              </a:solidFill>
              <a:ln w="6350">
                <a:noFill/>
              </a:ln>
              <a:effectLst/>
            </c:spPr>
            <c:extLst>
              <c:ext xmlns:c16="http://schemas.microsoft.com/office/drawing/2014/chart" uri="{C3380CC4-5D6E-409C-BE32-E72D297353CC}">
                <c16:uniqueId val="{000008A7-0635-4DDC-93D6-3B744CECD2B8}"/>
              </c:ext>
            </c:extLst>
          </c:dPt>
          <c:dPt>
            <c:idx val="1108"/>
            <c:bubble3D val="0"/>
            <c:spPr>
              <a:solidFill>
                <a:schemeClr val="accent5">
                  <a:lumMod val="60000"/>
                  <a:lumOff val="40000"/>
                </a:schemeClr>
              </a:solidFill>
              <a:ln w="6350">
                <a:noFill/>
              </a:ln>
              <a:effectLst/>
            </c:spPr>
            <c:extLst>
              <c:ext xmlns:c16="http://schemas.microsoft.com/office/drawing/2014/chart" uri="{C3380CC4-5D6E-409C-BE32-E72D297353CC}">
                <c16:uniqueId val="{000008A9-0635-4DDC-93D6-3B744CECD2B8}"/>
              </c:ext>
            </c:extLst>
          </c:dPt>
          <c:dPt>
            <c:idx val="1109"/>
            <c:bubble3D val="0"/>
            <c:spPr>
              <a:solidFill>
                <a:schemeClr val="accent6">
                  <a:lumMod val="60000"/>
                  <a:lumOff val="40000"/>
                </a:schemeClr>
              </a:solidFill>
              <a:ln w="6350">
                <a:noFill/>
              </a:ln>
              <a:effectLst/>
            </c:spPr>
            <c:extLst>
              <c:ext xmlns:c16="http://schemas.microsoft.com/office/drawing/2014/chart" uri="{C3380CC4-5D6E-409C-BE32-E72D297353CC}">
                <c16:uniqueId val="{000008AB-0635-4DDC-93D6-3B744CECD2B8}"/>
              </c:ext>
            </c:extLst>
          </c:dPt>
          <c:dPt>
            <c:idx val="1110"/>
            <c:bubble3D val="0"/>
            <c:spPr>
              <a:solidFill>
                <a:schemeClr val="accent1">
                  <a:lumMod val="50000"/>
                </a:schemeClr>
              </a:solidFill>
              <a:ln w="6350">
                <a:noFill/>
              </a:ln>
              <a:effectLst/>
            </c:spPr>
            <c:extLst>
              <c:ext xmlns:c16="http://schemas.microsoft.com/office/drawing/2014/chart" uri="{C3380CC4-5D6E-409C-BE32-E72D297353CC}">
                <c16:uniqueId val="{000008AD-0635-4DDC-93D6-3B744CECD2B8}"/>
              </c:ext>
            </c:extLst>
          </c:dPt>
          <c:dPt>
            <c:idx val="1111"/>
            <c:bubble3D val="0"/>
            <c:spPr>
              <a:solidFill>
                <a:schemeClr val="accent2">
                  <a:lumMod val="50000"/>
                </a:schemeClr>
              </a:solidFill>
              <a:ln w="6350">
                <a:noFill/>
              </a:ln>
              <a:effectLst/>
            </c:spPr>
            <c:extLst>
              <c:ext xmlns:c16="http://schemas.microsoft.com/office/drawing/2014/chart" uri="{C3380CC4-5D6E-409C-BE32-E72D297353CC}">
                <c16:uniqueId val="{000008AF-0635-4DDC-93D6-3B744CECD2B8}"/>
              </c:ext>
            </c:extLst>
          </c:dPt>
          <c:dPt>
            <c:idx val="1112"/>
            <c:bubble3D val="0"/>
            <c:spPr>
              <a:solidFill>
                <a:schemeClr val="accent3">
                  <a:lumMod val="50000"/>
                </a:schemeClr>
              </a:solidFill>
              <a:ln w="6350">
                <a:noFill/>
              </a:ln>
              <a:effectLst/>
            </c:spPr>
            <c:extLst>
              <c:ext xmlns:c16="http://schemas.microsoft.com/office/drawing/2014/chart" uri="{C3380CC4-5D6E-409C-BE32-E72D297353CC}">
                <c16:uniqueId val="{000008B1-0635-4DDC-93D6-3B744CECD2B8}"/>
              </c:ext>
            </c:extLst>
          </c:dPt>
          <c:dPt>
            <c:idx val="1113"/>
            <c:bubble3D val="0"/>
            <c:spPr>
              <a:solidFill>
                <a:schemeClr val="accent4">
                  <a:lumMod val="50000"/>
                </a:schemeClr>
              </a:solidFill>
              <a:ln w="6350">
                <a:noFill/>
              </a:ln>
              <a:effectLst/>
            </c:spPr>
            <c:extLst>
              <c:ext xmlns:c16="http://schemas.microsoft.com/office/drawing/2014/chart" uri="{C3380CC4-5D6E-409C-BE32-E72D297353CC}">
                <c16:uniqueId val="{000008B3-0635-4DDC-93D6-3B744CECD2B8}"/>
              </c:ext>
            </c:extLst>
          </c:dPt>
          <c:dPt>
            <c:idx val="1114"/>
            <c:bubble3D val="0"/>
            <c:spPr>
              <a:solidFill>
                <a:schemeClr val="accent5">
                  <a:lumMod val="50000"/>
                </a:schemeClr>
              </a:solidFill>
              <a:ln w="6350">
                <a:noFill/>
              </a:ln>
              <a:effectLst/>
            </c:spPr>
            <c:extLst>
              <c:ext xmlns:c16="http://schemas.microsoft.com/office/drawing/2014/chart" uri="{C3380CC4-5D6E-409C-BE32-E72D297353CC}">
                <c16:uniqueId val="{000008B5-0635-4DDC-93D6-3B744CECD2B8}"/>
              </c:ext>
            </c:extLst>
          </c:dPt>
          <c:dPt>
            <c:idx val="1115"/>
            <c:bubble3D val="0"/>
            <c:spPr>
              <a:solidFill>
                <a:schemeClr val="accent6">
                  <a:lumMod val="50000"/>
                </a:schemeClr>
              </a:solidFill>
              <a:ln w="6350">
                <a:noFill/>
              </a:ln>
              <a:effectLst/>
            </c:spPr>
            <c:extLst>
              <c:ext xmlns:c16="http://schemas.microsoft.com/office/drawing/2014/chart" uri="{C3380CC4-5D6E-409C-BE32-E72D297353CC}">
                <c16:uniqueId val="{000008B7-0635-4DDC-93D6-3B744CECD2B8}"/>
              </c:ext>
            </c:extLst>
          </c:dPt>
          <c:dPt>
            <c:idx val="1116"/>
            <c:bubble3D val="0"/>
            <c:spPr>
              <a:solidFill>
                <a:schemeClr val="accent1">
                  <a:lumMod val="70000"/>
                  <a:lumOff val="30000"/>
                </a:schemeClr>
              </a:solidFill>
              <a:ln w="6350">
                <a:noFill/>
              </a:ln>
              <a:effectLst/>
            </c:spPr>
            <c:extLst>
              <c:ext xmlns:c16="http://schemas.microsoft.com/office/drawing/2014/chart" uri="{C3380CC4-5D6E-409C-BE32-E72D297353CC}">
                <c16:uniqueId val="{000008B9-0635-4DDC-93D6-3B744CECD2B8}"/>
              </c:ext>
            </c:extLst>
          </c:dPt>
          <c:dPt>
            <c:idx val="1117"/>
            <c:bubble3D val="0"/>
            <c:spPr>
              <a:solidFill>
                <a:schemeClr val="accent2">
                  <a:lumMod val="70000"/>
                  <a:lumOff val="30000"/>
                </a:schemeClr>
              </a:solidFill>
              <a:ln w="6350">
                <a:noFill/>
              </a:ln>
              <a:effectLst/>
            </c:spPr>
            <c:extLst>
              <c:ext xmlns:c16="http://schemas.microsoft.com/office/drawing/2014/chart" uri="{C3380CC4-5D6E-409C-BE32-E72D297353CC}">
                <c16:uniqueId val="{000008BB-0635-4DDC-93D6-3B744CECD2B8}"/>
              </c:ext>
            </c:extLst>
          </c:dPt>
          <c:dPt>
            <c:idx val="1118"/>
            <c:bubble3D val="0"/>
            <c:spPr>
              <a:solidFill>
                <a:schemeClr val="accent3">
                  <a:lumMod val="70000"/>
                  <a:lumOff val="30000"/>
                </a:schemeClr>
              </a:solidFill>
              <a:ln w="6350">
                <a:noFill/>
              </a:ln>
              <a:effectLst/>
            </c:spPr>
            <c:extLst>
              <c:ext xmlns:c16="http://schemas.microsoft.com/office/drawing/2014/chart" uri="{C3380CC4-5D6E-409C-BE32-E72D297353CC}">
                <c16:uniqueId val="{000008BD-0635-4DDC-93D6-3B744CECD2B8}"/>
              </c:ext>
            </c:extLst>
          </c:dPt>
          <c:dPt>
            <c:idx val="1119"/>
            <c:bubble3D val="0"/>
            <c:spPr>
              <a:solidFill>
                <a:schemeClr val="accent4">
                  <a:lumMod val="70000"/>
                  <a:lumOff val="30000"/>
                </a:schemeClr>
              </a:solidFill>
              <a:ln w="6350">
                <a:noFill/>
              </a:ln>
              <a:effectLst/>
            </c:spPr>
            <c:extLst>
              <c:ext xmlns:c16="http://schemas.microsoft.com/office/drawing/2014/chart" uri="{C3380CC4-5D6E-409C-BE32-E72D297353CC}">
                <c16:uniqueId val="{000008BF-0635-4DDC-93D6-3B744CECD2B8}"/>
              </c:ext>
            </c:extLst>
          </c:dPt>
          <c:dPt>
            <c:idx val="1120"/>
            <c:bubble3D val="0"/>
            <c:spPr>
              <a:solidFill>
                <a:schemeClr val="accent5">
                  <a:lumMod val="70000"/>
                  <a:lumOff val="30000"/>
                </a:schemeClr>
              </a:solidFill>
              <a:ln w="6350">
                <a:noFill/>
              </a:ln>
              <a:effectLst/>
            </c:spPr>
            <c:extLst>
              <c:ext xmlns:c16="http://schemas.microsoft.com/office/drawing/2014/chart" uri="{C3380CC4-5D6E-409C-BE32-E72D297353CC}">
                <c16:uniqueId val="{000008C1-0635-4DDC-93D6-3B744CECD2B8}"/>
              </c:ext>
            </c:extLst>
          </c:dPt>
          <c:dPt>
            <c:idx val="1121"/>
            <c:bubble3D val="0"/>
            <c:spPr>
              <a:solidFill>
                <a:schemeClr val="accent6">
                  <a:lumMod val="70000"/>
                  <a:lumOff val="30000"/>
                </a:schemeClr>
              </a:solidFill>
              <a:ln w="6350">
                <a:noFill/>
              </a:ln>
              <a:effectLst/>
            </c:spPr>
            <c:extLst>
              <c:ext xmlns:c16="http://schemas.microsoft.com/office/drawing/2014/chart" uri="{C3380CC4-5D6E-409C-BE32-E72D297353CC}">
                <c16:uniqueId val="{000008C3-0635-4DDC-93D6-3B744CECD2B8}"/>
              </c:ext>
            </c:extLst>
          </c:dPt>
          <c:dPt>
            <c:idx val="1122"/>
            <c:bubble3D val="0"/>
            <c:spPr>
              <a:solidFill>
                <a:schemeClr val="accent1">
                  <a:lumMod val="70000"/>
                </a:schemeClr>
              </a:solidFill>
              <a:ln w="6350">
                <a:noFill/>
              </a:ln>
              <a:effectLst/>
            </c:spPr>
            <c:extLst>
              <c:ext xmlns:c16="http://schemas.microsoft.com/office/drawing/2014/chart" uri="{C3380CC4-5D6E-409C-BE32-E72D297353CC}">
                <c16:uniqueId val="{000008C5-0635-4DDC-93D6-3B744CECD2B8}"/>
              </c:ext>
            </c:extLst>
          </c:dPt>
          <c:dPt>
            <c:idx val="1123"/>
            <c:bubble3D val="0"/>
            <c:spPr>
              <a:solidFill>
                <a:schemeClr val="accent2">
                  <a:lumMod val="70000"/>
                </a:schemeClr>
              </a:solidFill>
              <a:ln w="6350">
                <a:noFill/>
              </a:ln>
              <a:effectLst/>
            </c:spPr>
            <c:extLst>
              <c:ext xmlns:c16="http://schemas.microsoft.com/office/drawing/2014/chart" uri="{C3380CC4-5D6E-409C-BE32-E72D297353CC}">
                <c16:uniqueId val="{000008C7-0635-4DDC-93D6-3B744CECD2B8}"/>
              </c:ext>
            </c:extLst>
          </c:dPt>
          <c:dPt>
            <c:idx val="1124"/>
            <c:bubble3D val="0"/>
            <c:spPr>
              <a:solidFill>
                <a:schemeClr val="accent3">
                  <a:lumMod val="70000"/>
                </a:schemeClr>
              </a:solidFill>
              <a:ln w="6350">
                <a:noFill/>
              </a:ln>
              <a:effectLst/>
            </c:spPr>
            <c:extLst>
              <c:ext xmlns:c16="http://schemas.microsoft.com/office/drawing/2014/chart" uri="{C3380CC4-5D6E-409C-BE32-E72D297353CC}">
                <c16:uniqueId val="{000008C9-0635-4DDC-93D6-3B744CECD2B8}"/>
              </c:ext>
            </c:extLst>
          </c:dPt>
          <c:dPt>
            <c:idx val="1125"/>
            <c:bubble3D val="0"/>
            <c:spPr>
              <a:solidFill>
                <a:schemeClr val="accent4">
                  <a:lumMod val="70000"/>
                </a:schemeClr>
              </a:solidFill>
              <a:ln w="6350">
                <a:noFill/>
              </a:ln>
              <a:effectLst/>
            </c:spPr>
            <c:extLst>
              <c:ext xmlns:c16="http://schemas.microsoft.com/office/drawing/2014/chart" uri="{C3380CC4-5D6E-409C-BE32-E72D297353CC}">
                <c16:uniqueId val="{000008CB-0635-4DDC-93D6-3B744CECD2B8}"/>
              </c:ext>
            </c:extLst>
          </c:dPt>
          <c:dPt>
            <c:idx val="1126"/>
            <c:bubble3D val="0"/>
            <c:spPr>
              <a:solidFill>
                <a:schemeClr val="accent5">
                  <a:lumMod val="70000"/>
                </a:schemeClr>
              </a:solidFill>
              <a:ln w="6350">
                <a:noFill/>
              </a:ln>
              <a:effectLst/>
            </c:spPr>
            <c:extLst>
              <c:ext xmlns:c16="http://schemas.microsoft.com/office/drawing/2014/chart" uri="{C3380CC4-5D6E-409C-BE32-E72D297353CC}">
                <c16:uniqueId val="{000008CD-0635-4DDC-93D6-3B744CECD2B8}"/>
              </c:ext>
            </c:extLst>
          </c:dPt>
          <c:dPt>
            <c:idx val="1127"/>
            <c:bubble3D val="0"/>
            <c:spPr>
              <a:solidFill>
                <a:schemeClr val="accent6">
                  <a:lumMod val="70000"/>
                </a:schemeClr>
              </a:solidFill>
              <a:ln w="6350">
                <a:noFill/>
              </a:ln>
              <a:effectLst/>
            </c:spPr>
            <c:extLst>
              <c:ext xmlns:c16="http://schemas.microsoft.com/office/drawing/2014/chart" uri="{C3380CC4-5D6E-409C-BE32-E72D297353CC}">
                <c16:uniqueId val="{000008CF-0635-4DDC-93D6-3B744CECD2B8}"/>
              </c:ext>
            </c:extLst>
          </c:dPt>
          <c:dPt>
            <c:idx val="1128"/>
            <c:bubble3D val="0"/>
            <c:spPr>
              <a:solidFill>
                <a:schemeClr val="accent1">
                  <a:lumMod val="50000"/>
                  <a:lumOff val="50000"/>
                </a:schemeClr>
              </a:solidFill>
              <a:ln w="6350">
                <a:noFill/>
              </a:ln>
              <a:effectLst/>
            </c:spPr>
            <c:extLst>
              <c:ext xmlns:c16="http://schemas.microsoft.com/office/drawing/2014/chart" uri="{C3380CC4-5D6E-409C-BE32-E72D297353CC}">
                <c16:uniqueId val="{000008D1-0635-4DDC-93D6-3B744CECD2B8}"/>
              </c:ext>
            </c:extLst>
          </c:dPt>
          <c:dPt>
            <c:idx val="1129"/>
            <c:bubble3D val="0"/>
            <c:spPr>
              <a:solidFill>
                <a:schemeClr val="accent2">
                  <a:lumMod val="50000"/>
                  <a:lumOff val="50000"/>
                </a:schemeClr>
              </a:solidFill>
              <a:ln w="6350">
                <a:noFill/>
              </a:ln>
              <a:effectLst/>
            </c:spPr>
            <c:extLst>
              <c:ext xmlns:c16="http://schemas.microsoft.com/office/drawing/2014/chart" uri="{C3380CC4-5D6E-409C-BE32-E72D297353CC}">
                <c16:uniqueId val="{000008D3-0635-4DDC-93D6-3B744CECD2B8}"/>
              </c:ext>
            </c:extLst>
          </c:dPt>
          <c:dPt>
            <c:idx val="1130"/>
            <c:bubble3D val="0"/>
            <c:spPr>
              <a:solidFill>
                <a:schemeClr val="accent3">
                  <a:lumMod val="50000"/>
                  <a:lumOff val="50000"/>
                </a:schemeClr>
              </a:solidFill>
              <a:ln w="6350">
                <a:noFill/>
              </a:ln>
              <a:effectLst/>
            </c:spPr>
            <c:extLst>
              <c:ext xmlns:c16="http://schemas.microsoft.com/office/drawing/2014/chart" uri="{C3380CC4-5D6E-409C-BE32-E72D297353CC}">
                <c16:uniqueId val="{000008D5-0635-4DDC-93D6-3B744CECD2B8}"/>
              </c:ext>
            </c:extLst>
          </c:dPt>
          <c:dPt>
            <c:idx val="1131"/>
            <c:bubble3D val="0"/>
            <c:spPr>
              <a:solidFill>
                <a:schemeClr val="accent4">
                  <a:lumMod val="50000"/>
                  <a:lumOff val="50000"/>
                </a:schemeClr>
              </a:solidFill>
              <a:ln w="6350">
                <a:noFill/>
              </a:ln>
              <a:effectLst/>
            </c:spPr>
            <c:extLst>
              <c:ext xmlns:c16="http://schemas.microsoft.com/office/drawing/2014/chart" uri="{C3380CC4-5D6E-409C-BE32-E72D297353CC}">
                <c16:uniqueId val="{000008D7-0635-4DDC-93D6-3B744CECD2B8}"/>
              </c:ext>
            </c:extLst>
          </c:dPt>
          <c:dPt>
            <c:idx val="1132"/>
            <c:bubble3D val="0"/>
            <c:spPr>
              <a:solidFill>
                <a:schemeClr val="accent5">
                  <a:lumMod val="50000"/>
                  <a:lumOff val="50000"/>
                </a:schemeClr>
              </a:solidFill>
              <a:ln w="6350">
                <a:noFill/>
              </a:ln>
              <a:effectLst/>
            </c:spPr>
            <c:extLst>
              <c:ext xmlns:c16="http://schemas.microsoft.com/office/drawing/2014/chart" uri="{C3380CC4-5D6E-409C-BE32-E72D297353CC}">
                <c16:uniqueId val="{000008D9-0635-4DDC-93D6-3B744CECD2B8}"/>
              </c:ext>
            </c:extLst>
          </c:dPt>
          <c:dPt>
            <c:idx val="1133"/>
            <c:bubble3D val="0"/>
            <c:spPr>
              <a:solidFill>
                <a:schemeClr val="accent6">
                  <a:lumMod val="50000"/>
                  <a:lumOff val="50000"/>
                </a:schemeClr>
              </a:solidFill>
              <a:ln w="6350">
                <a:noFill/>
              </a:ln>
              <a:effectLst/>
            </c:spPr>
            <c:extLst>
              <c:ext xmlns:c16="http://schemas.microsoft.com/office/drawing/2014/chart" uri="{C3380CC4-5D6E-409C-BE32-E72D297353CC}">
                <c16:uniqueId val="{000008DB-0635-4DDC-93D6-3B744CECD2B8}"/>
              </c:ext>
            </c:extLst>
          </c:dPt>
          <c:dPt>
            <c:idx val="1134"/>
            <c:bubble3D val="0"/>
            <c:spPr>
              <a:solidFill>
                <a:schemeClr val="accent1"/>
              </a:solidFill>
              <a:ln w="6350">
                <a:noFill/>
              </a:ln>
              <a:effectLst/>
            </c:spPr>
            <c:extLst>
              <c:ext xmlns:c16="http://schemas.microsoft.com/office/drawing/2014/chart" uri="{C3380CC4-5D6E-409C-BE32-E72D297353CC}">
                <c16:uniqueId val="{000008DD-0635-4DDC-93D6-3B744CECD2B8}"/>
              </c:ext>
            </c:extLst>
          </c:dPt>
          <c:dPt>
            <c:idx val="1135"/>
            <c:bubble3D val="0"/>
            <c:spPr>
              <a:solidFill>
                <a:schemeClr val="accent2"/>
              </a:solidFill>
              <a:ln w="6350">
                <a:noFill/>
              </a:ln>
              <a:effectLst/>
            </c:spPr>
            <c:extLst>
              <c:ext xmlns:c16="http://schemas.microsoft.com/office/drawing/2014/chart" uri="{C3380CC4-5D6E-409C-BE32-E72D297353CC}">
                <c16:uniqueId val="{000008DF-0635-4DDC-93D6-3B744CECD2B8}"/>
              </c:ext>
            </c:extLst>
          </c:dPt>
          <c:dPt>
            <c:idx val="1136"/>
            <c:bubble3D val="0"/>
            <c:spPr>
              <a:solidFill>
                <a:schemeClr val="accent3"/>
              </a:solidFill>
              <a:ln w="6350">
                <a:noFill/>
              </a:ln>
              <a:effectLst/>
            </c:spPr>
            <c:extLst>
              <c:ext xmlns:c16="http://schemas.microsoft.com/office/drawing/2014/chart" uri="{C3380CC4-5D6E-409C-BE32-E72D297353CC}">
                <c16:uniqueId val="{000008E1-0635-4DDC-93D6-3B744CECD2B8}"/>
              </c:ext>
            </c:extLst>
          </c:dPt>
          <c:dPt>
            <c:idx val="1137"/>
            <c:bubble3D val="0"/>
            <c:spPr>
              <a:solidFill>
                <a:schemeClr val="accent4"/>
              </a:solidFill>
              <a:ln w="6350">
                <a:noFill/>
              </a:ln>
              <a:effectLst/>
            </c:spPr>
            <c:extLst>
              <c:ext xmlns:c16="http://schemas.microsoft.com/office/drawing/2014/chart" uri="{C3380CC4-5D6E-409C-BE32-E72D297353CC}">
                <c16:uniqueId val="{000008E3-0635-4DDC-93D6-3B744CECD2B8}"/>
              </c:ext>
            </c:extLst>
          </c:dPt>
          <c:dPt>
            <c:idx val="1138"/>
            <c:bubble3D val="0"/>
            <c:spPr>
              <a:solidFill>
                <a:schemeClr val="accent5"/>
              </a:solidFill>
              <a:ln w="6350">
                <a:noFill/>
              </a:ln>
              <a:effectLst/>
            </c:spPr>
            <c:extLst>
              <c:ext xmlns:c16="http://schemas.microsoft.com/office/drawing/2014/chart" uri="{C3380CC4-5D6E-409C-BE32-E72D297353CC}">
                <c16:uniqueId val="{000008E5-0635-4DDC-93D6-3B744CECD2B8}"/>
              </c:ext>
            </c:extLst>
          </c:dPt>
          <c:dPt>
            <c:idx val="1139"/>
            <c:bubble3D val="0"/>
            <c:spPr>
              <a:solidFill>
                <a:schemeClr val="accent6"/>
              </a:solidFill>
              <a:ln w="6350">
                <a:noFill/>
              </a:ln>
              <a:effectLst/>
            </c:spPr>
            <c:extLst>
              <c:ext xmlns:c16="http://schemas.microsoft.com/office/drawing/2014/chart" uri="{C3380CC4-5D6E-409C-BE32-E72D297353CC}">
                <c16:uniqueId val="{000008E7-0635-4DDC-93D6-3B744CECD2B8}"/>
              </c:ext>
            </c:extLst>
          </c:dPt>
          <c:dPt>
            <c:idx val="1140"/>
            <c:bubble3D val="0"/>
            <c:spPr>
              <a:solidFill>
                <a:schemeClr val="accent1">
                  <a:lumMod val="60000"/>
                </a:schemeClr>
              </a:solidFill>
              <a:ln w="6350">
                <a:noFill/>
              </a:ln>
              <a:effectLst/>
            </c:spPr>
            <c:extLst>
              <c:ext xmlns:c16="http://schemas.microsoft.com/office/drawing/2014/chart" uri="{C3380CC4-5D6E-409C-BE32-E72D297353CC}">
                <c16:uniqueId val="{000008E9-0635-4DDC-93D6-3B744CECD2B8}"/>
              </c:ext>
            </c:extLst>
          </c:dPt>
          <c:dPt>
            <c:idx val="1141"/>
            <c:bubble3D val="0"/>
            <c:spPr>
              <a:solidFill>
                <a:schemeClr val="accent2">
                  <a:lumMod val="60000"/>
                </a:schemeClr>
              </a:solidFill>
              <a:ln w="6350">
                <a:noFill/>
              </a:ln>
              <a:effectLst/>
            </c:spPr>
            <c:extLst>
              <c:ext xmlns:c16="http://schemas.microsoft.com/office/drawing/2014/chart" uri="{C3380CC4-5D6E-409C-BE32-E72D297353CC}">
                <c16:uniqueId val="{000008EB-0635-4DDC-93D6-3B744CECD2B8}"/>
              </c:ext>
            </c:extLst>
          </c:dPt>
          <c:dPt>
            <c:idx val="1142"/>
            <c:bubble3D val="0"/>
            <c:spPr>
              <a:solidFill>
                <a:schemeClr val="accent3">
                  <a:lumMod val="60000"/>
                </a:schemeClr>
              </a:solidFill>
              <a:ln w="6350">
                <a:noFill/>
              </a:ln>
              <a:effectLst/>
            </c:spPr>
            <c:extLst>
              <c:ext xmlns:c16="http://schemas.microsoft.com/office/drawing/2014/chart" uri="{C3380CC4-5D6E-409C-BE32-E72D297353CC}">
                <c16:uniqueId val="{000008ED-0635-4DDC-93D6-3B744CECD2B8}"/>
              </c:ext>
            </c:extLst>
          </c:dPt>
          <c:dPt>
            <c:idx val="1143"/>
            <c:bubble3D val="0"/>
            <c:spPr>
              <a:solidFill>
                <a:schemeClr val="accent4">
                  <a:lumMod val="60000"/>
                </a:schemeClr>
              </a:solidFill>
              <a:ln w="6350">
                <a:noFill/>
              </a:ln>
              <a:effectLst/>
            </c:spPr>
            <c:extLst>
              <c:ext xmlns:c16="http://schemas.microsoft.com/office/drawing/2014/chart" uri="{C3380CC4-5D6E-409C-BE32-E72D297353CC}">
                <c16:uniqueId val="{000008EF-0635-4DDC-93D6-3B744CECD2B8}"/>
              </c:ext>
            </c:extLst>
          </c:dPt>
          <c:dPt>
            <c:idx val="1144"/>
            <c:bubble3D val="0"/>
            <c:spPr>
              <a:solidFill>
                <a:schemeClr val="accent5">
                  <a:lumMod val="60000"/>
                </a:schemeClr>
              </a:solidFill>
              <a:ln w="6350">
                <a:noFill/>
              </a:ln>
              <a:effectLst/>
            </c:spPr>
            <c:extLst>
              <c:ext xmlns:c16="http://schemas.microsoft.com/office/drawing/2014/chart" uri="{C3380CC4-5D6E-409C-BE32-E72D297353CC}">
                <c16:uniqueId val="{000008F1-0635-4DDC-93D6-3B744CECD2B8}"/>
              </c:ext>
            </c:extLst>
          </c:dPt>
          <c:dPt>
            <c:idx val="1145"/>
            <c:bubble3D val="0"/>
            <c:spPr>
              <a:solidFill>
                <a:schemeClr val="accent6">
                  <a:lumMod val="60000"/>
                </a:schemeClr>
              </a:solidFill>
              <a:ln w="6350">
                <a:noFill/>
              </a:ln>
              <a:effectLst/>
            </c:spPr>
            <c:extLst>
              <c:ext xmlns:c16="http://schemas.microsoft.com/office/drawing/2014/chart" uri="{C3380CC4-5D6E-409C-BE32-E72D297353CC}">
                <c16:uniqueId val="{000008F3-0635-4DDC-93D6-3B744CECD2B8}"/>
              </c:ext>
            </c:extLst>
          </c:dPt>
          <c:dPt>
            <c:idx val="1146"/>
            <c:bubble3D val="0"/>
            <c:spPr>
              <a:solidFill>
                <a:schemeClr val="accent1">
                  <a:lumMod val="80000"/>
                  <a:lumOff val="20000"/>
                </a:schemeClr>
              </a:solidFill>
              <a:ln w="6350">
                <a:noFill/>
              </a:ln>
              <a:effectLst/>
            </c:spPr>
            <c:extLst>
              <c:ext xmlns:c16="http://schemas.microsoft.com/office/drawing/2014/chart" uri="{C3380CC4-5D6E-409C-BE32-E72D297353CC}">
                <c16:uniqueId val="{000008F5-0635-4DDC-93D6-3B744CECD2B8}"/>
              </c:ext>
            </c:extLst>
          </c:dPt>
          <c:dPt>
            <c:idx val="1147"/>
            <c:bubble3D val="0"/>
            <c:spPr>
              <a:solidFill>
                <a:schemeClr val="accent2">
                  <a:lumMod val="80000"/>
                  <a:lumOff val="20000"/>
                </a:schemeClr>
              </a:solidFill>
              <a:ln w="6350">
                <a:noFill/>
              </a:ln>
              <a:effectLst/>
            </c:spPr>
            <c:extLst>
              <c:ext xmlns:c16="http://schemas.microsoft.com/office/drawing/2014/chart" uri="{C3380CC4-5D6E-409C-BE32-E72D297353CC}">
                <c16:uniqueId val="{000008F7-0635-4DDC-93D6-3B744CECD2B8}"/>
              </c:ext>
            </c:extLst>
          </c:dPt>
          <c:dPt>
            <c:idx val="1148"/>
            <c:bubble3D val="0"/>
            <c:spPr>
              <a:solidFill>
                <a:schemeClr val="accent3">
                  <a:lumMod val="80000"/>
                  <a:lumOff val="20000"/>
                </a:schemeClr>
              </a:solidFill>
              <a:ln w="6350">
                <a:noFill/>
              </a:ln>
              <a:effectLst/>
            </c:spPr>
            <c:extLst>
              <c:ext xmlns:c16="http://schemas.microsoft.com/office/drawing/2014/chart" uri="{C3380CC4-5D6E-409C-BE32-E72D297353CC}">
                <c16:uniqueId val="{000008F9-0635-4DDC-93D6-3B744CECD2B8}"/>
              </c:ext>
            </c:extLst>
          </c:dPt>
          <c:dPt>
            <c:idx val="1149"/>
            <c:bubble3D val="0"/>
            <c:spPr>
              <a:solidFill>
                <a:schemeClr val="accent4">
                  <a:lumMod val="80000"/>
                  <a:lumOff val="20000"/>
                </a:schemeClr>
              </a:solidFill>
              <a:ln w="6350">
                <a:noFill/>
              </a:ln>
              <a:effectLst/>
            </c:spPr>
            <c:extLst>
              <c:ext xmlns:c16="http://schemas.microsoft.com/office/drawing/2014/chart" uri="{C3380CC4-5D6E-409C-BE32-E72D297353CC}">
                <c16:uniqueId val="{000008FB-0635-4DDC-93D6-3B744CECD2B8}"/>
              </c:ext>
            </c:extLst>
          </c:dPt>
          <c:dPt>
            <c:idx val="1150"/>
            <c:bubble3D val="0"/>
            <c:spPr>
              <a:solidFill>
                <a:schemeClr val="accent5">
                  <a:lumMod val="80000"/>
                  <a:lumOff val="20000"/>
                </a:schemeClr>
              </a:solidFill>
              <a:ln w="6350">
                <a:noFill/>
              </a:ln>
              <a:effectLst/>
            </c:spPr>
            <c:extLst>
              <c:ext xmlns:c16="http://schemas.microsoft.com/office/drawing/2014/chart" uri="{C3380CC4-5D6E-409C-BE32-E72D297353CC}">
                <c16:uniqueId val="{000008FD-0635-4DDC-93D6-3B744CECD2B8}"/>
              </c:ext>
            </c:extLst>
          </c:dPt>
          <c:dPt>
            <c:idx val="1151"/>
            <c:bubble3D val="0"/>
            <c:spPr>
              <a:solidFill>
                <a:schemeClr val="accent6">
                  <a:lumMod val="80000"/>
                  <a:lumOff val="20000"/>
                </a:schemeClr>
              </a:solidFill>
              <a:ln w="6350">
                <a:noFill/>
              </a:ln>
              <a:effectLst/>
            </c:spPr>
            <c:extLst>
              <c:ext xmlns:c16="http://schemas.microsoft.com/office/drawing/2014/chart" uri="{C3380CC4-5D6E-409C-BE32-E72D297353CC}">
                <c16:uniqueId val="{000008FF-0635-4DDC-93D6-3B744CECD2B8}"/>
              </c:ext>
            </c:extLst>
          </c:dPt>
          <c:dPt>
            <c:idx val="1152"/>
            <c:bubble3D val="0"/>
            <c:spPr>
              <a:solidFill>
                <a:schemeClr val="accent1">
                  <a:lumMod val="80000"/>
                </a:schemeClr>
              </a:solidFill>
              <a:ln w="6350">
                <a:noFill/>
              </a:ln>
              <a:effectLst/>
            </c:spPr>
            <c:extLst>
              <c:ext xmlns:c16="http://schemas.microsoft.com/office/drawing/2014/chart" uri="{C3380CC4-5D6E-409C-BE32-E72D297353CC}">
                <c16:uniqueId val="{00000901-0635-4DDC-93D6-3B744CECD2B8}"/>
              </c:ext>
            </c:extLst>
          </c:dPt>
          <c:dPt>
            <c:idx val="1153"/>
            <c:bubble3D val="0"/>
            <c:spPr>
              <a:solidFill>
                <a:schemeClr val="accent2">
                  <a:lumMod val="80000"/>
                </a:schemeClr>
              </a:solidFill>
              <a:ln w="6350">
                <a:noFill/>
              </a:ln>
              <a:effectLst/>
            </c:spPr>
            <c:extLst>
              <c:ext xmlns:c16="http://schemas.microsoft.com/office/drawing/2014/chart" uri="{C3380CC4-5D6E-409C-BE32-E72D297353CC}">
                <c16:uniqueId val="{00000903-0635-4DDC-93D6-3B744CECD2B8}"/>
              </c:ext>
            </c:extLst>
          </c:dPt>
          <c:dPt>
            <c:idx val="1154"/>
            <c:bubble3D val="0"/>
            <c:spPr>
              <a:solidFill>
                <a:schemeClr val="accent3">
                  <a:lumMod val="80000"/>
                </a:schemeClr>
              </a:solidFill>
              <a:ln w="6350">
                <a:noFill/>
              </a:ln>
              <a:effectLst/>
            </c:spPr>
            <c:extLst>
              <c:ext xmlns:c16="http://schemas.microsoft.com/office/drawing/2014/chart" uri="{C3380CC4-5D6E-409C-BE32-E72D297353CC}">
                <c16:uniqueId val="{00000905-0635-4DDC-93D6-3B744CECD2B8}"/>
              </c:ext>
            </c:extLst>
          </c:dPt>
          <c:dPt>
            <c:idx val="1155"/>
            <c:bubble3D val="0"/>
            <c:spPr>
              <a:solidFill>
                <a:schemeClr val="accent4">
                  <a:lumMod val="80000"/>
                </a:schemeClr>
              </a:solidFill>
              <a:ln w="6350">
                <a:noFill/>
              </a:ln>
              <a:effectLst/>
            </c:spPr>
            <c:extLst>
              <c:ext xmlns:c16="http://schemas.microsoft.com/office/drawing/2014/chart" uri="{C3380CC4-5D6E-409C-BE32-E72D297353CC}">
                <c16:uniqueId val="{00000907-0635-4DDC-93D6-3B744CECD2B8}"/>
              </c:ext>
            </c:extLst>
          </c:dPt>
          <c:dPt>
            <c:idx val="1156"/>
            <c:bubble3D val="0"/>
            <c:spPr>
              <a:solidFill>
                <a:schemeClr val="accent5">
                  <a:lumMod val="80000"/>
                </a:schemeClr>
              </a:solidFill>
              <a:ln w="6350">
                <a:noFill/>
              </a:ln>
              <a:effectLst/>
            </c:spPr>
            <c:extLst>
              <c:ext xmlns:c16="http://schemas.microsoft.com/office/drawing/2014/chart" uri="{C3380CC4-5D6E-409C-BE32-E72D297353CC}">
                <c16:uniqueId val="{00000909-0635-4DDC-93D6-3B744CECD2B8}"/>
              </c:ext>
            </c:extLst>
          </c:dPt>
          <c:dPt>
            <c:idx val="1157"/>
            <c:bubble3D val="0"/>
            <c:spPr>
              <a:solidFill>
                <a:schemeClr val="accent6">
                  <a:lumMod val="80000"/>
                </a:schemeClr>
              </a:solidFill>
              <a:ln w="6350">
                <a:noFill/>
              </a:ln>
              <a:effectLst/>
            </c:spPr>
            <c:extLst>
              <c:ext xmlns:c16="http://schemas.microsoft.com/office/drawing/2014/chart" uri="{C3380CC4-5D6E-409C-BE32-E72D297353CC}">
                <c16:uniqueId val="{0000090B-0635-4DDC-93D6-3B744CECD2B8}"/>
              </c:ext>
            </c:extLst>
          </c:dPt>
          <c:dPt>
            <c:idx val="1158"/>
            <c:bubble3D val="0"/>
            <c:spPr>
              <a:solidFill>
                <a:schemeClr val="accent1">
                  <a:lumMod val="60000"/>
                  <a:lumOff val="40000"/>
                </a:schemeClr>
              </a:solidFill>
              <a:ln w="6350">
                <a:noFill/>
              </a:ln>
              <a:effectLst/>
            </c:spPr>
            <c:extLst>
              <c:ext xmlns:c16="http://schemas.microsoft.com/office/drawing/2014/chart" uri="{C3380CC4-5D6E-409C-BE32-E72D297353CC}">
                <c16:uniqueId val="{0000090D-0635-4DDC-93D6-3B744CECD2B8}"/>
              </c:ext>
            </c:extLst>
          </c:dPt>
          <c:dPt>
            <c:idx val="1159"/>
            <c:bubble3D val="0"/>
            <c:spPr>
              <a:solidFill>
                <a:schemeClr val="accent2">
                  <a:lumMod val="60000"/>
                  <a:lumOff val="40000"/>
                </a:schemeClr>
              </a:solidFill>
              <a:ln w="6350">
                <a:noFill/>
              </a:ln>
              <a:effectLst/>
            </c:spPr>
            <c:extLst>
              <c:ext xmlns:c16="http://schemas.microsoft.com/office/drawing/2014/chart" uri="{C3380CC4-5D6E-409C-BE32-E72D297353CC}">
                <c16:uniqueId val="{0000090F-0635-4DDC-93D6-3B744CECD2B8}"/>
              </c:ext>
            </c:extLst>
          </c:dPt>
          <c:dPt>
            <c:idx val="1160"/>
            <c:bubble3D val="0"/>
            <c:spPr>
              <a:solidFill>
                <a:schemeClr val="accent3">
                  <a:lumMod val="60000"/>
                  <a:lumOff val="40000"/>
                </a:schemeClr>
              </a:solidFill>
              <a:ln w="6350">
                <a:noFill/>
              </a:ln>
              <a:effectLst/>
            </c:spPr>
            <c:extLst>
              <c:ext xmlns:c16="http://schemas.microsoft.com/office/drawing/2014/chart" uri="{C3380CC4-5D6E-409C-BE32-E72D297353CC}">
                <c16:uniqueId val="{00000911-0635-4DDC-93D6-3B744CECD2B8}"/>
              </c:ext>
            </c:extLst>
          </c:dPt>
          <c:dPt>
            <c:idx val="1161"/>
            <c:bubble3D val="0"/>
            <c:spPr>
              <a:solidFill>
                <a:schemeClr val="accent4">
                  <a:lumMod val="60000"/>
                  <a:lumOff val="40000"/>
                </a:schemeClr>
              </a:solidFill>
              <a:ln w="6350">
                <a:noFill/>
              </a:ln>
              <a:effectLst/>
            </c:spPr>
            <c:extLst>
              <c:ext xmlns:c16="http://schemas.microsoft.com/office/drawing/2014/chart" uri="{C3380CC4-5D6E-409C-BE32-E72D297353CC}">
                <c16:uniqueId val="{00000913-0635-4DDC-93D6-3B744CECD2B8}"/>
              </c:ext>
            </c:extLst>
          </c:dPt>
          <c:dPt>
            <c:idx val="1162"/>
            <c:bubble3D val="0"/>
            <c:spPr>
              <a:solidFill>
                <a:schemeClr val="accent5">
                  <a:lumMod val="60000"/>
                  <a:lumOff val="40000"/>
                </a:schemeClr>
              </a:solidFill>
              <a:ln w="6350">
                <a:noFill/>
              </a:ln>
              <a:effectLst/>
            </c:spPr>
            <c:extLst>
              <c:ext xmlns:c16="http://schemas.microsoft.com/office/drawing/2014/chart" uri="{C3380CC4-5D6E-409C-BE32-E72D297353CC}">
                <c16:uniqueId val="{00000915-0635-4DDC-93D6-3B744CECD2B8}"/>
              </c:ext>
            </c:extLst>
          </c:dPt>
          <c:dPt>
            <c:idx val="1163"/>
            <c:bubble3D val="0"/>
            <c:spPr>
              <a:solidFill>
                <a:schemeClr val="accent6">
                  <a:lumMod val="60000"/>
                  <a:lumOff val="40000"/>
                </a:schemeClr>
              </a:solidFill>
              <a:ln w="6350">
                <a:noFill/>
              </a:ln>
              <a:effectLst/>
            </c:spPr>
            <c:extLst>
              <c:ext xmlns:c16="http://schemas.microsoft.com/office/drawing/2014/chart" uri="{C3380CC4-5D6E-409C-BE32-E72D297353CC}">
                <c16:uniqueId val="{00000917-0635-4DDC-93D6-3B744CECD2B8}"/>
              </c:ext>
            </c:extLst>
          </c:dPt>
          <c:dPt>
            <c:idx val="1164"/>
            <c:bubble3D val="0"/>
            <c:spPr>
              <a:solidFill>
                <a:schemeClr val="accent1">
                  <a:lumMod val="50000"/>
                </a:schemeClr>
              </a:solidFill>
              <a:ln w="6350">
                <a:noFill/>
              </a:ln>
              <a:effectLst/>
            </c:spPr>
            <c:extLst>
              <c:ext xmlns:c16="http://schemas.microsoft.com/office/drawing/2014/chart" uri="{C3380CC4-5D6E-409C-BE32-E72D297353CC}">
                <c16:uniqueId val="{00000919-0635-4DDC-93D6-3B744CECD2B8}"/>
              </c:ext>
            </c:extLst>
          </c:dPt>
          <c:dPt>
            <c:idx val="1165"/>
            <c:bubble3D val="0"/>
            <c:spPr>
              <a:solidFill>
                <a:schemeClr val="accent2">
                  <a:lumMod val="50000"/>
                </a:schemeClr>
              </a:solidFill>
              <a:ln w="6350">
                <a:noFill/>
              </a:ln>
              <a:effectLst/>
            </c:spPr>
            <c:extLst>
              <c:ext xmlns:c16="http://schemas.microsoft.com/office/drawing/2014/chart" uri="{C3380CC4-5D6E-409C-BE32-E72D297353CC}">
                <c16:uniqueId val="{0000091B-0635-4DDC-93D6-3B744CECD2B8}"/>
              </c:ext>
            </c:extLst>
          </c:dPt>
          <c:dPt>
            <c:idx val="1166"/>
            <c:bubble3D val="0"/>
            <c:spPr>
              <a:solidFill>
                <a:schemeClr val="accent3">
                  <a:lumMod val="50000"/>
                </a:schemeClr>
              </a:solidFill>
              <a:ln w="6350">
                <a:noFill/>
              </a:ln>
              <a:effectLst/>
            </c:spPr>
            <c:extLst>
              <c:ext xmlns:c16="http://schemas.microsoft.com/office/drawing/2014/chart" uri="{C3380CC4-5D6E-409C-BE32-E72D297353CC}">
                <c16:uniqueId val="{0000091D-0635-4DDC-93D6-3B744CECD2B8}"/>
              </c:ext>
            </c:extLst>
          </c:dPt>
          <c:dPt>
            <c:idx val="1167"/>
            <c:bubble3D val="0"/>
            <c:spPr>
              <a:solidFill>
                <a:schemeClr val="accent4">
                  <a:lumMod val="50000"/>
                </a:schemeClr>
              </a:solidFill>
              <a:ln w="6350">
                <a:noFill/>
              </a:ln>
              <a:effectLst/>
            </c:spPr>
            <c:extLst>
              <c:ext xmlns:c16="http://schemas.microsoft.com/office/drawing/2014/chart" uri="{C3380CC4-5D6E-409C-BE32-E72D297353CC}">
                <c16:uniqueId val="{0000091F-0635-4DDC-93D6-3B744CECD2B8}"/>
              </c:ext>
            </c:extLst>
          </c:dPt>
          <c:dPt>
            <c:idx val="1168"/>
            <c:bubble3D val="0"/>
            <c:spPr>
              <a:solidFill>
                <a:schemeClr val="accent5">
                  <a:lumMod val="50000"/>
                </a:schemeClr>
              </a:solidFill>
              <a:ln w="6350">
                <a:noFill/>
              </a:ln>
              <a:effectLst/>
            </c:spPr>
            <c:extLst>
              <c:ext xmlns:c16="http://schemas.microsoft.com/office/drawing/2014/chart" uri="{C3380CC4-5D6E-409C-BE32-E72D297353CC}">
                <c16:uniqueId val="{00000921-0635-4DDC-93D6-3B744CECD2B8}"/>
              </c:ext>
            </c:extLst>
          </c:dPt>
          <c:dPt>
            <c:idx val="1169"/>
            <c:bubble3D val="0"/>
            <c:spPr>
              <a:solidFill>
                <a:schemeClr val="accent6">
                  <a:lumMod val="50000"/>
                </a:schemeClr>
              </a:solidFill>
              <a:ln w="6350">
                <a:noFill/>
              </a:ln>
              <a:effectLst/>
            </c:spPr>
            <c:extLst>
              <c:ext xmlns:c16="http://schemas.microsoft.com/office/drawing/2014/chart" uri="{C3380CC4-5D6E-409C-BE32-E72D297353CC}">
                <c16:uniqueId val="{00000923-0635-4DDC-93D6-3B744CECD2B8}"/>
              </c:ext>
            </c:extLst>
          </c:dPt>
          <c:dPt>
            <c:idx val="1170"/>
            <c:bubble3D val="0"/>
            <c:spPr>
              <a:solidFill>
                <a:schemeClr val="accent1">
                  <a:lumMod val="70000"/>
                  <a:lumOff val="30000"/>
                </a:schemeClr>
              </a:solidFill>
              <a:ln w="6350">
                <a:noFill/>
              </a:ln>
              <a:effectLst/>
            </c:spPr>
            <c:extLst>
              <c:ext xmlns:c16="http://schemas.microsoft.com/office/drawing/2014/chart" uri="{C3380CC4-5D6E-409C-BE32-E72D297353CC}">
                <c16:uniqueId val="{00000925-0635-4DDC-93D6-3B744CECD2B8}"/>
              </c:ext>
            </c:extLst>
          </c:dPt>
          <c:dPt>
            <c:idx val="1171"/>
            <c:bubble3D val="0"/>
            <c:spPr>
              <a:solidFill>
                <a:schemeClr val="accent2">
                  <a:lumMod val="70000"/>
                  <a:lumOff val="30000"/>
                </a:schemeClr>
              </a:solidFill>
              <a:ln w="6350">
                <a:noFill/>
              </a:ln>
              <a:effectLst/>
            </c:spPr>
            <c:extLst>
              <c:ext xmlns:c16="http://schemas.microsoft.com/office/drawing/2014/chart" uri="{C3380CC4-5D6E-409C-BE32-E72D297353CC}">
                <c16:uniqueId val="{00000927-0635-4DDC-93D6-3B744CECD2B8}"/>
              </c:ext>
            </c:extLst>
          </c:dPt>
          <c:dPt>
            <c:idx val="1172"/>
            <c:bubble3D val="0"/>
            <c:spPr>
              <a:solidFill>
                <a:schemeClr val="accent3">
                  <a:lumMod val="70000"/>
                  <a:lumOff val="30000"/>
                </a:schemeClr>
              </a:solidFill>
              <a:ln w="6350">
                <a:noFill/>
              </a:ln>
              <a:effectLst/>
            </c:spPr>
            <c:extLst>
              <c:ext xmlns:c16="http://schemas.microsoft.com/office/drawing/2014/chart" uri="{C3380CC4-5D6E-409C-BE32-E72D297353CC}">
                <c16:uniqueId val="{00000929-0635-4DDC-93D6-3B744CECD2B8}"/>
              </c:ext>
            </c:extLst>
          </c:dPt>
          <c:dPt>
            <c:idx val="1173"/>
            <c:bubble3D val="0"/>
            <c:spPr>
              <a:solidFill>
                <a:schemeClr val="accent4">
                  <a:lumMod val="70000"/>
                  <a:lumOff val="30000"/>
                </a:schemeClr>
              </a:solidFill>
              <a:ln w="6350">
                <a:noFill/>
              </a:ln>
              <a:effectLst/>
            </c:spPr>
            <c:extLst>
              <c:ext xmlns:c16="http://schemas.microsoft.com/office/drawing/2014/chart" uri="{C3380CC4-5D6E-409C-BE32-E72D297353CC}">
                <c16:uniqueId val="{0000092B-0635-4DDC-93D6-3B744CECD2B8}"/>
              </c:ext>
            </c:extLst>
          </c:dPt>
          <c:dPt>
            <c:idx val="1174"/>
            <c:bubble3D val="0"/>
            <c:spPr>
              <a:solidFill>
                <a:schemeClr val="accent5">
                  <a:lumMod val="70000"/>
                  <a:lumOff val="30000"/>
                </a:schemeClr>
              </a:solidFill>
              <a:ln w="6350">
                <a:noFill/>
              </a:ln>
              <a:effectLst/>
            </c:spPr>
            <c:extLst>
              <c:ext xmlns:c16="http://schemas.microsoft.com/office/drawing/2014/chart" uri="{C3380CC4-5D6E-409C-BE32-E72D297353CC}">
                <c16:uniqueId val="{0000092D-0635-4DDC-93D6-3B744CECD2B8}"/>
              </c:ext>
            </c:extLst>
          </c:dPt>
          <c:dPt>
            <c:idx val="1175"/>
            <c:bubble3D val="0"/>
            <c:spPr>
              <a:solidFill>
                <a:schemeClr val="accent6">
                  <a:lumMod val="70000"/>
                  <a:lumOff val="30000"/>
                </a:schemeClr>
              </a:solidFill>
              <a:ln w="6350">
                <a:noFill/>
              </a:ln>
              <a:effectLst/>
            </c:spPr>
            <c:extLst>
              <c:ext xmlns:c16="http://schemas.microsoft.com/office/drawing/2014/chart" uri="{C3380CC4-5D6E-409C-BE32-E72D297353CC}">
                <c16:uniqueId val="{0000092F-0635-4DDC-93D6-3B744CECD2B8}"/>
              </c:ext>
            </c:extLst>
          </c:dPt>
          <c:dPt>
            <c:idx val="1176"/>
            <c:bubble3D val="0"/>
            <c:spPr>
              <a:solidFill>
                <a:schemeClr val="accent1">
                  <a:lumMod val="70000"/>
                </a:schemeClr>
              </a:solidFill>
              <a:ln w="6350">
                <a:noFill/>
              </a:ln>
              <a:effectLst/>
            </c:spPr>
            <c:extLst>
              <c:ext xmlns:c16="http://schemas.microsoft.com/office/drawing/2014/chart" uri="{C3380CC4-5D6E-409C-BE32-E72D297353CC}">
                <c16:uniqueId val="{00000931-0635-4DDC-93D6-3B744CECD2B8}"/>
              </c:ext>
            </c:extLst>
          </c:dPt>
          <c:dPt>
            <c:idx val="1177"/>
            <c:bubble3D val="0"/>
            <c:spPr>
              <a:solidFill>
                <a:schemeClr val="accent2">
                  <a:lumMod val="70000"/>
                </a:schemeClr>
              </a:solidFill>
              <a:ln w="6350">
                <a:noFill/>
              </a:ln>
              <a:effectLst/>
            </c:spPr>
            <c:extLst>
              <c:ext xmlns:c16="http://schemas.microsoft.com/office/drawing/2014/chart" uri="{C3380CC4-5D6E-409C-BE32-E72D297353CC}">
                <c16:uniqueId val="{00000933-0635-4DDC-93D6-3B744CECD2B8}"/>
              </c:ext>
            </c:extLst>
          </c:dPt>
          <c:dPt>
            <c:idx val="1178"/>
            <c:bubble3D val="0"/>
            <c:spPr>
              <a:solidFill>
                <a:schemeClr val="accent3">
                  <a:lumMod val="70000"/>
                </a:schemeClr>
              </a:solidFill>
              <a:ln w="6350">
                <a:noFill/>
              </a:ln>
              <a:effectLst/>
            </c:spPr>
            <c:extLst>
              <c:ext xmlns:c16="http://schemas.microsoft.com/office/drawing/2014/chart" uri="{C3380CC4-5D6E-409C-BE32-E72D297353CC}">
                <c16:uniqueId val="{00000935-0635-4DDC-93D6-3B744CECD2B8}"/>
              </c:ext>
            </c:extLst>
          </c:dPt>
          <c:dPt>
            <c:idx val="1179"/>
            <c:bubble3D val="0"/>
            <c:spPr>
              <a:solidFill>
                <a:schemeClr val="accent4">
                  <a:lumMod val="70000"/>
                </a:schemeClr>
              </a:solidFill>
              <a:ln w="6350">
                <a:noFill/>
              </a:ln>
              <a:effectLst/>
            </c:spPr>
            <c:extLst>
              <c:ext xmlns:c16="http://schemas.microsoft.com/office/drawing/2014/chart" uri="{C3380CC4-5D6E-409C-BE32-E72D297353CC}">
                <c16:uniqueId val="{00000937-0635-4DDC-93D6-3B744CECD2B8}"/>
              </c:ext>
            </c:extLst>
          </c:dPt>
          <c:dPt>
            <c:idx val="1180"/>
            <c:bubble3D val="0"/>
            <c:spPr>
              <a:solidFill>
                <a:schemeClr val="accent5">
                  <a:lumMod val="70000"/>
                </a:schemeClr>
              </a:solidFill>
              <a:ln w="6350">
                <a:noFill/>
              </a:ln>
              <a:effectLst/>
            </c:spPr>
            <c:extLst>
              <c:ext xmlns:c16="http://schemas.microsoft.com/office/drawing/2014/chart" uri="{C3380CC4-5D6E-409C-BE32-E72D297353CC}">
                <c16:uniqueId val="{00000939-0635-4DDC-93D6-3B744CECD2B8}"/>
              </c:ext>
            </c:extLst>
          </c:dPt>
          <c:dPt>
            <c:idx val="1181"/>
            <c:bubble3D val="0"/>
            <c:spPr>
              <a:solidFill>
                <a:schemeClr val="accent6">
                  <a:lumMod val="70000"/>
                </a:schemeClr>
              </a:solidFill>
              <a:ln w="6350">
                <a:noFill/>
              </a:ln>
              <a:effectLst/>
            </c:spPr>
            <c:extLst>
              <c:ext xmlns:c16="http://schemas.microsoft.com/office/drawing/2014/chart" uri="{C3380CC4-5D6E-409C-BE32-E72D297353CC}">
                <c16:uniqueId val="{0000093B-0635-4DDC-93D6-3B744CECD2B8}"/>
              </c:ext>
            </c:extLst>
          </c:dPt>
          <c:dPt>
            <c:idx val="1182"/>
            <c:bubble3D val="0"/>
            <c:spPr>
              <a:solidFill>
                <a:schemeClr val="accent1">
                  <a:lumMod val="50000"/>
                  <a:lumOff val="50000"/>
                </a:schemeClr>
              </a:solidFill>
              <a:ln w="6350">
                <a:noFill/>
              </a:ln>
              <a:effectLst/>
            </c:spPr>
            <c:extLst>
              <c:ext xmlns:c16="http://schemas.microsoft.com/office/drawing/2014/chart" uri="{C3380CC4-5D6E-409C-BE32-E72D297353CC}">
                <c16:uniqueId val="{0000093D-0635-4DDC-93D6-3B744CECD2B8}"/>
              </c:ext>
            </c:extLst>
          </c:dPt>
          <c:dPt>
            <c:idx val="1183"/>
            <c:bubble3D val="0"/>
            <c:spPr>
              <a:solidFill>
                <a:schemeClr val="accent2">
                  <a:lumMod val="50000"/>
                  <a:lumOff val="50000"/>
                </a:schemeClr>
              </a:solidFill>
              <a:ln w="6350">
                <a:noFill/>
              </a:ln>
              <a:effectLst/>
            </c:spPr>
            <c:extLst>
              <c:ext xmlns:c16="http://schemas.microsoft.com/office/drawing/2014/chart" uri="{C3380CC4-5D6E-409C-BE32-E72D297353CC}">
                <c16:uniqueId val="{0000093F-0635-4DDC-93D6-3B744CECD2B8}"/>
              </c:ext>
            </c:extLst>
          </c:dPt>
          <c:dPt>
            <c:idx val="1184"/>
            <c:bubble3D val="0"/>
            <c:spPr>
              <a:solidFill>
                <a:schemeClr val="accent3">
                  <a:lumMod val="50000"/>
                  <a:lumOff val="50000"/>
                </a:schemeClr>
              </a:solidFill>
              <a:ln w="6350">
                <a:noFill/>
              </a:ln>
              <a:effectLst/>
            </c:spPr>
            <c:extLst>
              <c:ext xmlns:c16="http://schemas.microsoft.com/office/drawing/2014/chart" uri="{C3380CC4-5D6E-409C-BE32-E72D297353CC}">
                <c16:uniqueId val="{00000941-0635-4DDC-93D6-3B744CECD2B8}"/>
              </c:ext>
            </c:extLst>
          </c:dPt>
          <c:dPt>
            <c:idx val="1185"/>
            <c:bubble3D val="0"/>
            <c:spPr>
              <a:solidFill>
                <a:schemeClr val="accent4">
                  <a:lumMod val="50000"/>
                  <a:lumOff val="50000"/>
                </a:schemeClr>
              </a:solidFill>
              <a:ln w="6350">
                <a:noFill/>
              </a:ln>
              <a:effectLst/>
            </c:spPr>
            <c:extLst>
              <c:ext xmlns:c16="http://schemas.microsoft.com/office/drawing/2014/chart" uri="{C3380CC4-5D6E-409C-BE32-E72D297353CC}">
                <c16:uniqueId val="{00000943-0635-4DDC-93D6-3B744CECD2B8}"/>
              </c:ext>
            </c:extLst>
          </c:dPt>
          <c:dPt>
            <c:idx val="1186"/>
            <c:bubble3D val="0"/>
            <c:spPr>
              <a:solidFill>
                <a:schemeClr val="accent5">
                  <a:lumMod val="50000"/>
                  <a:lumOff val="50000"/>
                </a:schemeClr>
              </a:solidFill>
              <a:ln w="6350">
                <a:noFill/>
              </a:ln>
              <a:effectLst/>
            </c:spPr>
            <c:extLst>
              <c:ext xmlns:c16="http://schemas.microsoft.com/office/drawing/2014/chart" uri="{C3380CC4-5D6E-409C-BE32-E72D297353CC}">
                <c16:uniqueId val="{00000945-0635-4DDC-93D6-3B744CECD2B8}"/>
              </c:ext>
            </c:extLst>
          </c:dPt>
          <c:dPt>
            <c:idx val="1187"/>
            <c:bubble3D val="0"/>
            <c:spPr>
              <a:solidFill>
                <a:schemeClr val="accent6">
                  <a:lumMod val="50000"/>
                  <a:lumOff val="50000"/>
                </a:schemeClr>
              </a:solidFill>
              <a:ln w="6350">
                <a:noFill/>
              </a:ln>
              <a:effectLst/>
            </c:spPr>
            <c:extLst>
              <c:ext xmlns:c16="http://schemas.microsoft.com/office/drawing/2014/chart" uri="{C3380CC4-5D6E-409C-BE32-E72D297353CC}">
                <c16:uniqueId val="{00000947-0635-4DDC-93D6-3B744CECD2B8}"/>
              </c:ext>
            </c:extLst>
          </c:dPt>
          <c:dPt>
            <c:idx val="1188"/>
            <c:bubble3D val="0"/>
            <c:spPr>
              <a:solidFill>
                <a:schemeClr val="accent1"/>
              </a:solidFill>
              <a:ln w="6350">
                <a:noFill/>
              </a:ln>
              <a:effectLst/>
            </c:spPr>
            <c:extLst>
              <c:ext xmlns:c16="http://schemas.microsoft.com/office/drawing/2014/chart" uri="{C3380CC4-5D6E-409C-BE32-E72D297353CC}">
                <c16:uniqueId val="{00000949-0635-4DDC-93D6-3B744CECD2B8}"/>
              </c:ext>
            </c:extLst>
          </c:dPt>
          <c:dPt>
            <c:idx val="1189"/>
            <c:bubble3D val="0"/>
            <c:spPr>
              <a:solidFill>
                <a:schemeClr val="accent2"/>
              </a:solidFill>
              <a:ln w="6350">
                <a:noFill/>
              </a:ln>
              <a:effectLst/>
            </c:spPr>
            <c:extLst>
              <c:ext xmlns:c16="http://schemas.microsoft.com/office/drawing/2014/chart" uri="{C3380CC4-5D6E-409C-BE32-E72D297353CC}">
                <c16:uniqueId val="{0000094B-0635-4DDC-93D6-3B744CECD2B8}"/>
              </c:ext>
            </c:extLst>
          </c:dPt>
          <c:dPt>
            <c:idx val="1190"/>
            <c:bubble3D val="0"/>
            <c:spPr>
              <a:solidFill>
                <a:schemeClr val="accent3"/>
              </a:solidFill>
              <a:ln w="6350">
                <a:noFill/>
              </a:ln>
              <a:effectLst/>
            </c:spPr>
            <c:extLst>
              <c:ext xmlns:c16="http://schemas.microsoft.com/office/drawing/2014/chart" uri="{C3380CC4-5D6E-409C-BE32-E72D297353CC}">
                <c16:uniqueId val="{0000094D-0635-4DDC-93D6-3B744CECD2B8}"/>
              </c:ext>
            </c:extLst>
          </c:dPt>
          <c:dPt>
            <c:idx val="1191"/>
            <c:bubble3D val="0"/>
            <c:spPr>
              <a:solidFill>
                <a:schemeClr val="accent4"/>
              </a:solidFill>
              <a:ln w="6350">
                <a:noFill/>
              </a:ln>
              <a:effectLst/>
            </c:spPr>
            <c:extLst>
              <c:ext xmlns:c16="http://schemas.microsoft.com/office/drawing/2014/chart" uri="{C3380CC4-5D6E-409C-BE32-E72D297353CC}">
                <c16:uniqueId val="{0000094F-0635-4DDC-93D6-3B744CECD2B8}"/>
              </c:ext>
            </c:extLst>
          </c:dPt>
          <c:dPt>
            <c:idx val="1192"/>
            <c:bubble3D val="0"/>
            <c:spPr>
              <a:solidFill>
                <a:schemeClr val="accent5"/>
              </a:solidFill>
              <a:ln w="6350">
                <a:noFill/>
              </a:ln>
              <a:effectLst/>
            </c:spPr>
            <c:extLst>
              <c:ext xmlns:c16="http://schemas.microsoft.com/office/drawing/2014/chart" uri="{C3380CC4-5D6E-409C-BE32-E72D297353CC}">
                <c16:uniqueId val="{00000951-0635-4DDC-93D6-3B744CECD2B8}"/>
              </c:ext>
            </c:extLst>
          </c:dPt>
          <c:dPt>
            <c:idx val="1193"/>
            <c:bubble3D val="0"/>
            <c:spPr>
              <a:solidFill>
                <a:schemeClr val="accent6"/>
              </a:solidFill>
              <a:ln w="6350">
                <a:noFill/>
              </a:ln>
              <a:effectLst/>
            </c:spPr>
            <c:extLst>
              <c:ext xmlns:c16="http://schemas.microsoft.com/office/drawing/2014/chart" uri="{C3380CC4-5D6E-409C-BE32-E72D297353CC}">
                <c16:uniqueId val="{00000953-0635-4DDC-93D6-3B744CECD2B8}"/>
              </c:ext>
            </c:extLst>
          </c:dPt>
          <c:dPt>
            <c:idx val="1194"/>
            <c:bubble3D val="0"/>
            <c:spPr>
              <a:solidFill>
                <a:schemeClr val="accent1">
                  <a:lumMod val="60000"/>
                </a:schemeClr>
              </a:solidFill>
              <a:ln w="6350">
                <a:noFill/>
              </a:ln>
              <a:effectLst/>
            </c:spPr>
            <c:extLst>
              <c:ext xmlns:c16="http://schemas.microsoft.com/office/drawing/2014/chart" uri="{C3380CC4-5D6E-409C-BE32-E72D297353CC}">
                <c16:uniqueId val="{00000955-0635-4DDC-93D6-3B744CECD2B8}"/>
              </c:ext>
            </c:extLst>
          </c:dPt>
          <c:dPt>
            <c:idx val="1195"/>
            <c:bubble3D val="0"/>
            <c:spPr>
              <a:solidFill>
                <a:schemeClr val="accent2">
                  <a:lumMod val="60000"/>
                </a:schemeClr>
              </a:solidFill>
              <a:ln w="6350">
                <a:noFill/>
              </a:ln>
              <a:effectLst/>
            </c:spPr>
            <c:extLst>
              <c:ext xmlns:c16="http://schemas.microsoft.com/office/drawing/2014/chart" uri="{C3380CC4-5D6E-409C-BE32-E72D297353CC}">
                <c16:uniqueId val="{00000957-0635-4DDC-93D6-3B744CECD2B8}"/>
              </c:ext>
            </c:extLst>
          </c:dPt>
          <c:dPt>
            <c:idx val="1196"/>
            <c:bubble3D val="0"/>
            <c:spPr>
              <a:solidFill>
                <a:schemeClr val="accent3">
                  <a:lumMod val="60000"/>
                </a:schemeClr>
              </a:solidFill>
              <a:ln w="6350">
                <a:noFill/>
              </a:ln>
              <a:effectLst/>
            </c:spPr>
            <c:extLst>
              <c:ext xmlns:c16="http://schemas.microsoft.com/office/drawing/2014/chart" uri="{C3380CC4-5D6E-409C-BE32-E72D297353CC}">
                <c16:uniqueId val="{00000959-0635-4DDC-93D6-3B744CECD2B8}"/>
              </c:ext>
            </c:extLst>
          </c:dPt>
          <c:dPt>
            <c:idx val="1197"/>
            <c:bubble3D val="0"/>
            <c:spPr>
              <a:solidFill>
                <a:schemeClr val="accent4">
                  <a:lumMod val="60000"/>
                </a:schemeClr>
              </a:solidFill>
              <a:ln w="6350">
                <a:noFill/>
              </a:ln>
              <a:effectLst/>
            </c:spPr>
            <c:extLst>
              <c:ext xmlns:c16="http://schemas.microsoft.com/office/drawing/2014/chart" uri="{C3380CC4-5D6E-409C-BE32-E72D297353CC}">
                <c16:uniqueId val="{0000095B-0635-4DDC-93D6-3B744CECD2B8}"/>
              </c:ext>
            </c:extLst>
          </c:dPt>
          <c:dPt>
            <c:idx val="1198"/>
            <c:bubble3D val="0"/>
            <c:spPr>
              <a:solidFill>
                <a:schemeClr val="accent5">
                  <a:lumMod val="60000"/>
                </a:schemeClr>
              </a:solidFill>
              <a:ln w="6350">
                <a:noFill/>
              </a:ln>
              <a:effectLst/>
            </c:spPr>
            <c:extLst>
              <c:ext xmlns:c16="http://schemas.microsoft.com/office/drawing/2014/chart" uri="{C3380CC4-5D6E-409C-BE32-E72D297353CC}">
                <c16:uniqueId val="{0000095D-0635-4DDC-93D6-3B744CECD2B8}"/>
              </c:ext>
            </c:extLst>
          </c:dPt>
          <c:dPt>
            <c:idx val="1199"/>
            <c:bubble3D val="0"/>
            <c:spPr>
              <a:solidFill>
                <a:schemeClr val="accent6">
                  <a:lumMod val="60000"/>
                </a:schemeClr>
              </a:solidFill>
              <a:ln w="6350">
                <a:noFill/>
              </a:ln>
              <a:effectLst/>
            </c:spPr>
            <c:extLst>
              <c:ext xmlns:c16="http://schemas.microsoft.com/office/drawing/2014/chart" uri="{C3380CC4-5D6E-409C-BE32-E72D297353CC}">
                <c16:uniqueId val="{0000095F-0635-4DDC-93D6-3B744CECD2B8}"/>
              </c:ext>
            </c:extLst>
          </c:dPt>
          <c:dPt>
            <c:idx val="1200"/>
            <c:bubble3D val="0"/>
            <c:spPr>
              <a:solidFill>
                <a:schemeClr val="accent1">
                  <a:lumMod val="80000"/>
                  <a:lumOff val="20000"/>
                </a:schemeClr>
              </a:solidFill>
              <a:ln w="6350">
                <a:noFill/>
              </a:ln>
              <a:effectLst/>
            </c:spPr>
            <c:extLst>
              <c:ext xmlns:c16="http://schemas.microsoft.com/office/drawing/2014/chart" uri="{C3380CC4-5D6E-409C-BE32-E72D297353CC}">
                <c16:uniqueId val="{00000961-0635-4DDC-93D6-3B744CECD2B8}"/>
              </c:ext>
            </c:extLst>
          </c:dPt>
          <c:dPt>
            <c:idx val="1201"/>
            <c:bubble3D val="0"/>
            <c:spPr>
              <a:solidFill>
                <a:schemeClr val="accent2">
                  <a:lumMod val="80000"/>
                  <a:lumOff val="20000"/>
                </a:schemeClr>
              </a:solidFill>
              <a:ln w="6350">
                <a:noFill/>
              </a:ln>
              <a:effectLst/>
            </c:spPr>
            <c:extLst>
              <c:ext xmlns:c16="http://schemas.microsoft.com/office/drawing/2014/chart" uri="{C3380CC4-5D6E-409C-BE32-E72D297353CC}">
                <c16:uniqueId val="{00000963-0635-4DDC-93D6-3B744CECD2B8}"/>
              </c:ext>
            </c:extLst>
          </c:dPt>
          <c:dPt>
            <c:idx val="1202"/>
            <c:bubble3D val="0"/>
            <c:spPr>
              <a:solidFill>
                <a:schemeClr val="accent3">
                  <a:lumMod val="80000"/>
                  <a:lumOff val="20000"/>
                </a:schemeClr>
              </a:solidFill>
              <a:ln w="6350">
                <a:noFill/>
              </a:ln>
              <a:effectLst/>
            </c:spPr>
            <c:extLst>
              <c:ext xmlns:c16="http://schemas.microsoft.com/office/drawing/2014/chart" uri="{C3380CC4-5D6E-409C-BE32-E72D297353CC}">
                <c16:uniqueId val="{00000965-0635-4DDC-93D6-3B744CECD2B8}"/>
              </c:ext>
            </c:extLst>
          </c:dPt>
          <c:dPt>
            <c:idx val="1203"/>
            <c:bubble3D val="0"/>
            <c:spPr>
              <a:solidFill>
                <a:schemeClr val="accent4">
                  <a:lumMod val="80000"/>
                  <a:lumOff val="20000"/>
                </a:schemeClr>
              </a:solidFill>
              <a:ln w="6350">
                <a:noFill/>
              </a:ln>
              <a:effectLst/>
            </c:spPr>
            <c:extLst>
              <c:ext xmlns:c16="http://schemas.microsoft.com/office/drawing/2014/chart" uri="{C3380CC4-5D6E-409C-BE32-E72D297353CC}">
                <c16:uniqueId val="{00000967-0635-4DDC-93D6-3B744CECD2B8}"/>
              </c:ext>
            </c:extLst>
          </c:dPt>
          <c:dPt>
            <c:idx val="1204"/>
            <c:bubble3D val="0"/>
            <c:spPr>
              <a:solidFill>
                <a:schemeClr val="accent5">
                  <a:lumMod val="80000"/>
                  <a:lumOff val="20000"/>
                </a:schemeClr>
              </a:solidFill>
              <a:ln w="6350">
                <a:noFill/>
              </a:ln>
              <a:effectLst/>
            </c:spPr>
            <c:extLst>
              <c:ext xmlns:c16="http://schemas.microsoft.com/office/drawing/2014/chart" uri="{C3380CC4-5D6E-409C-BE32-E72D297353CC}">
                <c16:uniqueId val="{00000969-0635-4DDC-93D6-3B744CECD2B8}"/>
              </c:ext>
            </c:extLst>
          </c:dPt>
          <c:dPt>
            <c:idx val="1205"/>
            <c:bubble3D val="0"/>
            <c:spPr>
              <a:solidFill>
                <a:schemeClr val="accent6">
                  <a:lumMod val="80000"/>
                  <a:lumOff val="20000"/>
                </a:schemeClr>
              </a:solidFill>
              <a:ln w="6350">
                <a:noFill/>
              </a:ln>
              <a:effectLst/>
            </c:spPr>
            <c:extLst>
              <c:ext xmlns:c16="http://schemas.microsoft.com/office/drawing/2014/chart" uri="{C3380CC4-5D6E-409C-BE32-E72D297353CC}">
                <c16:uniqueId val="{0000096B-0635-4DDC-93D6-3B744CECD2B8}"/>
              </c:ext>
            </c:extLst>
          </c:dPt>
          <c:dPt>
            <c:idx val="1206"/>
            <c:bubble3D val="0"/>
            <c:spPr>
              <a:solidFill>
                <a:schemeClr val="accent1">
                  <a:lumMod val="80000"/>
                </a:schemeClr>
              </a:solidFill>
              <a:ln w="6350">
                <a:noFill/>
              </a:ln>
              <a:effectLst/>
            </c:spPr>
            <c:extLst>
              <c:ext xmlns:c16="http://schemas.microsoft.com/office/drawing/2014/chart" uri="{C3380CC4-5D6E-409C-BE32-E72D297353CC}">
                <c16:uniqueId val="{0000096D-0635-4DDC-93D6-3B744CECD2B8}"/>
              </c:ext>
            </c:extLst>
          </c:dPt>
          <c:dPt>
            <c:idx val="1207"/>
            <c:bubble3D val="0"/>
            <c:spPr>
              <a:solidFill>
                <a:schemeClr val="accent2">
                  <a:lumMod val="80000"/>
                </a:schemeClr>
              </a:solidFill>
              <a:ln w="6350">
                <a:noFill/>
              </a:ln>
              <a:effectLst/>
            </c:spPr>
            <c:extLst>
              <c:ext xmlns:c16="http://schemas.microsoft.com/office/drawing/2014/chart" uri="{C3380CC4-5D6E-409C-BE32-E72D297353CC}">
                <c16:uniqueId val="{0000096F-0635-4DDC-93D6-3B744CECD2B8}"/>
              </c:ext>
            </c:extLst>
          </c:dPt>
          <c:dPt>
            <c:idx val="1208"/>
            <c:bubble3D val="0"/>
            <c:spPr>
              <a:solidFill>
                <a:schemeClr val="accent3">
                  <a:lumMod val="80000"/>
                </a:schemeClr>
              </a:solidFill>
              <a:ln w="6350">
                <a:noFill/>
              </a:ln>
              <a:effectLst/>
            </c:spPr>
            <c:extLst>
              <c:ext xmlns:c16="http://schemas.microsoft.com/office/drawing/2014/chart" uri="{C3380CC4-5D6E-409C-BE32-E72D297353CC}">
                <c16:uniqueId val="{00000971-0635-4DDC-93D6-3B744CECD2B8}"/>
              </c:ext>
            </c:extLst>
          </c:dPt>
          <c:dPt>
            <c:idx val="1209"/>
            <c:bubble3D val="0"/>
            <c:spPr>
              <a:solidFill>
                <a:schemeClr val="accent4">
                  <a:lumMod val="80000"/>
                </a:schemeClr>
              </a:solidFill>
              <a:ln w="6350">
                <a:noFill/>
              </a:ln>
              <a:effectLst/>
            </c:spPr>
            <c:extLst>
              <c:ext xmlns:c16="http://schemas.microsoft.com/office/drawing/2014/chart" uri="{C3380CC4-5D6E-409C-BE32-E72D297353CC}">
                <c16:uniqueId val="{00000973-0635-4DDC-93D6-3B744CECD2B8}"/>
              </c:ext>
            </c:extLst>
          </c:dPt>
          <c:dPt>
            <c:idx val="1210"/>
            <c:bubble3D val="0"/>
            <c:spPr>
              <a:solidFill>
                <a:schemeClr val="accent5">
                  <a:lumMod val="80000"/>
                </a:schemeClr>
              </a:solidFill>
              <a:ln w="6350">
                <a:noFill/>
              </a:ln>
              <a:effectLst/>
            </c:spPr>
            <c:extLst>
              <c:ext xmlns:c16="http://schemas.microsoft.com/office/drawing/2014/chart" uri="{C3380CC4-5D6E-409C-BE32-E72D297353CC}">
                <c16:uniqueId val="{00000975-0635-4DDC-93D6-3B744CECD2B8}"/>
              </c:ext>
            </c:extLst>
          </c:dPt>
          <c:dPt>
            <c:idx val="1211"/>
            <c:bubble3D val="0"/>
            <c:spPr>
              <a:solidFill>
                <a:schemeClr val="accent6">
                  <a:lumMod val="80000"/>
                </a:schemeClr>
              </a:solidFill>
              <a:ln w="6350">
                <a:noFill/>
              </a:ln>
              <a:effectLst/>
            </c:spPr>
            <c:extLst>
              <c:ext xmlns:c16="http://schemas.microsoft.com/office/drawing/2014/chart" uri="{C3380CC4-5D6E-409C-BE32-E72D297353CC}">
                <c16:uniqueId val="{00000977-0635-4DDC-93D6-3B744CECD2B8}"/>
              </c:ext>
            </c:extLst>
          </c:dPt>
          <c:dPt>
            <c:idx val="1212"/>
            <c:bubble3D val="0"/>
            <c:spPr>
              <a:solidFill>
                <a:schemeClr val="accent1">
                  <a:lumMod val="60000"/>
                  <a:lumOff val="40000"/>
                </a:schemeClr>
              </a:solidFill>
              <a:ln w="6350">
                <a:noFill/>
              </a:ln>
              <a:effectLst/>
            </c:spPr>
            <c:extLst>
              <c:ext xmlns:c16="http://schemas.microsoft.com/office/drawing/2014/chart" uri="{C3380CC4-5D6E-409C-BE32-E72D297353CC}">
                <c16:uniqueId val="{00000979-0635-4DDC-93D6-3B744CECD2B8}"/>
              </c:ext>
            </c:extLst>
          </c:dPt>
          <c:dPt>
            <c:idx val="1213"/>
            <c:bubble3D val="0"/>
            <c:spPr>
              <a:solidFill>
                <a:schemeClr val="accent2">
                  <a:lumMod val="60000"/>
                  <a:lumOff val="40000"/>
                </a:schemeClr>
              </a:solidFill>
              <a:ln w="6350">
                <a:noFill/>
              </a:ln>
              <a:effectLst/>
            </c:spPr>
            <c:extLst>
              <c:ext xmlns:c16="http://schemas.microsoft.com/office/drawing/2014/chart" uri="{C3380CC4-5D6E-409C-BE32-E72D297353CC}">
                <c16:uniqueId val="{0000097B-0635-4DDC-93D6-3B744CECD2B8}"/>
              </c:ext>
            </c:extLst>
          </c:dPt>
          <c:dPt>
            <c:idx val="1214"/>
            <c:bubble3D val="0"/>
            <c:spPr>
              <a:solidFill>
                <a:schemeClr val="accent3">
                  <a:lumMod val="60000"/>
                  <a:lumOff val="40000"/>
                </a:schemeClr>
              </a:solidFill>
              <a:ln w="6350">
                <a:noFill/>
              </a:ln>
              <a:effectLst/>
            </c:spPr>
            <c:extLst>
              <c:ext xmlns:c16="http://schemas.microsoft.com/office/drawing/2014/chart" uri="{C3380CC4-5D6E-409C-BE32-E72D297353CC}">
                <c16:uniqueId val="{0000097D-0635-4DDC-93D6-3B744CECD2B8}"/>
              </c:ext>
            </c:extLst>
          </c:dPt>
          <c:dPt>
            <c:idx val="1215"/>
            <c:bubble3D val="0"/>
            <c:spPr>
              <a:solidFill>
                <a:schemeClr val="accent4">
                  <a:lumMod val="60000"/>
                  <a:lumOff val="40000"/>
                </a:schemeClr>
              </a:solidFill>
              <a:ln w="6350">
                <a:noFill/>
              </a:ln>
              <a:effectLst/>
            </c:spPr>
            <c:extLst>
              <c:ext xmlns:c16="http://schemas.microsoft.com/office/drawing/2014/chart" uri="{C3380CC4-5D6E-409C-BE32-E72D297353CC}">
                <c16:uniqueId val="{0000097F-0635-4DDC-93D6-3B744CECD2B8}"/>
              </c:ext>
            </c:extLst>
          </c:dPt>
          <c:dPt>
            <c:idx val="1216"/>
            <c:bubble3D val="0"/>
            <c:spPr>
              <a:solidFill>
                <a:schemeClr val="accent5">
                  <a:lumMod val="60000"/>
                  <a:lumOff val="40000"/>
                </a:schemeClr>
              </a:solidFill>
              <a:ln w="6350">
                <a:noFill/>
              </a:ln>
              <a:effectLst/>
            </c:spPr>
            <c:extLst>
              <c:ext xmlns:c16="http://schemas.microsoft.com/office/drawing/2014/chart" uri="{C3380CC4-5D6E-409C-BE32-E72D297353CC}">
                <c16:uniqueId val="{00000981-0635-4DDC-93D6-3B744CECD2B8}"/>
              </c:ext>
            </c:extLst>
          </c:dPt>
          <c:dPt>
            <c:idx val="1217"/>
            <c:bubble3D val="0"/>
            <c:spPr>
              <a:solidFill>
                <a:schemeClr val="accent6">
                  <a:lumMod val="60000"/>
                  <a:lumOff val="40000"/>
                </a:schemeClr>
              </a:solidFill>
              <a:ln w="6350">
                <a:noFill/>
              </a:ln>
              <a:effectLst/>
            </c:spPr>
            <c:extLst>
              <c:ext xmlns:c16="http://schemas.microsoft.com/office/drawing/2014/chart" uri="{C3380CC4-5D6E-409C-BE32-E72D297353CC}">
                <c16:uniqueId val="{00000983-0635-4DDC-93D6-3B744CECD2B8}"/>
              </c:ext>
            </c:extLst>
          </c:dPt>
          <c:dPt>
            <c:idx val="1218"/>
            <c:bubble3D val="0"/>
            <c:spPr>
              <a:solidFill>
                <a:schemeClr val="accent1">
                  <a:lumMod val="50000"/>
                </a:schemeClr>
              </a:solidFill>
              <a:ln w="6350">
                <a:noFill/>
              </a:ln>
              <a:effectLst/>
            </c:spPr>
            <c:extLst>
              <c:ext xmlns:c16="http://schemas.microsoft.com/office/drawing/2014/chart" uri="{C3380CC4-5D6E-409C-BE32-E72D297353CC}">
                <c16:uniqueId val="{00000985-0635-4DDC-93D6-3B744CECD2B8}"/>
              </c:ext>
            </c:extLst>
          </c:dPt>
          <c:dPt>
            <c:idx val="1219"/>
            <c:bubble3D val="0"/>
            <c:spPr>
              <a:solidFill>
                <a:schemeClr val="accent2">
                  <a:lumMod val="50000"/>
                </a:schemeClr>
              </a:solidFill>
              <a:ln w="6350">
                <a:noFill/>
              </a:ln>
              <a:effectLst/>
            </c:spPr>
            <c:extLst>
              <c:ext xmlns:c16="http://schemas.microsoft.com/office/drawing/2014/chart" uri="{C3380CC4-5D6E-409C-BE32-E72D297353CC}">
                <c16:uniqueId val="{00000987-0635-4DDC-93D6-3B744CECD2B8}"/>
              </c:ext>
            </c:extLst>
          </c:dPt>
          <c:dPt>
            <c:idx val="1220"/>
            <c:bubble3D val="0"/>
            <c:spPr>
              <a:solidFill>
                <a:schemeClr val="accent3">
                  <a:lumMod val="50000"/>
                </a:schemeClr>
              </a:solidFill>
              <a:ln w="6350">
                <a:noFill/>
              </a:ln>
              <a:effectLst/>
            </c:spPr>
            <c:extLst>
              <c:ext xmlns:c16="http://schemas.microsoft.com/office/drawing/2014/chart" uri="{C3380CC4-5D6E-409C-BE32-E72D297353CC}">
                <c16:uniqueId val="{00000989-0635-4DDC-93D6-3B744CECD2B8}"/>
              </c:ext>
            </c:extLst>
          </c:dPt>
          <c:dPt>
            <c:idx val="1221"/>
            <c:bubble3D val="0"/>
            <c:spPr>
              <a:solidFill>
                <a:schemeClr val="accent4">
                  <a:lumMod val="50000"/>
                </a:schemeClr>
              </a:solidFill>
              <a:ln w="6350">
                <a:noFill/>
              </a:ln>
              <a:effectLst/>
            </c:spPr>
            <c:extLst>
              <c:ext xmlns:c16="http://schemas.microsoft.com/office/drawing/2014/chart" uri="{C3380CC4-5D6E-409C-BE32-E72D297353CC}">
                <c16:uniqueId val="{0000098B-0635-4DDC-93D6-3B744CECD2B8}"/>
              </c:ext>
            </c:extLst>
          </c:dPt>
          <c:dPt>
            <c:idx val="1222"/>
            <c:bubble3D val="0"/>
            <c:spPr>
              <a:solidFill>
                <a:schemeClr val="accent5">
                  <a:lumMod val="50000"/>
                </a:schemeClr>
              </a:solidFill>
              <a:ln w="6350">
                <a:noFill/>
              </a:ln>
              <a:effectLst/>
            </c:spPr>
            <c:extLst>
              <c:ext xmlns:c16="http://schemas.microsoft.com/office/drawing/2014/chart" uri="{C3380CC4-5D6E-409C-BE32-E72D297353CC}">
                <c16:uniqueId val="{0000098D-0635-4DDC-93D6-3B744CECD2B8}"/>
              </c:ext>
            </c:extLst>
          </c:dPt>
          <c:dPt>
            <c:idx val="1223"/>
            <c:bubble3D val="0"/>
            <c:spPr>
              <a:solidFill>
                <a:schemeClr val="accent6">
                  <a:lumMod val="50000"/>
                </a:schemeClr>
              </a:solidFill>
              <a:ln w="6350">
                <a:noFill/>
              </a:ln>
              <a:effectLst/>
            </c:spPr>
            <c:extLst>
              <c:ext xmlns:c16="http://schemas.microsoft.com/office/drawing/2014/chart" uri="{C3380CC4-5D6E-409C-BE32-E72D297353CC}">
                <c16:uniqueId val="{0000098F-0635-4DDC-93D6-3B744CECD2B8}"/>
              </c:ext>
            </c:extLst>
          </c:dPt>
          <c:dPt>
            <c:idx val="1224"/>
            <c:bubble3D val="0"/>
            <c:spPr>
              <a:solidFill>
                <a:schemeClr val="accent1">
                  <a:lumMod val="70000"/>
                  <a:lumOff val="30000"/>
                </a:schemeClr>
              </a:solidFill>
              <a:ln w="6350">
                <a:noFill/>
              </a:ln>
              <a:effectLst/>
            </c:spPr>
            <c:extLst>
              <c:ext xmlns:c16="http://schemas.microsoft.com/office/drawing/2014/chart" uri="{C3380CC4-5D6E-409C-BE32-E72D297353CC}">
                <c16:uniqueId val="{00000991-0635-4DDC-93D6-3B744CECD2B8}"/>
              </c:ext>
            </c:extLst>
          </c:dPt>
          <c:dPt>
            <c:idx val="1225"/>
            <c:bubble3D val="0"/>
            <c:spPr>
              <a:solidFill>
                <a:schemeClr val="accent2">
                  <a:lumMod val="70000"/>
                  <a:lumOff val="30000"/>
                </a:schemeClr>
              </a:solidFill>
              <a:ln w="6350">
                <a:noFill/>
              </a:ln>
              <a:effectLst/>
            </c:spPr>
            <c:extLst>
              <c:ext xmlns:c16="http://schemas.microsoft.com/office/drawing/2014/chart" uri="{C3380CC4-5D6E-409C-BE32-E72D297353CC}">
                <c16:uniqueId val="{00000993-0635-4DDC-93D6-3B744CECD2B8}"/>
              </c:ext>
            </c:extLst>
          </c:dPt>
          <c:dPt>
            <c:idx val="1226"/>
            <c:bubble3D val="0"/>
            <c:spPr>
              <a:solidFill>
                <a:schemeClr val="accent3">
                  <a:lumMod val="70000"/>
                  <a:lumOff val="30000"/>
                </a:schemeClr>
              </a:solidFill>
              <a:ln w="6350">
                <a:noFill/>
              </a:ln>
              <a:effectLst/>
            </c:spPr>
            <c:extLst>
              <c:ext xmlns:c16="http://schemas.microsoft.com/office/drawing/2014/chart" uri="{C3380CC4-5D6E-409C-BE32-E72D297353CC}">
                <c16:uniqueId val="{00000995-0635-4DDC-93D6-3B744CECD2B8}"/>
              </c:ext>
            </c:extLst>
          </c:dPt>
          <c:dPt>
            <c:idx val="1227"/>
            <c:bubble3D val="0"/>
            <c:spPr>
              <a:solidFill>
                <a:schemeClr val="accent4">
                  <a:lumMod val="70000"/>
                  <a:lumOff val="30000"/>
                </a:schemeClr>
              </a:solidFill>
              <a:ln w="6350">
                <a:noFill/>
              </a:ln>
              <a:effectLst/>
            </c:spPr>
            <c:extLst>
              <c:ext xmlns:c16="http://schemas.microsoft.com/office/drawing/2014/chart" uri="{C3380CC4-5D6E-409C-BE32-E72D297353CC}">
                <c16:uniqueId val="{00000997-0635-4DDC-93D6-3B744CECD2B8}"/>
              </c:ext>
            </c:extLst>
          </c:dPt>
          <c:dPt>
            <c:idx val="1228"/>
            <c:bubble3D val="0"/>
            <c:spPr>
              <a:solidFill>
                <a:schemeClr val="accent5">
                  <a:lumMod val="70000"/>
                  <a:lumOff val="30000"/>
                </a:schemeClr>
              </a:solidFill>
              <a:ln w="6350">
                <a:noFill/>
              </a:ln>
              <a:effectLst/>
            </c:spPr>
            <c:extLst>
              <c:ext xmlns:c16="http://schemas.microsoft.com/office/drawing/2014/chart" uri="{C3380CC4-5D6E-409C-BE32-E72D297353CC}">
                <c16:uniqueId val="{00000999-0635-4DDC-93D6-3B744CECD2B8}"/>
              </c:ext>
            </c:extLst>
          </c:dPt>
          <c:dPt>
            <c:idx val="1229"/>
            <c:bubble3D val="0"/>
            <c:spPr>
              <a:solidFill>
                <a:schemeClr val="accent6">
                  <a:lumMod val="70000"/>
                  <a:lumOff val="30000"/>
                </a:schemeClr>
              </a:solidFill>
              <a:ln w="6350">
                <a:noFill/>
              </a:ln>
              <a:effectLst/>
            </c:spPr>
            <c:extLst>
              <c:ext xmlns:c16="http://schemas.microsoft.com/office/drawing/2014/chart" uri="{C3380CC4-5D6E-409C-BE32-E72D297353CC}">
                <c16:uniqueId val="{0000099B-0635-4DDC-93D6-3B744CECD2B8}"/>
              </c:ext>
            </c:extLst>
          </c:dPt>
          <c:dPt>
            <c:idx val="1230"/>
            <c:bubble3D val="0"/>
            <c:spPr>
              <a:solidFill>
                <a:schemeClr val="accent1">
                  <a:lumMod val="70000"/>
                </a:schemeClr>
              </a:solidFill>
              <a:ln w="6350">
                <a:noFill/>
              </a:ln>
              <a:effectLst/>
            </c:spPr>
            <c:extLst>
              <c:ext xmlns:c16="http://schemas.microsoft.com/office/drawing/2014/chart" uri="{C3380CC4-5D6E-409C-BE32-E72D297353CC}">
                <c16:uniqueId val="{0000099D-0635-4DDC-93D6-3B744CECD2B8}"/>
              </c:ext>
            </c:extLst>
          </c:dPt>
          <c:dPt>
            <c:idx val="1231"/>
            <c:bubble3D val="0"/>
            <c:spPr>
              <a:solidFill>
                <a:schemeClr val="accent2">
                  <a:lumMod val="70000"/>
                </a:schemeClr>
              </a:solidFill>
              <a:ln w="6350">
                <a:noFill/>
              </a:ln>
              <a:effectLst/>
            </c:spPr>
            <c:extLst>
              <c:ext xmlns:c16="http://schemas.microsoft.com/office/drawing/2014/chart" uri="{C3380CC4-5D6E-409C-BE32-E72D297353CC}">
                <c16:uniqueId val="{0000099F-0635-4DDC-93D6-3B744CECD2B8}"/>
              </c:ext>
            </c:extLst>
          </c:dPt>
          <c:dPt>
            <c:idx val="1232"/>
            <c:bubble3D val="0"/>
            <c:spPr>
              <a:solidFill>
                <a:schemeClr val="accent3">
                  <a:lumMod val="70000"/>
                </a:schemeClr>
              </a:solidFill>
              <a:ln w="6350">
                <a:noFill/>
              </a:ln>
              <a:effectLst/>
            </c:spPr>
            <c:extLst>
              <c:ext xmlns:c16="http://schemas.microsoft.com/office/drawing/2014/chart" uri="{C3380CC4-5D6E-409C-BE32-E72D297353CC}">
                <c16:uniqueId val="{000009A1-0635-4DDC-93D6-3B744CECD2B8}"/>
              </c:ext>
            </c:extLst>
          </c:dPt>
          <c:dPt>
            <c:idx val="1233"/>
            <c:bubble3D val="0"/>
            <c:spPr>
              <a:solidFill>
                <a:schemeClr val="accent4">
                  <a:lumMod val="70000"/>
                </a:schemeClr>
              </a:solidFill>
              <a:ln w="6350">
                <a:noFill/>
              </a:ln>
              <a:effectLst/>
            </c:spPr>
            <c:extLst>
              <c:ext xmlns:c16="http://schemas.microsoft.com/office/drawing/2014/chart" uri="{C3380CC4-5D6E-409C-BE32-E72D297353CC}">
                <c16:uniqueId val="{000009A3-0635-4DDC-93D6-3B744CECD2B8}"/>
              </c:ext>
            </c:extLst>
          </c:dPt>
          <c:dPt>
            <c:idx val="1234"/>
            <c:bubble3D val="0"/>
            <c:spPr>
              <a:solidFill>
                <a:schemeClr val="accent5">
                  <a:lumMod val="70000"/>
                </a:schemeClr>
              </a:solidFill>
              <a:ln w="6350">
                <a:noFill/>
              </a:ln>
              <a:effectLst/>
            </c:spPr>
            <c:extLst>
              <c:ext xmlns:c16="http://schemas.microsoft.com/office/drawing/2014/chart" uri="{C3380CC4-5D6E-409C-BE32-E72D297353CC}">
                <c16:uniqueId val="{000009A5-0635-4DDC-93D6-3B744CECD2B8}"/>
              </c:ext>
            </c:extLst>
          </c:dPt>
          <c:dPt>
            <c:idx val="1235"/>
            <c:bubble3D val="0"/>
            <c:spPr>
              <a:solidFill>
                <a:schemeClr val="accent6">
                  <a:lumMod val="70000"/>
                </a:schemeClr>
              </a:solidFill>
              <a:ln w="6350">
                <a:noFill/>
              </a:ln>
              <a:effectLst/>
            </c:spPr>
            <c:extLst>
              <c:ext xmlns:c16="http://schemas.microsoft.com/office/drawing/2014/chart" uri="{C3380CC4-5D6E-409C-BE32-E72D297353CC}">
                <c16:uniqueId val="{000009A7-0635-4DDC-93D6-3B744CECD2B8}"/>
              </c:ext>
            </c:extLst>
          </c:dPt>
          <c:dPt>
            <c:idx val="1236"/>
            <c:bubble3D val="0"/>
            <c:spPr>
              <a:solidFill>
                <a:schemeClr val="accent1">
                  <a:lumMod val="50000"/>
                  <a:lumOff val="50000"/>
                </a:schemeClr>
              </a:solidFill>
              <a:ln w="6350">
                <a:noFill/>
              </a:ln>
              <a:effectLst/>
            </c:spPr>
            <c:extLst>
              <c:ext xmlns:c16="http://schemas.microsoft.com/office/drawing/2014/chart" uri="{C3380CC4-5D6E-409C-BE32-E72D297353CC}">
                <c16:uniqueId val="{000009A9-0635-4DDC-93D6-3B744CECD2B8}"/>
              </c:ext>
            </c:extLst>
          </c:dPt>
          <c:dPt>
            <c:idx val="1237"/>
            <c:bubble3D val="0"/>
            <c:spPr>
              <a:solidFill>
                <a:schemeClr val="accent2">
                  <a:lumMod val="50000"/>
                  <a:lumOff val="50000"/>
                </a:schemeClr>
              </a:solidFill>
              <a:ln w="6350">
                <a:noFill/>
              </a:ln>
              <a:effectLst/>
            </c:spPr>
            <c:extLst>
              <c:ext xmlns:c16="http://schemas.microsoft.com/office/drawing/2014/chart" uri="{C3380CC4-5D6E-409C-BE32-E72D297353CC}">
                <c16:uniqueId val="{000009AB-0635-4DDC-93D6-3B744CECD2B8}"/>
              </c:ext>
            </c:extLst>
          </c:dPt>
          <c:dPt>
            <c:idx val="1238"/>
            <c:bubble3D val="0"/>
            <c:spPr>
              <a:solidFill>
                <a:schemeClr val="accent3">
                  <a:lumMod val="50000"/>
                  <a:lumOff val="50000"/>
                </a:schemeClr>
              </a:solidFill>
              <a:ln w="6350">
                <a:noFill/>
              </a:ln>
              <a:effectLst/>
            </c:spPr>
            <c:extLst>
              <c:ext xmlns:c16="http://schemas.microsoft.com/office/drawing/2014/chart" uri="{C3380CC4-5D6E-409C-BE32-E72D297353CC}">
                <c16:uniqueId val="{000009AD-0635-4DDC-93D6-3B744CECD2B8}"/>
              </c:ext>
            </c:extLst>
          </c:dPt>
          <c:dPt>
            <c:idx val="1239"/>
            <c:bubble3D val="0"/>
            <c:spPr>
              <a:solidFill>
                <a:schemeClr val="accent4">
                  <a:lumMod val="50000"/>
                  <a:lumOff val="50000"/>
                </a:schemeClr>
              </a:solidFill>
              <a:ln w="6350">
                <a:noFill/>
              </a:ln>
              <a:effectLst/>
            </c:spPr>
            <c:extLst>
              <c:ext xmlns:c16="http://schemas.microsoft.com/office/drawing/2014/chart" uri="{C3380CC4-5D6E-409C-BE32-E72D297353CC}">
                <c16:uniqueId val="{000009AF-0635-4DDC-93D6-3B744CECD2B8}"/>
              </c:ext>
            </c:extLst>
          </c:dPt>
          <c:dPt>
            <c:idx val="1240"/>
            <c:bubble3D val="0"/>
            <c:spPr>
              <a:solidFill>
                <a:schemeClr val="accent5">
                  <a:lumMod val="50000"/>
                  <a:lumOff val="50000"/>
                </a:schemeClr>
              </a:solidFill>
              <a:ln w="6350">
                <a:noFill/>
              </a:ln>
              <a:effectLst/>
            </c:spPr>
            <c:extLst>
              <c:ext xmlns:c16="http://schemas.microsoft.com/office/drawing/2014/chart" uri="{C3380CC4-5D6E-409C-BE32-E72D297353CC}">
                <c16:uniqueId val="{000009B1-0635-4DDC-93D6-3B744CECD2B8}"/>
              </c:ext>
            </c:extLst>
          </c:dPt>
          <c:dPt>
            <c:idx val="1241"/>
            <c:bubble3D val="0"/>
            <c:spPr>
              <a:solidFill>
                <a:schemeClr val="accent6">
                  <a:lumMod val="50000"/>
                  <a:lumOff val="50000"/>
                </a:schemeClr>
              </a:solidFill>
              <a:ln w="6350">
                <a:noFill/>
              </a:ln>
              <a:effectLst/>
            </c:spPr>
            <c:extLst>
              <c:ext xmlns:c16="http://schemas.microsoft.com/office/drawing/2014/chart" uri="{C3380CC4-5D6E-409C-BE32-E72D297353CC}">
                <c16:uniqueId val="{000009B3-0635-4DDC-93D6-3B744CECD2B8}"/>
              </c:ext>
            </c:extLst>
          </c:dPt>
          <c:dPt>
            <c:idx val="1242"/>
            <c:bubble3D val="0"/>
            <c:spPr>
              <a:solidFill>
                <a:schemeClr val="accent1"/>
              </a:solidFill>
              <a:ln w="6350">
                <a:noFill/>
              </a:ln>
              <a:effectLst/>
            </c:spPr>
            <c:extLst>
              <c:ext xmlns:c16="http://schemas.microsoft.com/office/drawing/2014/chart" uri="{C3380CC4-5D6E-409C-BE32-E72D297353CC}">
                <c16:uniqueId val="{000009B5-0635-4DDC-93D6-3B744CECD2B8}"/>
              </c:ext>
            </c:extLst>
          </c:dPt>
          <c:dPt>
            <c:idx val="1243"/>
            <c:bubble3D val="0"/>
            <c:spPr>
              <a:solidFill>
                <a:schemeClr val="accent2"/>
              </a:solidFill>
              <a:ln w="6350">
                <a:noFill/>
              </a:ln>
              <a:effectLst/>
            </c:spPr>
            <c:extLst>
              <c:ext xmlns:c16="http://schemas.microsoft.com/office/drawing/2014/chart" uri="{C3380CC4-5D6E-409C-BE32-E72D297353CC}">
                <c16:uniqueId val="{000009B7-0635-4DDC-93D6-3B744CECD2B8}"/>
              </c:ext>
            </c:extLst>
          </c:dPt>
          <c:dPt>
            <c:idx val="1244"/>
            <c:bubble3D val="0"/>
            <c:spPr>
              <a:solidFill>
                <a:schemeClr val="accent3"/>
              </a:solidFill>
              <a:ln w="6350">
                <a:noFill/>
              </a:ln>
              <a:effectLst/>
            </c:spPr>
            <c:extLst>
              <c:ext xmlns:c16="http://schemas.microsoft.com/office/drawing/2014/chart" uri="{C3380CC4-5D6E-409C-BE32-E72D297353CC}">
                <c16:uniqueId val="{000009B9-0635-4DDC-93D6-3B744CECD2B8}"/>
              </c:ext>
            </c:extLst>
          </c:dPt>
          <c:dPt>
            <c:idx val="1245"/>
            <c:bubble3D val="0"/>
            <c:spPr>
              <a:solidFill>
                <a:schemeClr val="accent4"/>
              </a:solidFill>
              <a:ln w="6350">
                <a:noFill/>
              </a:ln>
              <a:effectLst/>
            </c:spPr>
            <c:extLst>
              <c:ext xmlns:c16="http://schemas.microsoft.com/office/drawing/2014/chart" uri="{C3380CC4-5D6E-409C-BE32-E72D297353CC}">
                <c16:uniqueId val="{000009BB-0635-4DDC-93D6-3B744CECD2B8}"/>
              </c:ext>
            </c:extLst>
          </c:dPt>
          <c:dPt>
            <c:idx val="1246"/>
            <c:bubble3D val="0"/>
            <c:spPr>
              <a:solidFill>
                <a:schemeClr val="accent5"/>
              </a:solidFill>
              <a:ln w="6350">
                <a:noFill/>
              </a:ln>
              <a:effectLst/>
            </c:spPr>
            <c:extLst>
              <c:ext xmlns:c16="http://schemas.microsoft.com/office/drawing/2014/chart" uri="{C3380CC4-5D6E-409C-BE32-E72D297353CC}">
                <c16:uniqueId val="{000009BD-0635-4DDC-93D6-3B744CECD2B8}"/>
              </c:ext>
            </c:extLst>
          </c:dPt>
          <c:dPt>
            <c:idx val="1247"/>
            <c:bubble3D val="0"/>
            <c:spPr>
              <a:solidFill>
                <a:schemeClr val="accent6"/>
              </a:solidFill>
              <a:ln w="6350">
                <a:noFill/>
              </a:ln>
              <a:effectLst/>
            </c:spPr>
            <c:extLst>
              <c:ext xmlns:c16="http://schemas.microsoft.com/office/drawing/2014/chart" uri="{C3380CC4-5D6E-409C-BE32-E72D297353CC}">
                <c16:uniqueId val="{000009BF-0635-4DDC-93D6-3B744CECD2B8}"/>
              </c:ext>
            </c:extLst>
          </c:dPt>
          <c:dPt>
            <c:idx val="1248"/>
            <c:bubble3D val="0"/>
            <c:spPr>
              <a:solidFill>
                <a:schemeClr val="accent1">
                  <a:lumMod val="60000"/>
                </a:schemeClr>
              </a:solidFill>
              <a:ln w="6350">
                <a:noFill/>
              </a:ln>
              <a:effectLst/>
            </c:spPr>
            <c:extLst>
              <c:ext xmlns:c16="http://schemas.microsoft.com/office/drawing/2014/chart" uri="{C3380CC4-5D6E-409C-BE32-E72D297353CC}">
                <c16:uniqueId val="{000009C1-0635-4DDC-93D6-3B744CECD2B8}"/>
              </c:ext>
            </c:extLst>
          </c:dPt>
          <c:dPt>
            <c:idx val="1249"/>
            <c:bubble3D val="0"/>
            <c:spPr>
              <a:solidFill>
                <a:schemeClr val="accent2">
                  <a:lumMod val="60000"/>
                </a:schemeClr>
              </a:solidFill>
              <a:ln w="6350">
                <a:noFill/>
              </a:ln>
              <a:effectLst/>
            </c:spPr>
            <c:extLst>
              <c:ext xmlns:c16="http://schemas.microsoft.com/office/drawing/2014/chart" uri="{C3380CC4-5D6E-409C-BE32-E72D297353CC}">
                <c16:uniqueId val="{000009C3-0635-4DDC-93D6-3B744CECD2B8}"/>
              </c:ext>
            </c:extLst>
          </c:dPt>
          <c:dPt>
            <c:idx val="1250"/>
            <c:bubble3D val="0"/>
            <c:spPr>
              <a:solidFill>
                <a:schemeClr val="accent3">
                  <a:lumMod val="60000"/>
                </a:schemeClr>
              </a:solidFill>
              <a:ln w="6350">
                <a:noFill/>
              </a:ln>
              <a:effectLst/>
            </c:spPr>
            <c:extLst>
              <c:ext xmlns:c16="http://schemas.microsoft.com/office/drawing/2014/chart" uri="{C3380CC4-5D6E-409C-BE32-E72D297353CC}">
                <c16:uniqueId val="{000009C5-0635-4DDC-93D6-3B744CECD2B8}"/>
              </c:ext>
            </c:extLst>
          </c:dPt>
          <c:dPt>
            <c:idx val="1251"/>
            <c:bubble3D val="0"/>
            <c:spPr>
              <a:solidFill>
                <a:schemeClr val="accent4">
                  <a:lumMod val="60000"/>
                </a:schemeClr>
              </a:solidFill>
              <a:ln w="6350">
                <a:noFill/>
              </a:ln>
              <a:effectLst/>
            </c:spPr>
            <c:extLst>
              <c:ext xmlns:c16="http://schemas.microsoft.com/office/drawing/2014/chart" uri="{C3380CC4-5D6E-409C-BE32-E72D297353CC}">
                <c16:uniqueId val="{000009C7-0635-4DDC-93D6-3B744CECD2B8}"/>
              </c:ext>
            </c:extLst>
          </c:dPt>
          <c:dPt>
            <c:idx val="1252"/>
            <c:bubble3D val="0"/>
            <c:spPr>
              <a:solidFill>
                <a:schemeClr val="accent5">
                  <a:lumMod val="60000"/>
                </a:schemeClr>
              </a:solidFill>
              <a:ln w="6350">
                <a:noFill/>
              </a:ln>
              <a:effectLst/>
            </c:spPr>
            <c:extLst>
              <c:ext xmlns:c16="http://schemas.microsoft.com/office/drawing/2014/chart" uri="{C3380CC4-5D6E-409C-BE32-E72D297353CC}">
                <c16:uniqueId val="{000009C9-0635-4DDC-93D6-3B744CECD2B8}"/>
              </c:ext>
            </c:extLst>
          </c:dPt>
          <c:dPt>
            <c:idx val="1253"/>
            <c:bubble3D val="0"/>
            <c:spPr>
              <a:solidFill>
                <a:schemeClr val="accent6">
                  <a:lumMod val="60000"/>
                </a:schemeClr>
              </a:solidFill>
              <a:ln w="6350">
                <a:noFill/>
              </a:ln>
              <a:effectLst/>
            </c:spPr>
            <c:extLst>
              <c:ext xmlns:c16="http://schemas.microsoft.com/office/drawing/2014/chart" uri="{C3380CC4-5D6E-409C-BE32-E72D297353CC}">
                <c16:uniqueId val="{000009CB-0635-4DDC-93D6-3B744CECD2B8}"/>
              </c:ext>
            </c:extLst>
          </c:dPt>
          <c:dPt>
            <c:idx val="1254"/>
            <c:bubble3D val="0"/>
            <c:spPr>
              <a:solidFill>
                <a:schemeClr val="accent1">
                  <a:lumMod val="80000"/>
                  <a:lumOff val="20000"/>
                </a:schemeClr>
              </a:solidFill>
              <a:ln w="6350">
                <a:noFill/>
              </a:ln>
              <a:effectLst/>
            </c:spPr>
            <c:extLst>
              <c:ext xmlns:c16="http://schemas.microsoft.com/office/drawing/2014/chart" uri="{C3380CC4-5D6E-409C-BE32-E72D297353CC}">
                <c16:uniqueId val="{000009CD-0635-4DDC-93D6-3B744CECD2B8}"/>
              </c:ext>
            </c:extLst>
          </c:dPt>
          <c:dPt>
            <c:idx val="1255"/>
            <c:bubble3D val="0"/>
            <c:spPr>
              <a:solidFill>
                <a:schemeClr val="accent2">
                  <a:lumMod val="80000"/>
                  <a:lumOff val="20000"/>
                </a:schemeClr>
              </a:solidFill>
              <a:ln w="6350">
                <a:noFill/>
              </a:ln>
              <a:effectLst/>
            </c:spPr>
            <c:extLst>
              <c:ext xmlns:c16="http://schemas.microsoft.com/office/drawing/2014/chart" uri="{C3380CC4-5D6E-409C-BE32-E72D297353CC}">
                <c16:uniqueId val="{000009CF-0635-4DDC-93D6-3B744CECD2B8}"/>
              </c:ext>
            </c:extLst>
          </c:dPt>
          <c:dPt>
            <c:idx val="1256"/>
            <c:bubble3D val="0"/>
            <c:spPr>
              <a:solidFill>
                <a:schemeClr val="accent3">
                  <a:lumMod val="80000"/>
                  <a:lumOff val="20000"/>
                </a:schemeClr>
              </a:solidFill>
              <a:ln w="6350">
                <a:noFill/>
              </a:ln>
              <a:effectLst/>
            </c:spPr>
            <c:extLst>
              <c:ext xmlns:c16="http://schemas.microsoft.com/office/drawing/2014/chart" uri="{C3380CC4-5D6E-409C-BE32-E72D297353CC}">
                <c16:uniqueId val="{000009D1-0635-4DDC-93D6-3B744CECD2B8}"/>
              </c:ext>
            </c:extLst>
          </c:dPt>
          <c:dPt>
            <c:idx val="1257"/>
            <c:bubble3D val="0"/>
            <c:spPr>
              <a:solidFill>
                <a:schemeClr val="accent4">
                  <a:lumMod val="80000"/>
                  <a:lumOff val="20000"/>
                </a:schemeClr>
              </a:solidFill>
              <a:ln w="6350">
                <a:noFill/>
              </a:ln>
              <a:effectLst/>
            </c:spPr>
            <c:extLst>
              <c:ext xmlns:c16="http://schemas.microsoft.com/office/drawing/2014/chart" uri="{C3380CC4-5D6E-409C-BE32-E72D297353CC}">
                <c16:uniqueId val="{000009D3-0635-4DDC-93D6-3B744CECD2B8}"/>
              </c:ext>
            </c:extLst>
          </c:dPt>
          <c:dPt>
            <c:idx val="1258"/>
            <c:bubble3D val="0"/>
            <c:spPr>
              <a:solidFill>
                <a:schemeClr val="accent5">
                  <a:lumMod val="80000"/>
                  <a:lumOff val="20000"/>
                </a:schemeClr>
              </a:solidFill>
              <a:ln w="6350">
                <a:noFill/>
              </a:ln>
              <a:effectLst/>
            </c:spPr>
            <c:extLst>
              <c:ext xmlns:c16="http://schemas.microsoft.com/office/drawing/2014/chart" uri="{C3380CC4-5D6E-409C-BE32-E72D297353CC}">
                <c16:uniqueId val="{000009D5-0635-4DDC-93D6-3B744CECD2B8}"/>
              </c:ext>
            </c:extLst>
          </c:dPt>
          <c:dPt>
            <c:idx val="1259"/>
            <c:bubble3D val="0"/>
            <c:spPr>
              <a:solidFill>
                <a:schemeClr val="accent6">
                  <a:lumMod val="80000"/>
                  <a:lumOff val="20000"/>
                </a:schemeClr>
              </a:solidFill>
              <a:ln w="6350">
                <a:noFill/>
              </a:ln>
              <a:effectLst/>
            </c:spPr>
            <c:extLst>
              <c:ext xmlns:c16="http://schemas.microsoft.com/office/drawing/2014/chart" uri="{C3380CC4-5D6E-409C-BE32-E72D297353CC}">
                <c16:uniqueId val="{000009D7-0635-4DDC-93D6-3B744CECD2B8}"/>
              </c:ext>
            </c:extLst>
          </c:dPt>
          <c:dPt>
            <c:idx val="1260"/>
            <c:bubble3D val="0"/>
            <c:spPr>
              <a:solidFill>
                <a:schemeClr val="accent1">
                  <a:lumMod val="80000"/>
                </a:schemeClr>
              </a:solidFill>
              <a:ln w="6350">
                <a:noFill/>
              </a:ln>
              <a:effectLst/>
            </c:spPr>
            <c:extLst>
              <c:ext xmlns:c16="http://schemas.microsoft.com/office/drawing/2014/chart" uri="{C3380CC4-5D6E-409C-BE32-E72D297353CC}">
                <c16:uniqueId val="{000009D9-0635-4DDC-93D6-3B744CECD2B8}"/>
              </c:ext>
            </c:extLst>
          </c:dPt>
          <c:dPt>
            <c:idx val="1261"/>
            <c:bubble3D val="0"/>
            <c:spPr>
              <a:solidFill>
                <a:schemeClr val="accent2">
                  <a:lumMod val="80000"/>
                </a:schemeClr>
              </a:solidFill>
              <a:ln w="6350">
                <a:noFill/>
              </a:ln>
              <a:effectLst/>
            </c:spPr>
            <c:extLst>
              <c:ext xmlns:c16="http://schemas.microsoft.com/office/drawing/2014/chart" uri="{C3380CC4-5D6E-409C-BE32-E72D297353CC}">
                <c16:uniqueId val="{000009DB-0635-4DDC-93D6-3B744CECD2B8}"/>
              </c:ext>
            </c:extLst>
          </c:dPt>
          <c:dPt>
            <c:idx val="1262"/>
            <c:bubble3D val="0"/>
            <c:spPr>
              <a:solidFill>
                <a:schemeClr val="accent3">
                  <a:lumMod val="80000"/>
                </a:schemeClr>
              </a:solidFill>
              <a:ln w="6350">
                <a:noFill/>
              </a:ln>
              <a:effectLst/>
            </c:spPr>
            <c:extLst>
              <c:ext xmlns:c16="http://schemas.microsoft.com/office/drawing/2014/chart" uri="{C3380CC4-5D6E-409C-BE32-E72D297353CC}">
                <c16:uniqueId val="{000009DD-0635-4DDC-93D6-3B744CECD2B8}"/>
              </c:ext>
            </c:extLst>
          </c:dPt>
          <c:dPt>
            <c:idx val="1263"/>
            <c:bubble3D val="0"/>
            <c:spPr>
              <a:solidFill>
                <a:schemeClr val="accent4">
                  <a:lumMod val="80000"/>
                </a:schemeClr>
              </a:solidFill>
              <a:ln w="6350">
                <a:noFill/>
              </a:ln>
              <a:effectLst/>
            </c:spPr>
            <c:extLst>
              <c:ext xmlns:c16="http://schemas.microsoft.com/office/drawing/2014/chart" uri="{C3380CC4-5D6E-409C-BE32-E72D297353CC}">
                <c16:uniqueId val="{000009DF-0635-4DDC-93D6-3B744CECD2B8}"/>
              </c:ext>
            </c:extLst>
          </c:dPt>
          <c:dPt>
            <c:idx val="1264"/>
            <c:bubble3D val="0"/>
            <c:spPr>
              <a:solidFill>
                <a:schemeClr val="accent5">
                  <a:lumMod val="80000"/>
                </a:schemeClr>
              </a:solidFill>
              <a:ln w="6350">
                <a:noFill/>
              </a:ln>
              <a:effectLst/>
            </c:spPr>
            <c:extLst>
              <c:ext xmlns:c16="http://schemas.microsoft.com/office/drawing/2014/chart" uri="{C3380CC4-5D6E-409C-BE32-E72D297353CC}">
                <c16:uniqueId val="{000009E1-0635-4DDC-93D6-3B744CECD2B8}"/>
              </c:ext>
            </c:extLst>
          </c:dPt>
          <c:dPt>
            <c:idx val="1265"/>
            <c:bubble3D val="0"/>
            <c:spPr>
              <a:solidFill>
                <a:schemeClr val="accent6">
                  <a:lumMod val="80000"/>
                </a:schemeClr>
              </a:solidFill>
              <a:ln w="6350">
                <a:noFill/>
              </a:ln>
              <a:effectLst/>
            </c:spPr>
            <c:extLst>
              <c:ext xmlns:c16="http://schemas.microsoft.com/office/drawing/2014/chart" uri="{C3380CC4-5D6E-409C-BE32-E72D297353CC}">
                <c16:uniqueId val="{000009E3-0635-4DDC-93D6-3B744CECD2B8}"/>
              </c:ext>
            </c:extLst>
          </c:dPt>
          <c:dPt>
            <c:idx val="1266"/>
            <c:bubble3D val="0"/>
            <c:spPr>
              <a:solidFill>
                <a:schemeClr val="accent1">
                  <a:lumMod val="60000"/>
                  <a:lumOff val="40000"/>
                </a:schemeClr>
              </a:solidFill>
              <a:ln w="6350">
                <a:noFill/>
              </a:ln>
              <a:effectLst/>
            </c:spPr>
            <c:extLst>
              <c:ext xmlns:c16="http://schemas.microsoft.com/office/drawing/2014/chart" uri="{C3380CC4-5D6E-409C-BE32-E72D297353CC}">
                <c16:uniqueId val="{000009E5-0635-4DDC-93D6-3B744CECD2B8}"/>
              </c:ext>
            </c:extLst>
          </c:dPt>
          <c:dPt>
            <c:idx val="1267"/>
            <c:bubble3D val="0"/>
            <c:spPr>
              <a:solidFill>
                <a:schemeClr val="accent2">
                  <a:lumMod val="60000"/>
                  <a:lumOff val="40000"/>
                </a:schemeClr>
              </a:solidFill>
              <a:ln w="6350">
                <a:noFill/>
              </a:ln>
              <a:effectLst/>
            </c:spPr>
            <c:extLst>
              <c:ext xmlns:c16="http://schemas.microsoft.com/office/drawing/2014/chart" uri="{C3380CC4-5D6E-409C-BE32-E72D297353CC}">
                <c16:uniqueId val="{000009E7-0635-4DDC-93D6-3B744CECD2B8}"/>
              </c:ext>
            </c:extLst>
          </c:dPt>
          <c:dPt>
            <c:idx val="1268"/>
            <c:bubble3D val="0"/>
            <c:spPr>
              <a:solidFill>
                <a:schemeClr val="accent3">
                  <a:lumMod val="60000"/>
                  <a:lumOff val="40000"/>
                </a:schemeClr>
              </a:solidFill>
              <a:ln w="6350">
                <a:noFill/>
              </a:ln>
              <a:effectLst/>
            </c:spPr>
            <c:extLst>
              <c:ext xmlns:c16="http://schemas.microsoft.com/office/drawing/2014/chart" uri="{C3380CC4-5D6E-409C-BE32-E72D297353CC}">
                <c16:uniqueId val="{000009E9-0635-4DDC-93D6-3B744CECD2B8}"/>
              </c:ext>
            </c:extLst>
          </c:dPt>
          <c:dPt>
            <c:idx val="1269"/>
            <c:bubble3D val="0"/>
            <c:spPr>
              <a:solidFill>
                <a:schemeClr val="accent4">
                  <a:lumMod val="60000"/>
                  <a:lumOff val="40000"/>
                </a:schemeClr>
              </a:solidFill>
              <a:ln w="6350">
                <a:noFill/>
              </a:ln>
              <a:effectLst/>
            </c:spPr>
            <c:extLst>
              <c:ext xmlns:c16="http://schemas.microsoft.com/office/drawing/2014/chart" uri="{C3380CC4-5D6E-409C-BE32-E72D297353CC}">
                <c16:uniqueId val="{000009EB-0635-4DDC-93D6-3B744CECD2B8}"/>
              </c:ext>
            </c:extLst>
          </c:dPt>
          <c:dPt>
            <c:idx val="1270"/>
            <c:bubble3D val="0"/>
            <c:spPr>
              <a:solidFill>
                <a:schemeClr val="accent5">
                  <a:lumMod val="60000"/>
                  <a:lumOff val="40000"/>
                </a:schemeClr>
              </a:solidFill>
              <a:ln w="6350">
                <a:noFill/>
              </a:ln>
              <a:effectLst/>
            </c:spPr>
            <c:extLst>
              <c:ext xmlns:c16="http://schemas.microsoft.com/office/drawing/2014/chart" uri="{C3380CC4-5D6E-409C-BE32-E72D297353CC}">
                <c16:uniqueId val="{000009ED-0635-4DDC-93D6-3B744CECD2B8}"/>
              </c:ext>
            </c:extLst>
          </c:dPt>
          <c:dPt>
            <c:idx val="1271"/>
            <c:bubble3D val="0"/>
            <c:spPr>
              <a:solidFill>
                <a:schemeClr val="accent6">
                  <a:lumMod val="60000"/>
                  <a:lumOff val="40000"/>
                </a:schemeClr>
              </a:solidFill>
              <a:ln w="6350">
                <a:noFill/>
              </a:ln>
              <a:effectLst/>
            </c:spPr>
            <c:extLst>
              <c:ext xmlns:c16="http://schemas.microsoft.com/office/drawing/2014/chart" uri="{C3380CC4-5D6E-409C-BE32-E72D297353CC}">
                <c16:uniqueId val="{000009EF-0635-4DDC-93D6-3B744CECD2B8}"/>
              </c:ext>
            </c:extLst>
          </c:dPt>
          <c:dPt>
            <c:idx val="1272"/>
            <c:bubble3D val="0"/>
            <c:spPr>
              <a:solidFill>
                <a:schemeClr val="accent1">
                  <a:lumMod val="50000"/>
                </a:schemeClr>
              </a:solidFill>
              <a:ln w="6350">
                <a:noFill/>
              </a:ln>
              <a:effectLst/>
            </c:spPr>
            <c:extLst>
              <c:ext xmlns:c16="http://schemas.microsoft.com/office/drawing/2014/chart" uri="{C3380CC4-5D6E-409C-BE32-E72D297353CC}">
                <c16:uniqueId val="{000009F1-0635-4DDC-93D6-3B744CECD2B8}"/>
              </c:ext>
            </c:extLst>
          </c:dPt>
          <c:dPt>
            <c:idx val="1273"/>
            <c:bubble3D val="0"/>
            <c:spPr>
              <a:solidFill>
                <a:schemeClr val="accent2">
                  <a:lumMod val="50000"/>
                </a:schemeClr>
              </a:solidFill>
              <a:ln w="6350">
                <a:noFill/>
              </a:ln>
              <a:effectLst/>
            </c:spPr>
            <c:extLst>
              <c:ext xmlns:c16="http://schemas.microsoft.com/office/drawing/2014/chart" uri="{C3380CC4-5D6E-409C-BE32-E72D297353CC}">
                <c16:uniqueId val="{000009F3-0635-4DDC-93D6-3B744CECD2B8}"/>
              </c:ext>
            </c:extLst>
          </c:dPt>
          <c:dPt>
            <c:idx val="1274"/>
            <c:bubble3D val="0"/>
            <c:spPr>
              <a:solidFill>
                <a:schemeClr val="accent3">
                  <a:lumMod val="50000"/>
                </a:schemeClr>
              </a:solidFill>
              <a:ln w="6350">
                <a:noFill/>
              </a:ln>
              <a:effectLst/>
            </c:spPr>
            <c:extLst>
              <c:ext xmlns:c16="http://schemas.microsoft.com/office/drawing/2014/chart" uri="{C3380CC4-5D6E-409C-BE32-E72D297353CC}">
                <c16:uniqueId val="{000009F5-0635-4DDC-93D6-3B744CECD2B8}"/>
              </c:ext>
            </c:extLst>
          </c:dPt>
          <c:dPt>
            <c:idx val="1275"/>
            <c:bubble3D val="0"/>
            <c:spPr>
              <a:solidFill>
                <a:schemeClr val="accent4">
                  <a:lumMod val="50000"/>
                </a:schemeClr>
              </a:solidFill>
              <a:ln w="6350">
                <a:noFill/>
              </a:ln>
              <a:effectLst/>
            </c:spPr>
            <c:extLst>
              <c:ext xmlns:c16="http://schemas.microsoft.com/office/drawing/2014/chart" uri="{C3380CC4-5D6E-409C-BE32-E72D297353CC}">
                <c16:uniqueId val="{000009F7-0635-4DDC-93D6-3B744CECD2B8}"/>
              </c:ext>
            </c:extLst>
          </c:dPt>
          <c:dPt>
            <c:idx val="1276"/>
            <c:bubble3D val="0"/>
            <c:spPr>
              <a:solidFill>
                <a:schemeClr val="accent5">
                  <a:lumMod val="50000"/>
                </a:schemeClr>
              </a:solidFill>
              <a:ln w="6350">
                <a:noFill/>
              </a:ln>
              <a:effectLst/>
            </c:spPr>
            <c:extLst>
              <c:ext xmlns:c16="http://schemas.microsoft.com/office/drawing/2014/chart" uri="{C3380CC4-5D6E-409C-BE32-E72D297353CC}">
                <c16:uniqueId val="{000009F9-0635-4DDC-93D6-3B744CECD2B8}"/>
              </c:ext>
            </c:extLst>
          </c:dPt>
          <c:dPt>
            <c:idx val="1277"/>
            <c:bubble3D val="0"/>
            <c:spPr>
              <a:solidFill>
                <a:schemeClr val="accent6">
                  <a:lumMod val="50000"/>
                </a:schemeClr>
              </a:solidFill>
              <a:ln w="6350">
                <a:noFill/>
              </a:ln>
              <a:effectLst/>
            </c:spPr>
            <c:extLst>
              <c:ext xmlns:c16="http://schemas.microsoft.com/office/drawing/2014/chart" uri="{C3380CC4-5D6E-409C-BE32-E72D297353CC}">
                <c16:uniqueId val="{000009FB-0635-4DDC-93D6-3B744CECD2B8}"/>
              </c:ext>
            </c:extLst>
          </c:dPt>
          <c:dPt>
            <c:idx val="1278"/>
            <c:bubble3D val="0"/>
            <c:spPr>
              <a:solidFill>
                <a:schemeClr val="accent1">
                  <a:lumMod val="70000"/>
                  <a:lumOff val="30000"/>
                </a:schemeClr>
              </a:solidFill>
              <a:ln w="6350">
                <a:noFill/>
              </a:ln>
              <a:effectLst/>
            </c:spPr>
            <c:extLst>
              <c:ext xmlns:c16="http://schemas.microsoft.com/office/drawing/2014/chart" uri="{C3380CC4-5D6E-409C-BE32-E72D297353CC}">
                <c16:uniqueId val="{000009FD-0635-4DDC-93D6-3B744CECD2B8}"/>
              </c:ext>
            </c:extLst>
          </c:dPt>
          <c:dPt>
            <c:idx val="1279"/>
            <c:bubble3D val="0"/>
            <c:spPr>
              <a:solidFill>
                <a:schemeClr val="accent2">
                  <a:lumMod val="70000"/>
                  <a:lumOff val="30000"/>
                </a:schemeClr>
              </a:solidFill>
              <a:ln w="6350">
                <a:noFill/>
              </a:ln>
              <a:effectLst/>
            </c:spPr>
            <c:extLst>
              <c:ext xmlns:c16="http://schemas.microsoft.com/office/drawing/2014/chart" uri="{C3380CC4-5D6E-409C-BE32-E72D297353CC}">
                <c16:uniqueId val="{000009FF-0635-4DDC-93D6-3B744CECD2B8}"/>
              </c:ext>
            </c:extLst>
          </c:dPt>
          <c:dPt>
            <c:idx val="1280"/>
            <c:bubble3D val="0"/>
            <c:spPr>
              <a:solidFill>
                <a:schemeClr val="accent3">
                  <a:lumMod val="70000"/>
                  <a:lumOff val="30000"/>
                </a:schemeClr>
              </a:solidFill>
              <a:ln w="6350">
                <a:noFill/>
              </a:ln>
              <a:effectLst/>
            </c:spPr>
            <c:extLst>
              <c:ext xmlns:c16="http://schemas.microsoft.com/office/drawing/2014/chart" uri="{C3380CC4-5D6E-409C-BE32-E72D297353CC}">
                <c16:uniqueId val="{00000A01-0635-4DDC-93D6-3B744CECD2B8}"/>
              </c:ext>
            </c:extLst>
          </c:dPt>
          <c:dPt>
            <c:idx val="1281"/>
            <c:bubble3D val="0"/>
            <c:spPr>
              <a:solidFill>
                <a:schemeClr val="accent4">
                  <a:lumMod val="70000"/>
                  <a:lumOff val="30000"/>
                </a:schemeClr>
              </a:solidFill>
              <a:ln w="6350">
                <a:noFill/>
              </a:ln>
              <a:effectLst/>
            </c:spPr>
            <c:extLst>
              <c:ext xmlns:c16="http://schemas.microsoft.com/office/drawing/2014/chart" uri="{C3380CC4-5D6E-409C-BE32-E72D297353CC}">
                <c16:uniqueId val="{00000A03-0635-4DDC-93D6-3B744CECD2B8}"/>
              </c:ext>
            </c:extLst>
          </c:dPt>
          <c:dPt>
            <c:idx val="1282"/>
            <c:bubble3D val="0"/>
            <c:spPr>
              <a:solidFill>
                <a:schemeClr val="accent5">
                  <a:lumMod val="70000"/>
                  <a:lumOff val="30000"/>
                </a:schemeClr>
              </a:solidFill>
              <a:ln w="6350">
                <a:noFill/>
              </a:ln>
              <a:effectLst/>
            </c:spPr>
            <c:extLst>
              <c:ext xmlns:c16="http://schemas.microsoft.com/office/drawing/2014/chart" uri="{C3380CC4-5D6E-409C-BE32-E72D297353CC}">
                <c16:uniqueId val="{00000A05-0635-4DDC-93D6-3B744CECD2B8}"/>
              </c:ext>
            </c:extLst>
          </c:dPt>
          <c:dPt>
            <c:idx val="1283"/>
            <c:bubble3D val="0"/>
            <c:spPr>
              <a:solidFill>
                <a:schemeClr val="accent6">
                  <a:lumMod val="70000"/>
                  <a:lumOff val="30000"/>
                </a:schemeClr>
              </a:solidFill>
              <a:ln w="6350">
                <a:noFill/>
              </a:ln>
              <a:effectLst/>
            </c:spPr>
            <c:extLst>
              <c:ext xmlns:c16="http://schemas.microsoft.com/office/drawing/2014/chart" uri="{C3380CC4-5D6E-409C-BE32-E72D297353CC}">
                <c16:uniqueId val="{00000A07-0635-4DDC-93D6-3B744CECD2B8}"/>
              </c:ext>
            </c:extLst>
          </c:dPt>
          <c:dPt>
            <c:idx val="1284"/>
            <c:bubble3D val="0"/>
            <c:spPr>
              <a:solidFill>
                <a:schemeClr val="accent1">
                  <a:lumMod val="70000"/>
                </a:schemeClr>
              </a:solidFill>
              <a:ln w="6350">
                <a:noFill/>
              </a:ln>
              <a:effectLst/>
            </c:spPr>
            <c:extLst>
              <c:ext xmlns:c16="http://schemas.microsoft.com/office/drawing/2014/chart" uri="{C3380CC4-5D6E-409C-BE32-E72D297353CC}">
                <c16:uniqueId val="{00000A09-0635-4DDC-93D6-3B744CECD2B8}"/>
              </c:ext>
            </c:extLst>
          </c:dPt>
          <c:dPt>
            <c:idx val="1285"/>
            <c:bubble3D val="0"/>
            <c:spPr>
              <a:solidFill>
                <a:schemeClr val="accent2">
                  <a:lumMod val="70000"/>
                </a:schemeClr>
              </a:solidFill>
              <a:ln w="6350">
                <a:noFill/>
              </a:ln>
              <a:effectLst/>
            </c:spPr>
            <c:extLst>
              <c:ext xmlns:c16="http://schemas.microsoft.com/office/drawing/2014/chart" uri="{C3380CC4-5D6E-409C-BE32-E72D297353CC}">
                <c16:uniqueId val="{00000A0B-0635-4DDC-93D6-3B744CECD2B8}"/>
              </c:ext>
            </c:extLst>
          </c:dPt>
          <c:dPt>
            <c:idx val="1286"/>
            <c:bubble3D val="0"/>
            <c:spPr>
              <a:solidFill>
                <a:schemeClr val="accent3">
                  <a:lumMod val="70000"/>
                </a:schemeClr>
              </a:solidFill>
              <a:ln w="6350">
                <a:noFill/>
              </a:ln>
              <a:effectLst/>
            </c:spPr>
            <c:extLst>
              <c:ext xmlns:c16="http://schemas.microsoft.com/office/drawing/2014/chart" uri="{C3380CC4-5D6E-409C-BE32-E72D297353CC}">
                <c16:uniqueId val="{00000A0D-0635-4DDC-93D6-3B744CECD2B8}"/>
              </c:ext>
            </c:extLst>
          </c:dPt>
          <c:dPt>
            <c:idx val="1287"/>
            <c:bubble3D val="0"/>
            <c:spPr>
              <a:solidFill>
                <a:schemeClr val="accent4">
                  <a:lumMod val="70000"/>
                </a:schemeClr>
              </a:solidFill>
              <a:ln w="6350">
                <a:noFill/>
              </a:ln>
              <a:effectLst/>
            </c:spPr>
            <c:extLst>
              <c:ext xmlns:c16="http://schemas.microsoft.com/office/drawing/2014/chart" uri="{C3380CC4-5D6E-409C-BE32-E72D297353CC}">
                <c16:uniqueId val="{00000A0F-0635-4DDC-93D6-3B744CECD2B8}"/>
              </c:ext>
            </c:extLst>
          </c:dPt>
          <c:dPt>
            <c:idx val="1288"/>
            <c:bubble3D val="0"/>
            <c:spPr>
              <a:solidFill>
                <a:schemeClr val="accent5">
                  <a:lumMod val="70000"/>
                </a:schemeClr>
              </a:solidFill>
              <a:ln w="6350">
                <a:noFill/>
              </a:ln>
              <a:effectLst/>
            </c:spPr>
            <c:extLst>
              <c:ext xmlns:c16="http://schemas.microsoft.com/office/drawing/2014/chart" uri="{C3380CC4-5D6E-409C-BE32-E72D297353CC}">
                <c16:uniqueId val="{00000A11-0635-4DDC-93D6-3B744CECD2B8}"/>
              </c:ext>
            </c:extLst>
          </c:dPt>
          <c:dPt>
            <c:idx val="1289"/>
            <c:bubble3D val="0"/>
            <c:spPr>
              <a:solidFill>
                <a:schemeClr val="accent6">
                  <a:lumMod val="70000"/>
                </a:schemeClr>
              </a:solidFill>
              <a:ln w="6350">
                <a:noFill/>
              </a:ln>
              <a:effectLst/>
            </c:spPr>
            <c:extLst>
              <c:ext xmlns:c16="http://schemas.microsoft.com/office/drawing/2014/chart" uri="{C3380CC4-5D6E-409C-BE32-E72D297353CC}">
                <c16:uniqueId val="{00000A13-0635-4DDC-93D6-3B744CECD2B8}"/>
              </c:ext>
            </c:extLst>
          </c:dPt>
          <c:dPt>
            <c:idx val="1290"/>
            <c:bubble3D val="0"/>
            <c:spPr>
              <a:solidFill>
                <a:schemeClr val="accent1">
                  <a:lumMod val="50000"/>
                  <a:lumOff val="50000"/>
                </a:schemeClr>
              </a:solidFill>
              <a:ln w="6350">
                <a:noFill/>
              </a:ln>
              <a:effectLst/>
            </c:spPr>
            <c:extLst>
              <c:ext xmlns:c16="http://schemas.microsoft.com/office/drawing/2014/chart" uri="{C3380CC4-5D6E-409C-BE32-E72D297353CC}">
                <c16:uniqueId val="{00000A15-0635-4DDC-93D6-3B744CECD2B8}"/>
              </c:ext>
            </c:extLst>
          </c:dPt>
          <c:dPt>
            <c:idx val="1291"/>
            <c:bubble3D val="0"/>
            <c:spPr>
              <a:solidFill>
                <a:schemeClr val="accent2">
                  <a:lumMod val="50000"/>
                  <a:lumOff val="50000"/>
                </a:schemeClr>
              </a:solidFill>
              <a:ln w="6350">
                <a:noFill/>
              </a:ln>
              <a:effectLst/>
            </c:spPr>
            <c:extLst>
              <c:ext xmlns:c16="http://schemas.microsoft.com/office/drawing/2014/chart" uri="{C3380CC4-5D6E-409C-BE32-E72D297353CC}">
                <c16:uniqueId val="{00000A17-0635-4DDC-93D6-3B744CECD2B8}"/>
              </c:ext>
            </c:extLst>
          </c:dPt>
          <c:dPt>
            <c:idx val="1292"/>
            <c:bubble3D val="0"/>
            <c:spPr>
              <a:solidFill>
                <a:schemeClr val="accent3">
                  <a:lumMod val="50000"/>
                  <a:lumOff val="50000"/>
                </a:schemeClr>
              </a:solidFill>
              <a:ln w="6350">
                <a:noFill/>
              </a:ln>
              <a:effectLst/>
            </c:spPr>
            <c:extLst>
              <c:ext xmlns:c16="http://schemas.microsoft.com/office/drawing/2014/chart" uri="{C3380CC4-5D6E-409C-BE32-E72D297353CC}">
                <c16:uniqueId val="{00000A19-0635-4DDC-93D6-3B744CECD2B8}"/>
              </c:ext>
            </c:extLst>
          </c:dPt>
          <c:dPt>
            <c:idx val="1293"/>
            <c:bubble3D val="0"/>
            <c:spPr>
              <a:solidFill>
                <a:schemeClr val="accent4">
                  <a:lumMod val="50000"/>
                  <a:lumOff val="50000"/>
                </a:schemeClr>
              </a:solidFill>
              <a:ln w="6350">
                <a:noFill/>
              </a:ln>
              <a:effectLst/>
            </c:spPr>
            <c:extLst>
              <c:ext xmlns:c16="http://schemas.microsoft.com/office/drawing/2014/chart" uri="{C3380CC4-5D6E-409C-BE32-E72D297353CC}">
                <c16:uniqueId val="{00000A1B-0635-4DDC-93D6-3B744CECD2B8}"/>
              </c:ext>
            </c:extLst>
          </c:dPt>
          <c:dPt>
            <c:idx val="1294"/>
            <c:bubble3D val="0"/>
            <c:spPr>
              <a:solidFill>
                <a:schemeClr val="accent5">
                  <a:lumMod val="50000"/>
                  <a:lumOff val="50000"/>
                </a:schemeClr>
              </a:solidFill>
              <a:ln w="6350">
                <a:noFill/>
              </a:ln>
              <a:effectLst/>
            </c:spPr>
            <c:extLst>
              <c:ext xmlns:c16="http://schemas.microsoft.com/office/drawing/2014/chart" uri="{C3380CC4-5D6E-409C-BE32-E72D297353CC}">
                <c16:uniqueId val="{00000A1D-0635-4DDC-93D6-3B744CECD2B8}"/>
              </c:ext>
            </c:extLst>
          </c:dPt>
          <c:dPt>
            <c:idx val="1295"/>
            <c:bubble3D val="0"/>
            <c:spPr>
              <a:solidFill>
                <a:schemeClr val="accent6">
                  <a:lumMod val="50000"/>
                  <a:lumOff val="50000"/>
                </a:schemeClr>
              </a:solidFill>
              <a:ln w="6350">
                <a:noFill/>
              </a:ln>
              <a:effectLst/>
            </c:spPr>
            <c:extLst>
              <c:ext xmlns:c16="http://schemas.microsoft.com/office/drawing/2014/chart" uri="{C3380CC4-5D6E-409C-BE32-E72D297353CC}">
                <c16:uniqueId val="{00000A1F-0635-4DDC-93D6-3B744CECD2B8}"/>
              </c:ext>
            </c:extLst>
          </c:dPt>
          <c:dPt>
            <c:idx val="1296"/>
            <c:bubble3D val="0"/>
            <c:spPr>
              <a:solidFill>
                <a:schemeClr val="accent1"/>
              </a:solidFill>
              <a:ln w="6350">
                <a:noFill/>
              </a:ln>
              <a:effectLst/>
            </c:spPr>
            <c:extLst>
              <c:ext xmlns:c16="http://schemas.microsoft.com/office/drawing/2014/chart" uri="{C3380CC4-5D6E-409C-BE32-E72D297353CC}">
                <c16:uniqueId val="{00000A21-0635-4DDC-93D6-3B744CECD2B8}"/>
              </c:ext>
            </c:extLst>
          </c:dPt>
          <c:dPt>
            <c:idx val="1297"/>
            <c:bubble3D val="0"/>
            <c:spPr>
              <a:solidFill>
                <a:schemeClr val="accent2"/>
              </a:solidFill>
              <a:ln w="6350">
                <a:noFill/>
              </a:ln>
              <a:effectLst/>
            </c:spPr>
            <c:extLst>
              <c:ext xmlns:c16="http://schemas.microsoft.com/office/drawing/2014/chart" uri="{C3380CC4-5D6E-409C-BE32-E72D297353CC}">
                <c16:uniqueId val="{00000A23-0635-4DDC-93D6-3B744CECD2B8}"/>
              </c:ext>
            </c:extLst>
          </c:dPt>
          <c:dPt>
            <c:idx val="1298"/>
            <c:bubble3D val="0"/>
            <c:spPr>
              <a:solidFill>
                <a:schemeClr val="accent3"/>
              </a:solidFill>
              <a:ln w="6350">
                <a:noFill/>
              </a:ln>
              <a:effectLst/>
            </c:spPr>
            <c:extLst>
              <c:ext xmlns:c16="http://schemas.microsoft.com/office/drawing/2014/chart" uri="{C3380CC4-5D6E-409C-BE32-E72D297353CC}">
                <c16:uniqueId val="{00000A25-0635-4DDC-93D6-3B744CECD2B8}"/>
              </c:ext>
            </c:extLst>
          </c:dPt>
          <c:dPt>
            <c:idx val="1299"/>
            <c:bubble3D val="0"/>
            <c:spPr>
              <a:solidFill>
                <a:schemeClr val="accent4"/>
              </a:solidFill>
              <a:ln w="6350">
                <a:noFill/>
              </a:ln>
              <a:effectLst/>
            </c:spPr>
            <c:extLst>
              <c:ext xmlns:c16="http://schemas.microsoft.com/office/drawing/2014/chart" uri="{C3380CC4-5D6E-409C-BE32-E72D297353CC}">
                <c16:uniqueId val="{00000A27-0635-4DDC-93D6-3B744CECD2B8}"/>
              </c:ext>
            </c:extLst>
          </c:dPt>
          <c:dPt>
            <c:idx val="1300"/>
            <c:bubble3D val="0"/>
            <c:spPr>
              <a:solidFill>
                <a:schemeClr val="accent5"/>
              </a:solidFill>
              <a:ln w="6350">
                <a:noFill/>
              </a:ln>
              <a:effectLst/>
            </c:spPr>
            <c:extLst>
              <c:ext xmlns:c16="http://schemas.microsoft.com/office/drawing/2014/chart" uri="{C3380CC4-5D6E-409C-BE32-E72D297353CC}">
                <c16:uniqueId val="{00000A29-0635-4DDC-93D6-3B744CECD2B8}"/>
              </c:ext>
            </c:extLst>
          </c:dPt>
          <c:dPt>
            <c:idx val="1301"/>
            <c:bubble3D val="0"/>
            <c:spPr>
              <a:solidFill>
                <a:schemeClr val="accent6"/>
              </a:solidFill>
              <a:ln w="6350">
                <a:noFill/>
              </a:ln>
              <a:effectLst/>
            </c:spPr>
            <c:extLst>
              <c:ext xmlns:c16="http://schemas.microsoft.com/office/drawing/2014/chart" uri="{C3380CC4-5D6E-409C-BE32-E72D297353CC}">
                <c16:uniqueId val="{00000A2B-0635-4DDC-93D6-3B744CECD2B8}"/>
              </c:ext>
            </c:extLst>
          </c:dPt>
          <c:dPt>
            <c:idx val="1302"/>
            <c:bubble3D val="0"/>
            <c:spPr>
              <a:solidFill>
                <a:schemeClr val="accent1">
                  <a:lumMod val="60000"/>
                </a:schemeClr>
              </a:solidFill>
              <a:ln w="6350">
                <a:noFill/>
              </a:ln>
              <a:effectLst/>
            </c:spPr>
            <c:extLst>
              <c:ext xmlns:c16="http://schemas.microsoft.com/office/drawing/2014/chart" uri="{C3380CC4-5D6E-409C-BE32-E72D297353CC}">
                <c16:uniqueId val="{00000A2D-0635-4DDC-93D6-3B744CECD2B8}"/>
              </c:ext>
            </c:extLst>
          </c:dPt>
          <c:dPt>
            <c:idx val="1303"/>
            <c:bubble3D val="0"/>
            <c:spPr>
              <a:solidFill>
                <a:schemeClr val="accent2">
                  <a:lumMod val="60000"/>
                </a:schemeClr>
              </a:solidFill>
              <a:ln w="6350">
                <a:noFill/>
              </a:ln>
              <a:effectLst/>
            </c:spPr>
            <c:extLst>
              <c:ext xmlns:c16="http://schemas.microsoft.com/office/drawing/2014/chart" uri="{C3380CC4-5D6E-409C-BE32-E72D297353CC}">
                <c16:uniqueId val="{00000A2F-0635-4DDC-93D6-3B744CECD2B8}"/>
              </c:ext>
            </c:extLst>
          </c:dPt>
          <c:dPt>
            <c:idx val="1304"/>
            <c:bubble3D val="0"/>
            <c:spPr>
              <a:solidFill>
                <a:schemeClr val="accent3">
                  <a:lumMod val="60000"/>
                </a:schemeClr>
              </a:solidFill>
              <a:ln w="6350">
                <a:noFill/>
              </a:ln>
              <a:effectLst/>
            </c:spPr>
            <c:extLst>
              <c:ext xmlns:c16="http://schemas.microsoft.com/office/drawing/2014/chart" uri="{C3380CC4-5D6E-409C-BE32-E72D297353CC}">
                <c16:uniqueId val="{00000A31-0635-4DDC-93D6-3B744CECD2B8}"/>
              </c:ext>
            </c:extLst>
          </c:dPt>
          <c:dPt>
            <c:idx val="1305"/>
            <c:bubble3D val="0"/>
            <c:spPr>
              <a:solidFill>
                <a:schemeClr val="accent4">
                  <a:lumMod val="60000"/>
                </a:schemeClr>
              </a:solidFill>
              <a:ln w="6350">
                <a:noFill/>
              </a:ln>
              <a:effectLst/>
            </c:spPr>
            <c:extLst>
              <c:ext xmlns:c16="http://schemas.microsoft.com/office/drawing/2014/chart" uri="{C3380CC4-5D6E-409C-BE32-E72D297353CC}">
                <c16:uniqueId val="{00000A33-0635-4DDC-93D6-3B744CECD2B8}"/>
              </c:ext>
            </c:extLst>
          </c:dPt>
          <c:dPt>
            <c:idx val="1306"/>
            <c:bubble3D val="0"/>
            <c:spPr>
              <a:solidFill>
                <a:schemeClr val="accent5">
                  <a:lumMod val="60000"/>
                </a:schemeClr>
              </a:solidFill>
              <a:ln w="6350">
                <a:noFill/>
              </a:ln>
              <a:effectLst/>
            </c:spPr>
            <c:extLst>
              <c:ext xmlns:c16="http://schemas.microsoft.com/office/drawing/2014/chart" uri="{C3380CC4-5D6E-409C-BE32-E72D297353CC}">
                <c16:uniqueId val="{00000A35-0635-4DDC-93D6-3B744CECD2B8}"/>
              </c:ext>
            </c:extLst>
          </c:dPt>
          <c:dPt>
            <c:idx val="1307"/>
            <c:bubble3D val="0"/>
            <c:spPr>
              <a:solidFill>
                <a:schemeClr val="accent6">
                  <a:lumMod val="60000"/>
                </a:schemeClr>
              </a:solidFill>
              <a:ln w="6350">
                <a:noFill/>
              </a:ln>
              <a:effectLst/>
            </c:spPr>
            <c:extLst>
              <c:ext xmlns:c16="http://schemas.microsoft.com/office/drawing/2014/chart" uri="{C3380CC4-5D6E-409C-BE32-E72D297353CC}">
                <c16:uniqueId val="{00000A37-0635-4DDC-93D6-3B744CECD2B8}"/>
              </c:ext>
            </c:extLst>
          </c:dPt>
          <c:dPt>
            <c:idx val="1308"/>
            <c:bubble3D val="0"/>
            <c:spPr>
              <a:solidFill>
                <a:schemeClr val="accent1">
                  <a:lumMod val="80000"/>
                  <a:lumOff val="20000"/>
                </a:schemeClr>
              </a:solidFill>
              <a:ln w="6350">
                <a:noFill/>
              </a:ln>
              <a:effectLst/>
            </c:spPr>
            <c:extLst>
              <c:ext xmlns:c16="http://schemas.microsoft.com/office/drawing/2014/chart" uri="{C3380CC4-5D6E-409C-BE32-E72D297353CC}">
                <c16:uniqueId val="{00000A39-0635-4DDC-93D6-3B744CECD2B8}"/>
              </c:ext>
            </c:extLst>
          </c:dPt>
          <c:dPt>
            <c:idx val="1309"/>
            <c:bubble3D val="0"/>
            <c:spPr>
              <a:solidFill>
                <a:schemeClr val="accent2">
                  <a:lumMod val="80000"/>
                  <a:lumOff val="20000"/>
                </a:schemeClr>
              </a:solidFill>
              <a:ln w="6350">
                <a:noFill/>
              </a:ln>
              <a:effectLst/>
            </c:spPr>
            <c:extLst>
              <c:ext xmlns:c16="http://schemas.microsoft.com/office/drawing/2014/chart" uri="{C3380CC4-5D6E-409C-BE32-E72D297353CC}">
                <c16:uniqueId val="{00000A3B-0635-4DDC-93D6-3B744CECD2B8}"/>
              </c:ext>
            </c:extLst>
          </c:dPt>
          <c:dPt>
            <c:idx val="1310"/>
            <c:bubble3D val="0"/>
            <c:spPr>
              <a:solidFill>
                <a:schemeClr val="accent3">
                  <a:lumMod val="80000"/>
                  <a:lumOff val="20000"/>
                </a:schemeClr>
              </a:solidFill>
              <a:ln w="6350">
                <a:noFill/>
              </a:ln>
              <a:effectLst/>
            </c:spPr>
            <c:extLst>
              <c:ext xmlns:c16="http://schemas.microsoft.com/office/drawing/2014/chart" uri="{C3380CC4-5D6E-409C-BE32-E72D297353CC}">
                <c16:uniqueId val="{00000A3D-0635-4DDC-93D6-3B744CECD2B8}"/>
              </c:ext>
            </c:extLst>
          </c:dPt>
          <c:dPt>
            <c:idx val="1311"/>
            <c:bubble3D val="0"/>
            <c:spPr>
              <a:solidFill>
                <a:schemeClr val="accent4">
                  <a:lumMod val="80000"/>
                  <a:lumOff val="20000"/>
                </a:schemeClr>
              </a:solidFill>
              <a:ln w="6350">
                <a:noFill/>
              </a:ln>
              <a:effectLst/>
            </c:spPr>
            <c:extLst>
              <c:ext xmlns:c16="http://schemas.microsoft.com/office/drawing/2014/chart" uri="{C3380CC4-5D6E-409C-BE32-E72D297353CC}">
                <c16:uniqueId val="{00000A3F-0635-4DDC-93D6-3B744CECD2B8}"/>
              </c:ext>
            </c:extLst>
          </c:dPt>
          <c:dPt>
            <c:idx val="1312"/>
            <c:bubble3D val="0"/>
            <c:spPr>
              <a:solidFill>
                <a:schemeClr val="accent5">
                  <a:lumMod val="80000"/>
                  <a:lumOff val="20000"/>
                </a:schemeClr>
              </a:solidFill>
              <a:ln w="6350">
                <a:noFill/>
              </a:ln>
              <a:effectLst/>
            </c:spPr>
            <c:extLst>
              <c:ext xmlns:c16="http://schemas.microsoft.com/office/drawing/2014/chart" uri="{C3380CC4-5D6E-409C-BE32-E72D297353CC}">
                <c16:uniqueId val="{00000A41-0635-4DDC-93D6-3B744CECD2B8}"/>
              </c:ext>
            </c:extLst>
          </c:dPt>
          <c:dPt>
            <c:idx val="1313"/>
            <c:bubble3D val="0"/>
            <c:spPr>
              <a:solidFill>
                <a:schemeClr val="accent6">
                  <a:lumMod val="80000"/>
                  <a:lumOff val="20000"/>
                </a:schemeClr>
              </a:solidFill>
              <a:ln w="6350">
                <a:noFill/>
              </a:ln>
              <a:effectLst/>
            </c:spPr>
            <c:extLst>
              <c:ext xmlns:c16="http://schemas.microsoft.com/office/drawing/2014/chart" uri="{C3380CC4-5D6E-409C-BE32-E72D297353CC}">
                <c16:uniqueId val="{00000A43-0635-4DDC-93D6-3B744CECD2B8}"/>
              </c:ext>
            </c:extLst>
          </c:dPt>
          <c:dPt>
            <c:idx val="1314"/>
            <c:bubble3D val="0"/>
            <c:spPr>
              <a:solidFill>
                <a:schemeClr val="accent1">
                  <a:lumMod val="80000"/>
                </a:schemeClr>
              </a:solidFill>
              <a:ln w="6350">
                <a:noFill/>
              </a:ln>
              <a:effectLst/>
            </c:spPr>
            <c:extLst>
              <c:ext xmlns:c16="http://schemas.microsoft.com/office/drawing/2014/chart" uri="{C3380CC4-5D6E-409C-BE32-E72D297353CC}">
                <c16:uniqueId val="{00000A45-0635-4DDC-93D6-3B744CECD2B8}"/>
              </c:ext>
            </c:extLst>
          </c:dPt>
          <c:dPt>
            <c:idx val="1315"/>
            <c:bubble3D val="0"/>
            <c:spPr>
              <a:solidFill>
                <a:schemeClr val="accent2">
                  <a:lumMod val="80000"/>
                </a:schemeClr>
              </a:solidFill>
              <a:ln w="6350">
                <a:noFill/>
              </a:ln>
              <a:effectLst/>
            </c:spPr>
            <c:extLst>
              <c:ext xmlns:c16="http://schemas.microsoft.com/office/drawing/2014/chart" uri="{C3380CC4-5D6E-409C-BE32-E72D297353CC}">
                <c16:uniqueId val="{00000A47-0635-4DDC-93D6-3B744CECD2B8}"/>
              </c:ext>
            </c:extLst>
          </c:dPt>
          <c:dPt>
            <c:idx val="1316"/>
            <c:bubble3D val="0"/>
            <c:spPr>
              <a:solidFill>
                <a:schemeClr val="accent3">
                  <a:lumMod val="80000"/>
                </a:schemeClr>
              </a:solidFill>
              <a:ln w="6350">
                <a:noFill/>
              </a:ln>
              <a:effectLst/>
            </c:spPr>
            <c:extLst>
              <c:ext xmlns:c16="http://schemas.microsoft.com/office/drawing/2014/chart" uri="{C3380CC4-5D6E-409C-BE32-E72D297353CC}">
                <c16:uniqueId val="{00000A49-0635-4DDC-93D6-3B744CECD2B8}"/>
              </c:ext>
            </c:extLst>
          </c:dPt>
          <c:dPt>
            <c:idx val="1317"/>
            <c:bubble3D val="0"/>
            <c:spPr>
              <a:solidFill>
                <a:schemeClr val="accent4">
                  <a:lumMod val="80000"/>
                </a:schemeClr>
              </a:solidFill>
              <a:ln w="6350">
                <a:noFill/>
              </a:ln>
              <a:effectLst/>
            </c:spPr>
            <c:extLst>
              <c:ext xmlns:c16="http://schemas.microsoft.com/office/drawing/2014/chart" uri="{C3380CC4-5D6E-409C-BE32-E72D297353CC}">
                <c16:uniqueId val="{00000A4B-0635-4DDC-93D6-3B744CECD2B8}"/>
              </c:ext>
            </c:extLst>
          </c:dPt>
          <c:dPt>
            <c:idx val="1318"/>
            <c:bubble3D val="0"/>
            <c:spPr>
              <a:solidFill>
                <a:schemeClr val="accent5">
                  <a:lumMod val="80000"/>
                </a:schemeClr>
              </a:solidFill>
              <a:ln w="6350">
                <a:noFill/>
              </a:ln>
              <a:effectLst/>
            </c:spPr>
            <c:extLst>
              <c:ext xmlns:c16="http://schemas.microsoft.com/office/drawing/2014/chart" uri="{C3380CC4-5D6E-409C-BE32-E72D297353CC}">
                <c16:uniqueId val="{00000A4D-0635-4DDC-93D6-3B744CECD2B8}"/>
              </c:ext>
            </c:extLst>
          </c:dPt>
          <c:dPt>
            <c:idx val="1319"/>
            <c:bubble3D val="0"/>
            <c:spPr>
              <a:solidFill>
                <a:schemeClr val="accent6">
                  <a:lumMod val="80000"/>
                </a:schemeClr>
              </a:solidFill>
              <a:ln w="6350">
                <a:noFill/>
              </a:ln>
              <a:effectLst/>
            </c:spPr>
            <c:extLst>
              <c:ext xmlns:c16="http://schemas.microsoft.com/office/drawing/2014/chart" uri="{C3380CC4-5D6E-409C-BE32-E72D297353CC}">
                <c16:uniqueId val="{00000A4F-0635-4DDC-93D6-3B744CECD2B8}"/>
              </c:ext>
            </c:extLst>
          </c:dPt>
          <c:dPt>
            <c:idx val="1320"/>
            <c:bubble3D val="0"/>
            <c:spPr>
              <a:solidFill>
                <a:schemeClr val="accent1">
                  <a:lumMod val="60000"/>
                  <a:lumOff val="40000"/>
                </a:schemeClr>
              </a:solidFill>
              <a:ln w="6350">
                <a:noFill/>
              </a:ln>
              <a:effectLst/>
            </c:spPr>
            <c:extLst>
              <c:ext xmlns:c16="http://schemas.microsoft.com/office/drawing/2014/chart" uri="{C3380CC4-5D6E-409C-BE32-E72D297353CC}">
                <c16:uniqueId val="{00000A51-0635-4DDC-93D6-3B744CECD2B8}"/>
              </c:ext>
            </c:extLst>
          </c:dPt>
          <c:dPt>
            <c:idx val="1321"/>
            <c:bubble3D val="0"/>
            <c:spPr>
              <a:solidFill>
                <a:schemeClr val="accent2">
                  <a:lumMod val="60000"/>
                  <a:lumOff val="40000"/>
                </a:schemeClr>
              </a:solidFill>
              <a:ln w="6350">
                <a:noFill/>
              </a:ln>
              <a:effectLst/>
            </c:spPr>
            <c:extLst>
              <c:ext xmlns:c16="http://schemas.microsoft.com/office/drawing/2014/chart" uri="{C3380CC4-5D6E-409C-BE32-E72D297353CC}">
                <c16:uniqueId val="{00000A53-0635-4DDC-93D6-3B744CECD2B8}"/>
              </c:ext>
            </c:extLst>
          </c:dPt>
          <c:dPt>
            <c:idx val="1322"/>
            <c:bubble3D val="0"/>
            <c:spPr>
              <a:solidFill>
                <a:schemeClr val="accent3">
                  <a:lumMod val="60000"/>
                  <a:lumOff val="40000"/>
                </a:schemeClr>
              </a:solidFill>
              <a:ln w="6350">
                <a:noFill/>
              </a:ln>
              <a:effectLst/>
            </c:spPr>
            <c:extLst>
              <c:ext xmlns:c16="http://schemas.microsoft.com/office/drawing/2014/chart" uri="{C3380CC4-5D6E-409C-BE32-E72D297353CC}">
                <c16:uniqueId val="{00000A55-0635-4DDC-93D6-3B744CECD2B8}"/>
              </c:ext>
            </c:extLst>
          </c:dPt>
          <c:dPt>
            <c:idx val="1323"/>
            <c:bubble3D val="0"/>
            <c:spPr>
              <a:solidFill>
                <a:schemeClr val="accent4">
                  <a:lumMod val="60000"/>
                  <a:lumOff val="40000"/>
                </a:schemeClr>
              </a:solidFill>
              <a:ln w="6350">
                <a:noFill/>
              </a:ln>
              <a:effectLst/>
            </c:spPr>
            <c:extLst>
              <c:ext xmlns:c16="http://schemas.microsoft.com/office/drawing/2014/chart" uri="{C3380CC4-5D6E-409C-BE32-E72D297353CC}">
                <c16:uniqueId val="{00000A57-0635-4DDC-93D6-3B744CECD2B8}"/>
              </c:ext>
            </c:extLst>
          </c:dPt>
          <c:dPt>
            <c:idx val="1324"/>
            <c:bubble3D val="0"/>
            <c:spPr>
              <a:solidFill>
                <a:schemeClr val="accent5">
                  <a:lumMod val="60000"/>
                  <a:lumOff val="40000"/>
                </a:schemeClr>
              </a:solidFill>
              <a:ln w="6350">
                <a:noFill/>
              </a:ln>
              <a:effectLst/>
            </c:spPr>
            <c:extLst>
              <c:ext xmlns:c16="http://schemas.microsoft.com/office/drawing/2014/chart" uri="{C3380CC4-5D6E-409C-BE32-E72D297353CC}">
                <c16:uniqueId val="{00000A59-0635-4DDC-93D6-3B744CECD2B8}"/>
              </c:ext>
            </c:extLst>
          </c:dPt>
          <c:dPt>
            <c:idx val="1325"/>
            <c:bubble3D val="0"/>
            <c:spPr>
              <a:solidFill>
                <a:schemeClr val="accent6">
                  <a:lumMod val="60000"/>
                  <a:lumOff val="40000"/>
                </a:schemeClr>
              </a:solidFill>
              <a:ln w="6350">
                <a:noFill/>
              </a:ln>
              <a:effectLst/>
            </c:spPr>
            <c:extLst>
              <c:ext xmlns:c16="http://schemas.microsoft.com/office/drawing/2014/chart" uri="{C3380CC4-5D6E-409C-BE32-E72D297353CC}">
                <c16:uniqueId val="{00000A5B-0635-4DDC-93D6-3B744CECD2B8}"/>
              </c:ext>
            </c:extLst>
          </c:dPt>
          <c:dPt>
            <c:idx val="1326"/>
            <c:bubble3D val="0"/>
            <c:spPr>
              <a:solidFill>
                <a:schemeClr val="accent1">
                  <a:lumMod val="50000"/>
                </a:schemeClr>
              </a:solidFill>
              <a:ln w="6350">
                <a:noFill/>
              </a:ln>
              <a:effectLst/>
            </c:spPr>
            <c:extLst>
              <c:ext xmlns:c16="http://schemas.microsoft.com/office/drawing/2014/chart" uri="{C3380CC4-5D6E-409C-BE32-E72D297353CC}">
                <c16:uniqueId val="{00000A5D-0635-4DDC-93D6-3B744CECD2B8}"/>
              </c:ext>
            </c:extLst>
          </c:dPt>
          <c:dPt>
            <c:idx val="1327"/>
            <c:bubble3D val="0"/>
            <c:spPr>
              <a:solidFill>
                <a:schemeClr val="accent2">
                  <a:lumMod val="50000"/>
                </a:schemeClr>
              </a:solidFill>
              <a:ln w="6350">
                <a:noFill/>
              </a:ln>
              <a:effectLst/>
            </c:spPr>
            <c:extLst>
              <c:ext xmlns:c16="http://schemas.microsoft.com/office/drawing/2014/chart" uri="{C3380CC4-5D6E-409C-BE32-E72D297353CC}">
                <c16:uniqueId val="{00000A5F-0635-4DDC-93D6-3B744CECD2B8}"/>
              </c:ext>
            </c:extLst>
          </c:dPt>
          <c:dPt>
            <c:idx val="1328"/>
            <c:bubble3D val="0"/>
            <c:spPr>
              <a:solidFill>
                <a:schemeClr val="accent3">
                  <a:lumMod val="50000"/>
                </a:schemeClr>
              </a:solidFill>
              <a:ln w="6350">
                <a:noFill/>
              </a:ln>
              <a:effectLst/>
            </c:spPr>
            <c:extLst>
              <c:ext xmlns:c16="http://schemas.microsoft.com/office/drawing/2014/chart" uri="{C3380CC4-5D6E-409C-BE32-E72D297353CC}">
                <c16:uniqueId val="{00000A61-0635-4DDC-93D6-3B744CECD2B8}"/>
              </c:ext>
            </c:extLst>
          </c:dPt>
          <c:dPt>
            <c:idx val="1329"/>
            <c:bubble3D val="0"/>
            <c:spPr>
              <a:solidFill>
                <a:schemeClr val="accent4">
                  <a:lumMod val="50000"/>
                </a:schemeClr>
              </a:solidFill>
              <a:ln w="6350">
                <a:noFill/>
              </a:ln>
              <a:effectLst/>
            </c:spPr>
            <c:extLst>
              <c:ext xmlns:c16="http://schemas.microsoft.com/office/drawing/2014/chart" uri="{C3380CC4-5D6E-409C-BE32-E72D297353CC}">
                <c16:uniqueId val="{00000A63-0635-4DDC-93D6-3B744CECD2B8}"/>
              </c:ext>
            </c:extLst>
          </c:dPt>
          <c:dPt>
            <c:idx val="1330"/>
            <c:bubble3D val="0"/>
            <c:spPr>
              <a:solidFill>
                <a:schemeClr val="accent5">
                  <a:lumMod val="50000"/>
                </a:schemeClr>
              </a:solidFill>
              <a:ln w="6350">
                <a:noFill/>
              </a:ln>
              <a:effectLst/>
            </c:spPr>
            <c:extLst>
              <c:ext xmlns:c16="http://schemas.microsoft.com/office/drawing/2014/chart" uri="{C3380CC4-5D6E-409C-BE32-E72D297353CC}">
                <c16:uniqueId val="{00000A65-0635-4DDC-93D6-3B744CECD2B8}"/>
              </c:ext>
            </c:extLst>
          </c:dPt>
          <c:dPt>
            <c:idx val="1331"/>
            <c:bubble3D val="0"/>
            <c:spPr>
              <a:solidFill>
                <a:schemeClr val="accent6">
                  <a:lumMod val="50000"/>
                </a:schemeClr>
              </a:solidFill>
              <a:ln w="6350">
                <a:noFill/>
              </a:ln>
              <a:effectLst/>
            </c:spPr>
            <c:extLst>
              <c:ext xmlns:c16="http://schemas.microsoft.com/office/drawing/2014/chart" uri="{C3380CC4-5D6E-409C-BE32-E72D297353CC}">
                <c16:uniqueId val="{00000A67-0635-4DDC-93D6-3B744CECD2B8}"/>
              </c:ext>
            </c:extLst>
          </c:dPt>
          <c:dPt>
            <c:idx val="1332"/>
            <c:bubble3D val="0"/>
            <c:spPr>
              <a:solidFill>
                <a:schemeClr val="accent1">
                  <a:lumMod val="70000"/>
                  <a:lumOff val="30000"/>
                </a:schemeClr>
              </a:solidFill>
              <a:ln w="6350">
                <a:noFill/>
              </a:ln>
              <a:effectLst/>
            </c:spPr>
            <c:extLst>
              <c:ext xmlns:c16="http://schemas.microsoft.com/office/drawing/2014/chart" uri="{C3380CC4-5D6E-409C-BE32-E72D297353CC}">
                <c16:uniqueId val="{00000A69-0635-4DDC-93D6-3B744CECD2B8}"/>
              </c:ext>
            </c:extLst>
          </c:dPt>
          <c:dPt>
            <c:idx val="1333"/>
            <c:bubble3D val="0"/>
            <c:spPr>
              <a:solidFill>
                <a:schemeClr val="accent2">
                  <a:lumMod val="70000"/>
                  <a:lumOff val="30000"/>
                </a:schemeClr>
              </a:solidFill>
              <a:ln w="6350">
                <a:noFill/>
              </a:ln>
              <a:effectLst/>
            </c:spPr>
            <c:extLst>
              <c:ext xmlns:c16="http://schemas.microsoft.com/office/drawing/2014/chart" uri="{C3380CC4-5D6E-409C-BE32-E72D297353CC}">
                <c16:uniqueId val="{00000A6B-0635-4DDC-93D6-3B744CECD2B8}"/>
              </c:ext>
            </c:extLst>
          </c:dPt>
          <c:dPt>
            <c:idx val="1334"/>
            <c:bubble3D val="0"/>
            <c:spPr>
              <a:solidFill>
                <a:schemeClr val="accent3">
                  <a:lumMod val="70000"/>
                  <a:lumOff val="30000"/>
                </a:schemeClr>
              </a:solidFill>
              <a:ln w="6350">
                <a:noFill/>
              </a:ln>
              <a:effectLst/>
            </c:spPr>
            <c:extLst>
              <c:ext xmlns:c16="http://schemas.microsoft.com/office/drawing/2014/chart" uri="{C3380CC4-5D6E-409C-BE32-E72D297353CC}">
                <c16:uniqueId val="{00000A6D-0635-4DDC-93D6-3B744CECD2B8}"/>
              </c:ext>
            </c:extLst>
          </c:dPt>
          <c:dPt>
            <c:idx val="1335"/>
            <c:bubble3D val="0"/>
            <c:spPr>
              <a:solidFill>
                <a:schemeClr val="accent4">
                  <a:lumMod val="70000"/>
                  <a:lumOff val="30000"/>
                </a:schemeClr>
              </a:solidFill>
              <a:ln w="6350">
                <a:noFill/>
              </a:ln>
              <a:effectLst/>
            </c:spPr>
            <c:extLst>
              <c:ext xmlns:c16="http://schemas.microsoft.com/office/drawing/2014/chart" uri="{C3380CC4-5D6E-409C-BE32-E72D297353CC}">
                <c16:uniqueId val="{00000A6F-0635-4DDC-93D6-3B744CECD2B8}"/>
              </c:ext>
            </c:extLst>
          </c:dPt>
          <c:dPt>
            <c:idx val="1336"/>
            <c:bubble3D val="0"/>
            <c:spPr>
              <a:solidFill>
                <a:schemeClr val="accent5">
                  <a:lumMod val="70000"/>
                  <a:lumOff val="30000"/>
                </a:schemeClr>
              </a:solidFill>
              <a:ln w="6350">
                <a:noFill/>
              </a:ln>
              <a:effectLst/>
            </c:spPr>
            <c:extLst>
              <c:ext xmlns:c16="http://schemas.microsoft.com/office/drawing/2014/chart" uri="{C3380CC4-5D6E-409C-BE32-E72D297353CC}">
                <c16:uniqueId val="{00000A71-0635-4DDC-93D6-3B744CECD2B8}"/>
              </c:ext>
            </c:extLst>
          </c:dPt>
          <c:dPt>
            <c:idx val="1337"/>
            <c:bubble3D val="0"/>
            <c:spPr>
              <a:solidFill>
                <a:schemeClr val="accent6">
                  <a:lumMod val="70000"/>
                  <a:lumOff val="30000"/>
                </a:schemeClr>
              </a:solidFill>
              <a:ln w="6350">
                <a:noFill/>
              </a:ln>
              <a:effectLst/>
            </c:spPr>
            <c:extLst>
              <c:ext xmlns:c16="http://schemas.microsoft.com/office/drawing/2014/chart" uri="{C3380CC4-5D6E-409C-BE32-E72D297353CC}">
                <c16:uniqueId val="{00000A73-0635-4DDC-93D6-3B744CECD2B8}"/>
              </c:ext>
            </c:extLst>
          </c:dPt>
          <c:dPt>
            <c:idx val="1338"/>
            <c:bubble3D val="0"/>
            <c:spPr>
              <a:solidFill>
                <a:schemeClr val="accent1">
                  <a:lumMod val="70000"/>
                </a:schemeClr>
              </a:solidFill>
              <a:ln w="6350">
                <a:noFill/>
              </a:ln>
              <a:effectLst/>
            </c:spPr>
            <c:extLst>
              <c:ext xmlns:c16="http://schemas.microsoft.com/office/drawing/2014/chart" uri="{C3380CC4-5D6E-409C-BE32-E72D297353CC}">
                <c16:uniqueId val="{00000A75-0635-4DDC-93D6-3B744CECD2B8}"/>
              </c:ext>
            </c:extLst>
          </c:dPt>
          <c:dPt>
            <c:idx val="1339"/>
            <c:bubble3D val="0"/>
            <c:spPr>
              <a:solidFill>
                <a:schemeClr val="accent2">
                  <a:lumMod val="70000"/>
                </a:schemeClr>
              </a:solidFill>
              <a:ln w="6350">
                <a:noFill/>
              </a:ln>
              <a:effectLst/>
            </c:spPr>
            <c:extLst>
              <c:ext xmlns:c16="http://schemas.microsoft.com/office/drawing/2014/chart" uri="{C3380CC4-5D6E-409C-BE32-E72D297353CC}">
                <c16:uniqueId val="{00000A77-0635-4DDC-93D6-3B744CECD2B8}"/>
              </c:ext>
            </c:extLst>
          </c:dPt>
          <c:dPt>
            <c:idx val="1340"/>
            <c:bubble3D val="0"/>
            <c:spPr>
              <a:solidFill>
                <a:schemeClr val="accent3">
                  <a:lumMod val="70000"/>
                </a:schemeClr>
              </a:solidFill>
              <a:ln w="6350">
                <a:noFill/>
              </a:ln>
              <a:effectLst/>
            </c:spPr>
            <c:extLst>
              <c:ext xmlns:c16="http://schemas.microsoft.com/office/drawing/2014/chart" uri="{C3380CC4-5D6E-409C-BE32-E72D297353CC}">
                <c16:uniqueId val="{00000A79-0635-4DDC-93D6-3B744CECD2B8}"/>
              </c:ext>
            </c:extLst>
          </c:dPt>
          <c:dPt>
            <c:idx val="1341"/>
            <c:bubble3D val="0"/>
            <c:spPr>
              <a:solidFill>
                <a:schemeClr val="accent4">
                  <a:lumMod val="70000"/>
                </a:schemeClr>
              </a:solidFill>
              <a:ln w="6350">
                <a:noFill/>
              </a:ln>
              <a:effectLst/>
            </c:spPr>
            <c:extLst>
              <c:ext xmlns:c16="http://schemas.microsoft.com/office/drawing/2014/chart" uri="{C3380CC4-5D6E-409C-BE32-E72D297353CC}">
                <c16:uniqueId val="{00000A7B-0635-4DDC-93D6-3B744CECD2B8}"/>
              </c:ext>
            </c:extLst>
          </c:dPt>
          <c:dPt>
            <c:idx val="1342"/>
            <c:bubble3D val="0"/>
            <c:spPr>
              <a:solidFill>
                <a:schemeClr val="accent5">
                  <a:lumMod val="70000"/>
                </a:schemeClr>
              </a:solidFill>
              <a:ln w="6350">
                <a:noFill/>
              </a:ln>
              <a:effectLst/>
            </c:spPr>
            <c:extLst>
              <c:ext xmlns:c16="http://schemas.microsoft.com/office/drawing/2014/chart" uri="{C3380CC4-5D6E-409C-BE32-E72D297353CC}">
                <c16:uniqueId val="{00000A7D-0635-4DDC-93D6-3B744CECD2B8}"/>
              </c:ext>
            </c:extLst>
          </c:dPt>
          <c:dPt>
            <c:idx val="1343"/>
            <c:bubble3D val="0"/>
            <c:spPr>
              <a:solidFill>
                <a:schemeClr val="accent6">
                  <a:lumMod val="70000"/>
                </a:schemeClr>
              </a:solidFill>
              <a:ln w="6350">
                <a:noFill/>
              </a:ln>
              <a:effectLst/>
            </c:spPr>
            <c:extLst>
              <c:ext xmlns:c16="http://schemas.microsoft.com/office/drawing/2014/chart" uri="{C3380CC4-5D6E-409C-BE32-E72D297353CC}">
                <c16:uniqueId val="{00000A7F-0635-4DDC-93D6-3B744CECD2B8}"/>
              </c:ext>
            </c:extLst>
          </c:dPt>
          <c:dPt>
            <c:idx val="1344"/>
            <c:bubble3D val="0"/>
            <c:spPr>
              <a:solidFill>
                <a:schemeClr val="accent1">
                  <a:lumMod val="50000"/>
                  <a:lumOff val="50000"/>
                </a:schemeClr>
              </a:solidFill>
              <a:ln w="6350">
                <a:noFill/>
              </a:ln>
              <a:effectLst/>
            </c:spPr>
            <c:extLst>
              <c:ext xmlns:c16="http://schemas.microsoft.com/office/drawing/2014/chart" uri="{C3380CC4-5D6E-409C-BE32-E72D297353CC}">
                <c16:uniqueId val="{00000A81-0635-4DDC-93D6-3B744CECD2B8}"/>
              </c:ext>
            </c:extLst>
          </c:dPt>
          <c:dPt>
            <c:idx val="1345"/>
            <c:bubble3D val="0"/>
            <c:spPr>
              <a:solidFill>
                <a:schemeClr val="accent2">
                  <a:lumMod val="50000"/>
                  <a:lumOff val="50000"/>
                </a:schemeClr>
              </a:solidFill>
              <a:ln w="6350">
                <a:noFill/>
              </a:ln>
              <a:effectLst/>
            </c:spPr>
            <c:extLst>
              <c:ext xmlns:c16="http://schemas.microsoft.com/office/drawing/2014/chart" uri="{C3380CC4-5D6E-409C-BE32-E72D297353CC}">
                <c16:uniqueId val="{00000A83-0635-4DDC-93D6-3B744CECD2B8}"/>
              </c:ext>
            </c:extLst>
          </c:dPt>
          <c:dPt>
            <c:idx val="1346"/>
            <c:bubble3D val="0"/>
            <c:spPr>
              <a:solidFill>
                <a:schemeClr val="accent3">
                  <a:lumMod val="50000"/>
                  <a:lumOff val="50000"/>
                </a:schemeClr>
              </a:solidFill>
              <a:ln w="6350">
                <a:noFill/>
              </a:ln>
              <a:effectLst/>
            </c:spPr>
            <c:extLst>
              <c:ext xmlns:c16="http://schemas.microsoft.com/office/drawing/2014/chart" uri="{C3380CC4-5D6E-409C-BE32-E72D297353CC}">
                <c16:uniqueId val="{00000A85-0635-4DDC-93D6-3B744CECD2B8}"/>
              </c:ext>
            </c:extLst>
          </c:dPt>
          <c:dPt>
            <c:idx val="1347"/>
            <c:bubble3D val="0"/>
            <c:spPr>
              <a:solidFill>
                <a:schemeClr val="accent4">
                  <a:lumMod val="50000"/>
                  <a:lumOff val="50000"/>
                </a:schemeClr>
              </a:solidFill>
              <a:ln w="6350">
                <a:noFill/>
              </a:ln>
              <a:effectLst/>
            </c:spPr>
            <c:extLst>
              <c:ext xmlns:c16="http://schemas.microsoft.com/office/drawing/2014/chart" uri="{C3380CC4-5D6E-409C-BE32-E72D297353CC}">
                <c16:uniqueId val="{00000A87-0635-4DDC-93D6-3B744CECD2B8}"/>
              </c:ext>
            </c:extLst>
          </c:dPt>
          <c:dPt>
            <c:idx val="1348"/>
            <c:bubble3D val="0"/>
            <c:spPr>
              <a:solidFill>
                <a:schemeClr val="accent5">
                  <a:lumMod val="50000"/>
                  <a:lumOff val="50000"/>
                </a:schemeClr>
              </a:solidFill>
              <a:ln w="6350">
                <a:noFill/>
              </a:ln>
              <a:effectLst/>
            </c:spPr>
            <c:extLst>
              <c:ext xmlns:c16="http://schemas.microsoft.com/office/drawing/2014/chart" uri="{C3380CC4-5D6E-409C-BE32-E72D297353CC}">
                <c16:uniqueId val="{00000A89-0635-4DDC-93D6-3B744CECD2B8}"/>
              </c:ext>
            </c:extLst>
          </c:dPt>
          <c:dPt>
            <c:idx val="1349"/>
            <c:bubble3D val="0"/>
            <c:spPr>
              <a:solidFill>
                <a:schemeClr val="accent6">
                  <a:lumMod val="50000"/>
                  <a:lumOff val="50000"/>
                </a:schemeClr>
              </a:solidFill>
              <a:ln w="6350">
                <a:noFill/>
              </a:ln>
              <a:effectLst/>
            </c:spPr>
            <c:extLst>
              <c:ext xmlns:c16="http://schemas.microsoft.com/office/drawing/2014/chart" uri="{C3380CC4-5D6E-409C-BE32-E72D297353CC}">
                <c16:uniqueId val="{00000A8B-0635-4DDC-93D6-3B744CECD2B8}"/>
              </c:ext>
            </c:extLst>
          </c:dPt>
          <c:dPt>
            <c:idx val="1350"/>
            <c:bubble3D val="0"/>
            <c:spPr>
              <a:solidFill>
                <a:schemeClr val="accent1"/>
              </a:solidFill>
              <a:ln w="6350">
                <a:noFill/>
              </a:ln>
              <a:effectLst/>
            </c:spPr>
            <c:extLst>
              <c:ext xmlns:c16="http://schemas.microsoft.com/office/drawing/2014/chart" uri="{C3380CC4-5D6E-409C-BE32-E72D297353CC}">
                <c16:uniqueId val="{00000A8D-0635-4DDC-93D6-3B744CECD2B8}"/>
              </c:ext>
            </c:extLst>
          </c:dPt>
          <c:dPt>
            <c:idx val="1351"/>
            <c:bubble3D val="0"/>
            <c:spPr>
              <a:solidFill>
                <a:schemeClr val="accent2"/>
              </a:solidFill>
              <a:ln w="6350">
                <a:noFill/>
              </a:ln>
              <a:effectLst/>
            </c:spPr>
            <c:extLst>
              <c:ext xmlns:c16="http://schemas.microsoft.com/office/drawing/2014/chart" uri="{C3380CC4-5D6E-409C-BE32-E72D297353CC}">
                <c16:uniqueId val="{00000A8F-0635-4DDC-93D6-3B744CECD2B8}"/>
              </c:ext>
            </c:extLst>
          </c:dPt>
          <c:dPt>
            <c:idx val="1352"/>
            <c:bubble3D val="0"/>
            <c:spPr>
              <a:solidFill>
                <a:schemeClr val="accent3"/>
              </a:solidFill>
              <a:ln w="6350">
                <a:noFill/>
              </a:ln>
              <a:effectLst/>
            </c:spPr>
            <c:extLst>
              <c:ext xmlns:c16="http://schemas.microsoft.com/office/drawing/2014/chart" uri="{C3380CC4-5D6E-409C-BE32-E72D297353CC}">
                <c16:uniqueId val="{00000A91-0635-4DDC-93D6-3B744CECD2B8}"/>
              </c:ext>
            </c:extLst>
          </c:dPt>
          <c:dPt>
            <c:idx val="1353"/>
            <c:bubble3D val="0"/>
            <c:spPr>
              <a:solidFill>
                <a:schemeClr val="accent4"/>
              </a:solidFill>
              <a:ln w="6350">
                <a:noFill/>
              </a:ln>
              <a:effectLst/>
            </c:spPr>
            <c:extLst>
              <c:ext xmlns:c16="http://schemas.microsoft.com/office/drawing/2014/chart" uri="{C3380CC4-5D6E-409C-BE32-E72D297353CC}">
                <c16:uniqueId val="{00000A93-0635-4DDC-93D6-3B744CECD2B8}"/>
              </c:ext>
            </c:extLst>
          </c:dPt>
          <c:dPt>
            <c:idx val="1354"/>
            <c:bubble3D val="0"/>
            <c:spPr>
              <a:solidFill>
                <a:schemeClr val="accent5"/>
              </a:solidFill>
              <a:ln w="6350">
                <a:noFill/>
              </a:ln>
              <a:effectLst/>
            </c:spPr>
            <c:extLst>
              <c:ext xmlns:c16="http://schemas.microsoft.com/office/drawing/2014/chart" uri="{C3380CC4-5D6E-409C-BE32-E72D297353CC}">
                <c16:uniqueId val="{00000A95-0635-4DDC-93D6-3B744CECD2B8}"/>
              </c:ext>
            </c:extLst>
          </c:dPt>
          <c:dPt>
            <c:idx val="1355"/>
            <c:bubble3D val="0"/>
            <c:spPr>
              <a:solidFill>
                <a:schemeClr val="accent6"/>
              </a:solidFill>
              <a:ln w="6350">
                <a:noFill/>
              </a:ln>
              <a:effectLst/>
            </c:spPr>
            <c:extLst>
              <c:ext xmlns:c16="http://schemas.microsoft.com/office/drawing/2014/chart" uri="{C3380CC4-5D6E-409C-BE32-E72D297353CC}">
                <c16:uniqueId val="{00000A97-0635-4DDC-93D6-3B744CECD2B8}"/>
              </c:ext>
            </c:extLst>
          </c:dPt>
          <c:dPt>
            <c:idx val="1356"/>
            <c:bubble3D val="0"/>
            <c:spPr>
              <a:solidFill>
                <a:schemeClr val="accent1">
                  <a:lumMod val="60000"/>
                </a:schemeClr>
              </a:solidFill>
              <a:ln w="6350">
                <a:noFill/>
              </a:ln>
              <a:effectLst/>
            </c:spPr>
            <c:extLst>
              <c:ext xmlns:c16="http://schemas.microsoft.com/office/drawing/2014/chart" uri="{C3380CC4-5D6E-409C-BE32-E72D297353CC}">
                <c16:uniqueId val="{00000A99-0635-4DDC-93D6-3B744CECD2B8}"/>
              </c:ext>
            </c:extLst>
          </c:dPt>
          <c:dPt>
            <c:idx val="1357"/>
            <c:bubble3D val="0"/>
            <c:spPr>
              <a:solidFill>
                <a:schemeClr val="accent2">
                  <a:lumMod val="60000"/>
                </a:schemeClr>
              </a:solidFill>
              <a:ln w="6350">
                <a:noFill/>
              </a:ln>
              <a:effectLst/>
            </c:spPr>
            <c:extLst>
              <c:ext xmlns:c16="http://schemas.microsoft.com/office/drawing/2014/chart" uri="{C3380CC4-5D6E-409C-BE32-E72D297353CC}">
                <c16:uniqueId val="{00000A9B-0635-4DDC-93D6-3B744CECD2B8}"/>
              </c:ext>
            </c:extLst>
          </c:dPt>
          <c:dPt>
            <c:idx val="1358"/>
            <c:bubble3D val="0"/>
            <c:spPr>
              <a:solidFill>
                <a:schemeClr val="accent3">
                  <a:lumMod val="60000"/>
                </a:schemeClr>
              </a:solidFill>
              <a:ln w="6350">
                <a:noFill/>
              </a:ln>
              <a:effectLst/>
            </c:spPr>
            <c:extLst>
              <c:ext xmlns:c16="http://schemas.microsoft.com/office/drawing/2014/chart" uri="{C3380CC4-5D6E-409C-BE32-E72D297353CC}">
                <c16:uniqueId val="{00000A9D-0635-4DDC-93D6-3B744CECD2B8}"/>
              </c:ext>
            </c:extLst>
          </c:dPt>
          <c:dPt>
            <c:idx val="1359"/>
            <c:bubble3D val="0"/>
            <c:spPr>
              <a:solidFill>
                <a:schemeClr val="accent4">
                  <a:lumMod val="60000"/>
                </a:schemeClr>
              </a:solidFill>
              <a:ln w="6350">
                <a:noFill/>
              </a:ln>
              <a:effectLst/>
            </c:spPr>
            <c:extLst>
              <c:ext xmlns:c16="http://schemas.microsoft.com/office/drawing/2014/chart" uri="{C3380CC4-5D6E-409C-BE32-E72D297353CC}">
                <c16:uniqueId val="{00000A9F-0635-4DDC-93D6-3B744CECD2B8}"/>
              </c:ext>
            </c:extLst>
          </c:dPt>
          <c:dPt>
            <c:idx val="1360"/>
            <c:bubble3D val="0"/>
            <c:spPr>
              <a:solidFill>
                <a:schemeClr val="accent5">
                  <a:lumMod val="60000"/>
                </a:schemeClr>
              </a:solidFill>
              <a:ln w="6350">
                <a:noFill/>
              </a:ln>
              <a:effectLst/>
            </c:spPr>
            <c:extLst>
              <c:ext xmlns:c16="http://schemas.microsoft.com/office/drawing/2014/chart" uri="{C3380CC4-5D6E-409C-BE32-E72D297353CC}">
                <c16:uniqueId val="{00000AA1-0635-4DDC-93D6-3B744CECD2B8}"/>
              </c:ext>
            </c:extLst>
          </c:dPt>
          <c:dPt>
            <c:idx val="1361"/>
            <c:bubble3D val="0"/>
            <c:spPr>
              <a:solidFill>
                <a:schemeClr val="accent6">
                  <a:lumMod val="60000"/>
                </a:schemeClr>
              </a:solidFill>
              <a:ln w="6350">
                <a:noFill/>
              </a:ln>
              <a:effectLst/>
            </c:spPr>
            <c:extLst>
              <c:ext xmlns:c16="http://schemas.microsoft.com/office/drawing/2014/chart" uri="{C3380CC4-5D6E-409C-BE32-E72D297353CC}">
                <c16:uniqueId val="{00000AA3-0635-4DDC-93D6-3B744CECD2B8}"/>
              </c:ext>
            </c:extLst>
          </c:dPt>
          <c:dPt>
            <c:idx val="1362"/>
            <c:bubble3D val="0"/>
            <c:spPr>
              <a:solidFill>
                <a:schemeClr val="accent1">
                  <a:lumMod val="80000"/>
                  <a:lumOff val="20000"/>
                </a:schemeClr>
              </a:solidFill>
              <a:ln w="6350">
                <a:noFill/>
              </a:ln>
              <a:effectLst/>
            </c:spPr>
            <c:extLst>
              <c:ext xmlns:c16="http://schemas.microsoft.com/office/drawing/2014/chart" uri="{C3380CC4-5D6E-409C-BE32-E72D297353CC}">
                <c16:uniqueId val="{00000AA5-0635-4DDC-93D6-3B744CECD2B8}"/>
              </c:ext>
            </c:extLst>
          </c:dPt>
          <c:dPt>
            <c:idx val="1363"/>
            <c:bubble3D val="0"/>
            <c:spPr>
              <a:solidFill>
                <a:schemeClr val="accent2">
                  <a:lumMod val="80000"/>
                  <a:lumOff val="20000"/>
                </a:schemeClr>
              </a:solidFill>
              <a:ln w="6350">
                <a:noFill/>
              </a:ln>
              <a:effectLst/>
            </c:spPr>
            <c:extLst>
              <c:ext xmlns:c16="http://schemas.microsoft.com/office/drawing/2014/chart" uri="{C3380CC4-5D6E-409C-BE32-E72D297353CC}">
                <c16:uniqueId val="{00000AA7-0635-4DDC-93D6-3B744CECD2B8}"/>
              </c:ext>
            </c:extLst>
          </c:dPt>
          <c:dPt>
            <c:idx val="1364"/>
            <c:bubble3D val="0"/>
            <c:spPr>
              <a:solidFill>
                <a:schemeClr val="accent3">
                  <a:lumMod val="80000"/>
                  <a:lumOff val="20000"/>
                </a:schemeClr>
              </a:solidFill>
              <a:ln w="6350">
                <a:noFill/>
              </a:ln>
              <a:effectLst/>
            </c:spPr>
            <c:extLst>
              <c:ext xmlns:c16="http://schemas.microsoft.com/office/drawing/2014/chart" uri="{C3380CC4-5D6E-409C-BE32-E72D297353CC}">
                <c16:uniqueId val="{00000AA9-0635-4DDC-93D6-3B744CECD2B8}"/>
              </c:ext>
            </c:extLst>
          </c:dPt>
          <c:dPt>
            <c:idx val="1365"/>
            <c:bubble3D val="0"/>
            <c:spPr>
              <a:solidFill>
                <a:schemeClr val="accent4">
                  <a:lumMod val="80000"/>
                  <a:lumOff val="20000"/>
                </a:schemeClr>
              </a:solidFill>
              <a:ln w="6350">
                <a:noFill/>
              </a:ln>
              <a:effectLst/>
            </c:spPr>
            <c:extLst>
              <c:ext xmlns:c16="http://schemas.microsoft.com/office/drawing/2014/chart" uri="{C3380CC4-5D6E-409C-BE32-E72D297353CC}">
                <c16:uniqueId val="{00000AAB-0635-4DDC-93D6-3B744CECD2B8}"/>
              </c:ext>
            </c:extLst>
          </c:dPt>
          <c:dPt>
            <c:idx val="1366"/>
            <c:bubble3D val="0"/>
            <c:spPr>
              <a:solidFill>
                <a:schemeClr val="accent5">
                  <a:lumMod val="80000"/>
                  <a:lumOff val="20000"/>
                </a:schemeClr>
              </a:solidFill>
              <a:ln w="6350">
                <a:noFill/>
              </a:ln>
              <a:effectLst/>
            </c:spPr>
            <c:extLst>
              <c:ext xmlns:c16="http://schemas.microsoft.com/office/drawing/2014/chart" uri="{C3380CC4-5D6E-409C-BE32-E72D297353CC}">
                <c16:uniqueId val="{00000AAD-0635-4DDC-93D6-3B744CECD2B8}"/>
              </c:ext>
            </c:extLst>
          </c:dPt>
          <c:dPt>
            <c:idx val="1367"/>
            <c:bubble3D val="0"/>
            <c:spPr>
              <a:solidFill>
                <a:schemeClr val="accent6">
                  <a:lumMod val="80000"/>
                  <a:lumOff val="20000"/>
                </a:schemeClr>
              </a:solidFill>
              <a:ln w="6350">
                <a:noFill/>
              </a:ln>
              <a:effectLst/>
            </c:spPr>
            <c:extLst>
              <c:ext xmlns:c16="http://schemas.microsoft.com/office/drawing/2014/chart" uri="{C3380CC4-5D6E-409C-BE32-E72D297353CC}">
                <c16:uniqueId val="{00000AAF-0635-4DDC-93D6-3B744CECD2B8}"/>
              </c:ext>
            </c:extLst>
          </c:dPt>
          <c:dPt>
            <c:idx val="1368"/>
            <c:bubble3D val="0"/>
            <c:spPr>
              <a:solidFill>
                <a:schemeClr val="accent1">
                  <a:lumMod val="80000"/>
                </a:schemeClr>
              </a:solidFill>
              <a:ln w="6350">
                <a:noFill/>
              </a:ln>
              <a:effectLst/>
            </c:spPr>
            <c:extLst>
              <c:ext xmlns:c16="http://schemas.microsoft.com/office/drawing/2014/chart" uri="{C3380CC4-5D6E-409C-BE32-E72D297353CC}">
                <c16:uniqueId val="{00000AB1-0635-4DDC-93D6-3B744CECD2B8}"/>
              </c:ext>
            </c:extLst>
          </c:dPt>
          <c:dPt>
            <c:idx val="1369"/>
            <c:bubble3D val="0"/>
            <c:spPr>
              <a:solidFill>
                <a:schemeClr val="accent2">
                  <a:lumMod val="80000"/>
                </a:schemeClr>
              </a:solidFill>
              <a:ln w="6350">
                <a:noFill/>
              </a:ln>
              <a:effectLst/>
            </c:spPr>
            <c:extLst>
              <c:ext xmlns:c16="http://schemas.microsoft.com/office/drawing/2014/chart" uri="{C3380CC4-5D6E-409C-BE32-E72D297353CC}">
                <c16:uniqueId val="{00000AB3-0635-4DDC-93D6-3B744CECD2B8}"/>
              </c:ext>
            </c:extLst>
          </c:dPt>
          <c:dPt>
            <c:idx val="1370"/>
            <c:bubble3D val="0"/>
            <c:spPr>
              <a:solidFill>
                <a:schemeClr val="accent3">
                  <a:lumMod val="80000"/>
                </a:schemeClr>
              </a:solidFill>
              <a:ln w="6350">
                <a:noFill/>
              </a:ln>
              <a:effectLst/>
            </c:spPr>
            <c:extLst>
              <c:ext xmlns:c16="http://schemas.microsoft.com/office/drawing/2014/chart" uri="{C3380CC4-5D6E-409C-BE32-E72D297353CC}">
                <c16:uniqueId val="{00000AB5-0635-4DDC-93D6-3B744CECD2B8}"/>
              </c:ext>
            </c:extLst>
          </c:dPt>
          <c:dPt>
            <c:idx val="1371"/>
            <c:bubble3D val="0"/>
            <c:spPr>
              <a:solidFill>
                <a:schemeClr val="accent4">
                  <a:lumMod val="80000"/>
                </a:schemeClr>
              </a:solidFill>
              <a:ln w="6350">
                <a:noFill/>
              </a:ln>
              <a:effectLst/>
            </c:spPr>
            <c:extLst>
              <c:ext xmlns:c16="http://schemas.microsoft.com/office/drawing/2014/chart" uri="{C3380CC4-5D6E-409C-BE32-E72D297353CC}">
                <c16:uniqueId val="{00000AB7-0635-4DDC-93D6-3B744CECD2B8}"/>
              </c:ext>
            </c:extLst>
          </c:dPt>
          <c:dPt>
            <c:idx val="1372"/>
            <c:bubble3D val="0"/>
            <c:spPr>
              <a:solidFill>
                <a:schemeClr val="accent5">
                  <a:lumMod val="80000"/>
                </a:schemeClr>
              </a:solidFill>
              <a:ln w="6350">
                <a:noFill/>
              </a:ln>
              <a:effectLst/>
            </c:spPr>
            <c:extLst>
              <c:ext xmlns:c16="http://schemas.microsoft.com/office/drawing/2014/chart" uri="{C3380CC4-5D6E-409C-BE32-E72D297353CC}">
                <c16:uniqueId val="{00000AB9-0635-4DDC-93D6-3B744CECD2B8}"/>
              </c:ext>
            </c:extLst>
          </c:dPt>
          <c:dPt>
            <c:idx val="1373"/>
            <c:bubble3D val="0"/>
            <c:spPr>
              <a:solidFill>
                <a:schemeClr val="accent6">
                  <a:lumMod val="80000"/>
                </a:schemeClr>
              </a:solidFill>
              <a:ln w="6350">
                <a:noFill/>
              </a:ln>
              <a:effectLst/>
            </c:spPr>
            <c:extLst>
              <c:ext xmlns:c16="http://schemas.microsoft.com/office/drawing/2014/chart" uri="{C3380CC4-5D6E-409C-BE32-E72D297353CC}">
                <c16:uniqueId val="{00000ABB-0635-4DDC-93D6-3B744CECD2B8}"/>
              </c:ext>
            </c:extLst>
          </c:dPt>
          <c:dPt>
            <c:idx val="1374"/>
            <c:bubble3D val="0"/>
            <c:spPr>
              <a:solidFill>
                <a:schemeClr val="accent1">
                  <a:lumMod val="60000"/>
                  <a:lumOff val="40000"/>
                </a:schemeClr>
              </a:solidFill>
              <a:ln w="6350">
                <a:noFill/>
              </a:ln>
              <a:effectLst/>
            </c:spPr>
            <c:extLst>
              <c:ext xmlns:c16="http://schemas.microsoft.com/office/drawing/2014/chart" uri="{C3380CC4-5D6E-409C-BE32-E72D297353CC}">
                <c16:uniqueId val="{00000ABD-0635-4DDC-93D6-3B744CECD2B8}"/>
              </c:ext>
            </c:extLst>
          </c:dPt>
          <c:dPt>
            <c:idx val="1375"/>
            <c:bubble3D val="0"/>
            <c:spPr>
              <a:solidFill>
                <a:schemeClr val="accent2">
                  <a:lumMod val="60000"/>
                  <a:lumOff val="40000"/>
                </a:schemeClr>
              </a:solidFill>
              <a:ln w="6350">
                <a:noFill/>
              </a:ln>
              <a:effectLst/>
            </c:spPr>
            <c:extLst>
              <c:ext xmlns:c16="http://schemas.microsoft.com/office/drawing/2014/chart" uri="{C3380CC4-5D6E-409C-BE32-E72D297353CC}">
                <c16:uniqueId val="{00000ABF-0635-4DDC-93D6-3B744CECD2B8}"/>
              </c:ext>
            </c:extLst>
          </c:dPt>
          <c:dPt>
            <c:idx val="1376"/>
            <c:bubble3D val="0"/>
            <c:spPr>
              <a:solidFill>
                <a:schemeClr val="accent3">
                  <a:lumMod val="60000"/>
                  <a:lumOff val="40000"/>
                </a:schemeClr>
              </a:solidFill>
              <a:ln w="6350">
                <a:noFill/>
              </a:ln>
              <a:effectLst/>
            </c:spPr>
            <c:extLst>
              <c:ext xmlns:c16="http://schemas.microsoft.com/office/drawing/2014/chart" uri="{C3380CC4-5D6E-409C-BE32-E72D297353CC}">
                <c16:uniqueId val="{00000AC1-0635-4DDC-93D6-3B744CECD2B8}"/>
              </c:ext>
            </c:extLst>
          </c:dPt>
          <c:dPt>
            <c:idx val="1377"/>
            <c:bubble3D val="0"/>
            <c:spPr>
              <a:solidFill>
                <a:schemeClr val="accent4">
                  <a:lumMod val="60000"/>
                  <a:lumOff val="40000"/>
                </a:schemeClr>
              </a:solidFill>
              <a:ln w="6350">
                <a:noFill/>
              </a:ln>
              <a:effectLst/>
            </c:spPr>
            <c:extLst>
              <c:ext xmlns:c16="http://schemas.microsoft.com/office/drawing/2014/chart" uri="{C3380CC4-5D6E-409C-BE32-E72D297353CC}">
                <c16:uniqueId val="{00000AC3-0635-4DDC-93D6-3B744CECD2B8}"/>
              </c:ext>
            </c:extLst>
          </c:dPt>
          <c:dPt>
            <c:idx val="1378"/>
            <c:bubble3D val="0"/>
            <c:spPr>
              <a:solidFill>
                <a:schemeClr val="accent5">
                  <a:lumMod val="60000"/>
                  <a:lumOff val="40000"/>
                </a:schemeClr>
              </a:solidFill>
              <a:ln w="6350">
                <a:noFill/>
              </a:ln>
              <a:effectLst/>
            </c:spPr>
            <c:extLst>
              <c:ext xmlns:c16="http://schemas.microsoft.com/office/drawing/2014/chart" uri="{C3380CC4-5D6E-409C-BE32-E72D297353CC}">
                <c16:uniqueId val="{00000AC5-0635-4DDC-93D6-3B744CECD2B8}"/>
              </c:ext>
            </c:extLst>
          </c:dPt>
          <c:dPt>
            <c:idx val="1379"/>
            <c:bubble3D val="0"/>
            <c:spPr>
              <a:solidFill>
                <a:schemeClr val="accent6">
                  <a:lumMod val="60000"/>
                  <a:lumOff val="40000"/>
                </a:schemeClr>
              </a:solidFill>
              <a:ln w="6350">
                <a:noFill/>
              </a:ln>
              <a:effectLst/>
            </c:spPr>
            <c:extLst>
              <c:ext xmlns:c16="http://schemas.microsoft.com/office/drawing/2014/chart" uri="{C3380CC4-5D6E-409C-BE32-E72D297353CC}">
                <c16:uniqueId val="{00000AC7-0635-4DDC-93D6-3B744CECD2B8}"/>
              </c:ext>
            </c:extLst>
          </c:dPt>
          <c:dPt>
            <c:idx val="1380"/>
            <c:bubble3D val="0"/>
            <c:spPr>
              <a:solidFill>
                <a:schemeClr val="accent1">
                  <a:lumMod val="50000"/>
                </a:schemeClr>
              </a:solidFill>
              <a:ln w="6350">
                <a:noFill/>
              </a:ln>
              <a:effectLst/>
            </c:spPr>
            <c:extLst>
              <c:ext xmlns:c16="http://schemas.microsoft.com/office/drawing/2014/chart" uri="{C3380CC4-5D6E-409C-BE32-E72D297353CC}">
                <c16:uniqueId val="{00000AC9-0635-4DDC-93D6-3B744CECD2B8}"/>
              </c:ext>
            </c:extLst>
          </c:dPt>
          <c:dPt>
            <c:idx val="1381"/>
            <c:bubble3D val="0"/>
            <c:spPr>
              <a:solidFill>
                <a:schemeClr val="accent2">
                  <a:lumMod val="50000"/>
                </a:schemeClr>
              </a:solidFill>
              <a:ln w="6350">
                <a:noFill/>
              </a:ln>
              <a:effectLst/>
            </c:spPr>
            <c:extLst>
              <c:ext xmlns:c16="http://schemas.microsoft.com/office/drawing/2014/chart" uri="{C3380CC4-5D6E-409C-BE32-E72D297353CC}">
                <c16:uniqueId val="{00000ACB-0635-4DDC-93D6-3B744CECD2B8}"/>
              </c:ext>
            </c:extLst>
          </c:dPt>
          <c:dPt>
            <c:idx val="1382"/>
            <c:bubble3D val="0"/>
            <c:spPr>
              <a:solidFill>
                <a:schemeClr val="accent3">
                  <a:lumMod val="50000"/>
                </a:schemeClr>
              </a:solidFill>
              <a:ln w="6350">
                <a:noFill/>
              </a:ln>
              <a:effectLst/>
            </c:spPr>
            <c:extLst>
              <c:ext xmlns:c16="http://schemas.microsoft.com/office/drawing/2014/chart" uri="{C3380CC4-5D6E-409C-BE32-E72D297353CC}">
                <c16:uniqueId val="{00000ACD-0635-4DDC-93D6-3B744CECD2B8}"/>
              </c:ext>
            </c:extLst>
          </c:dPt>
          <c:dPt>
            <c:idx val="1383"/>
            <c:bubble3D val="0"/>
            <c:spPr>
              <a:solidFill>
                <a:schemeClr val="accent4">
                  <a:lumMod val="50000"/>
                </a:schemeClr>
              </a:solidFill>
              <a:ln w="6350">
                <a:noFill/>
              </a:ln>
              <a:effectLst/>
            </c:spPr>
            <c:extLst>
              <c:ext xmlns:c16="http://schemas.microsoft.com/office/drawing/2014/chart" uri="{C3380CC4-5D6E-409C-BE32-E72D297353CC}">
                <c16:uniqueId val="{00000ACF-0635-4DDC-93D6-3B744CECD2B8}"/>
              </c:ext>
            </c:extLst>
          </c:dPt>
          <c:dPt>
            <c:idx val="1384"/>
            <c:bubble3D val="0"/>
            <c:spPr>
              <a:solidFill>
                <a:schemeClr val="accent5">
                  <a:lumMod val="50000"/>
                </a:schemeClr>
              </a:solidFill>
              <a:ln w="6350">
                <a:noFill/>
              </a:ln>
              <a:effectLst/>
            </c:spPr>
            <c:extLst>
              <c:ext xmlns:c16="http://schemas.microsoft.com/office/drawing/2014/chart" uri="{C3380CC4-5D6E-409C-BE32-E72D297353CC}">
                <c16:uniqueId val="{00000AD1-0635-4DDC-93D6-3B744CECD2B8}"/>
              </c:ext>
            </c:extLst>
          </c:dPt>
          <c:dPt>
            <c:idx val="1385"/>
            <c:bubble3D val="0"/>
            <c:spPr>
              <a:solidFill>
                <a:schemeClr val="accent6">
                  <a:lumMod val="50000"/>
                </a:schemeClr>
              </a:solidFill>
              <a:ln w="6350">
                <a:noFill/>
              </a:ln>
              <a:effectLst/>
            </c:spPr>
            <c:extLst>
              <c:ext xmlns:c16="http://schemas.microsoft.com/office/drawing/2014/chart" uri="{C3380CC4-5D6E-409C-BE32-E72D297353CC}">
                <c16:uniqueId val="{00000AD3-0635-4DDC-93D6-3B744CECD2B8}"/>
              </c:ext>
            </c:extLst>
          </c:dPt>
          <c:dPt>
            <c:idx val="1386"/>
            <c:bubble3D val="0"/>
            <c:spPr>
              <a:solidFill>
                <a:schemeClr val="accent1">
                  <a:lumMod val="70000"/>
                  <a:lumOff val="30000"/>
                </a:schemeClr>
              </a:solidFill>
              <a:ln w="6350">
                <a:noFill/>
              </a:ln>
              <a:effectLst/>
            </c:spPr>
            <c:extLst>
              <c:ext xmlns:c16="http://schemas.microsoft.com/office/drawing/2014/chart" uri="{C3380CC4-5D6E-409C-BE32-E72D297353CC}">
                <c16:uniqueId val="{00000AD5-0635-4DDC-93D6-3B744CECD2B8}"/>
              </c:ext>
            </c:extLst>
          </c:dPt>
          <c:dPt>
            <c:idx val="1387"/>
            <c:bubble3D val="0"/>
            <c:spPr>
              <a:solidFill>
                <a:schemeClr val="accent2">
                  <a:lumMod val="70000"/>
                  <a:lumOff val="30000"/>
                </a:schemeClr>
              </a:solidFill>
              <a:ln w="6350">
                <a:noFill/>
              </a:ln>
              <a:effectLst/>
            </c:spPr>
            <c:extLst>
              <c:ext xmlns:c16="http://schemas.microsoft.com/office/drawing/2014/chart" uri="{C3380CC4-5D6E-409C-BE32-E72D297353CC}">
                <c16:uniqueId val="{00000AD7-0635-4DDC-93D6-3B744CECD2B8}"/>
              </c:ext>
            </c:extLst>
          </c:dPt>
          <c:dPt>
            <c:idx val="1388"/>
            <c:bubble3D val="0"/>
            <c:spPr>
              <a:solidFill>
                <a:schemeClr val="accent3">
                  <a:lumMod val="70000"/>
                  <a:lumOff val="30000"/>
                </a:schemeClr>
              </a:solidFill>
              <a:ln w="6350">
                <a:noFill/>
              </a:ln>
              <a:effectLst/>
            </c:spPr>
            <c:extLst>
              <c:ext xmlns:c16="http://schemas.microsoft.com/office/drawing/2014/chart" uri="{C3380CC4-5D6E-409C-BE32-E72D297353CC}">
                <c16:uniqueId val="{00000AD9-0635-4DDC-93D6-3B744CECD2B8}"/>
              </c:ext>
            </c:extLst>
          </c:dPt>
          <c:dPt>
            <c:idx val="1389"/>
            <c:bubble3D val="0"/>
            <c:spPr>
              <a:solidFill>
                <a:schemeClr val="accent4">
                  <a:lumMod val="70000"/>
                  <a:lumOff val="30000"/>
                </a:schemeClr>
              </a:solidFill>
              <a:ln w="6350">
                <a:noFill/>
              </a:ln>
              <a:effectLst/>
            </c:spPr>
            <c:extLst>
              <c:ext xmlns:c16="http://schemas.microsoft.com/office/drawing/2014/chart" uri="{C3380CC4-5D6E-409C-BE32-E72D297353CC}">
                <c16:uniqueId val="{00000ADB-0635-4DDC-93D6-3B744CECD2B8}"/>
              </c:ext>
            </c:extLst>
          </c:dPt>
          <c:dPt>
            <c:idx val="1390"/>
            <c:bubble3D val="0"/>
            <c:spPr>
              <a:solidFill>
                <a:schemeClr val="accent5">
                  <a:lumMod val="70000"/>
                  <a:lumOff val="30000"/>
                </a:schemeClr>
              </a:solidFill>
              <a:ln w="6350">
                <a:noFill/>
              </a:ln>
              <a:effectLst/>
            </c:spPr>
            <c:extLst>
              <c:ext xmlns:c16="http://schemas.microsoft.com/office/drawing/2014/chart" uri="{C3380CC4-5D6E-409C-BE32-E72D297353CC}">
                <c16:uniqueId val="{00000ADD-0635-4DDC-93D6-3B744CECD2B8}"/>
              </c:ext>
            </c:extLst>
          </c:dPt>
          <c:dPt>
            <c:idx val="1391"/>
            <c:bubble3D val="0"/>
            <c:spPr>
              <a:solidFill>
                <a:schemeClr val="accent6">
                  <a:lumMod val="70000"/>
                  <a:lumOff val="30000"/>
                </a:schemeClr>
              </a:solidFill>
              <a:ln w="6350">
                <a:noFill/>
              </a:ln>
              <a:effectLst/>
            </c:spPr>
            <c:extLst>
              <c:ext xmlns:c16="http://schemas.microsoft.com/office/drawing/2014/chart" uri="{C3380CC4-5D6E-409C-BE32-E72D297353CC}">
                <c16:uniqueId val="{00000ADF-0635-4DDC-93D6-3B744CECD2B8}"/>
              </c:ext>
            </c:extLst>
          </c:dPt>
          <c:dPt>
            <c:idx val="1392"/>
            <c:bubble3D val="0"/>
            <c:spPr>
              <a:solidFill>
                <a:schemeClr val="accent1">
                  <a:lumMod val="70000"/>
                </a:schemeClr>
              </a:solidFill>
              <a:ln w="6350">
                <a:noFill/>
              </a:ln>
              <a:effectLst/>
            </c:spPr>
            <c:extLst>
              <c:ext xmlns:c16="http://schemas.microsoft.com/office/drawing/2014/chart" uri="{C3380CC4-5D6E-409C-BE32-E72D297353CC}">
                <c16:uniqueId val="{00000AE1-0635-4DDC-93D6-3B744CECD2B8}"/>
              </c:ext>
            </c:extLst>
          </c:dPt>
          <c:dPt>
            <c:idx val="1393"/>
            <c:bubble3D val="0"/>
            <c:spPr>
              <a:solidFill>
                <a:schemeClr val="accent2">
                  <a:lumMod val="70000"/>
                </a:schemeClr>
              </a:solidFill>
              <a:ln w="6350">
                <a:noFill/>
              </a:ln>
              <a:effectLst/>
            </c:spPr>
            <c:extLst>
              <c:ext xmlns:c16="http://schemas.microsoft.com/office/drawing/2014/chart" uri="{C3380CC4-5D6E-409C-BE32-E72D297353CC}">
                <c16:uniqueId val="{00000AE3-0635-4DDC-93D6-3B744CECD2B8}"/>
              </c:ext>
            </c:extLst>
          </c:dPt>
          <c:dPt>
            <c:idx val="1394"/>
            <c:bubble3D val="0"/>
            <c:spPr>
              <a:solidFill>
                <a:schemeClr val="accent3">
                  <a:lumMod val="70000"/>
                </a:schemeClr>
              </a:solidFill>
              <a:ln w="6350">
                <a:noFill/>
              </a:ln>
              <a:effectLst/>
            </c:spPr>
            <c:extLst>
              <c:ext xmlns:c16="http://schemas.microsoft.com/office/drawing/2014/chart" uri="{C3380CC4-5D6E-409C-BE32-E72D297353CC}">
                <c16:uniqueId val="{00000AE5-0635-4DDC-93D6-3B744CECD2B8}"/>
              </c:ext>
            </c:extLst>
          </c:dPt>
          <c:dPt>
            <c:idx val="1395"/>
            <c:bubble3D val="0"/>
            <c:spPr>
              <a:solidFill>
                <a:schemeClr val="accent4">
                  <a:lumMod val="70000"/>
                </a:schemeClr>
              </a:solidFill>
              <a:ln w="6350">
                <a:noFill/>
              </a:ln>
              <a:effectLst/>
            </c:spPr>
            <c:extLst>
              <c:ext xmlns:c16="http://schemas.microsoft.com/office/drawing/2014/chart" uri="{C3380CC4-5D6E-409C-BE32-E72D297353CC}">
                <c16:uniqueId val="{00000AE7-0635-4DDC-93D6-3B744CECD2B8}"/>
              </c:ext>
            </c:extLst>
          </c:dPt>
          <c:dPt>
            <c:idx val="1396"/>
            <c:bubble3D val="0"/>
            <c:spPr>
              <a:solidFill>
                <a:schemeClr val="accent5">
                  <a:lumMod val="70000"/>
                </a:schemeClr>
              </a:solidFill>
              <a:ln w="6350">
                <a:noFill/>
              </a:ln>
              <a:effectLst/>
            </c:spPr>
            <c:extLst>
              <c:ext xmlns:c16="http://schemas.microsoft.com/office/drawing/2014/chart" uri="{C3380CC4-5D6E-409C-BE32-E72D297353CC}">
                <c16:uniqueId val="{00000AE9-0635-4DDC-93D6-3B744CECD2B8}"/>
              </c:ext>
            </c:extLst>
          </c:dPt>
          <c:dPt>
            <c:idx val="1397"/>
            <c:bubble3D val="0"/>
            <c:spPr>
              <a:solidFill>
                <a:schemeClr val="accent6">
                  <a:lumMod val="70000"/>
                </a:schemeClr>
              </a:solidFill>
              <a:ln w="6350">
                <a:noFill/>
              </a:ln>
              <a:effectLst/>
            </c:spPr>
            <c:extLst>
              <c:ext xmlns:c16="http://schemas.microsoft.com/office/drawing/2014/chart" uri="{C3380CC4-5D6E-409C-BE32-E72D297353CC}">
                <c16:uniqueId val="{00000AEB-0635-4DDC-93D6-3B744CECD2B8}"/>
              </c:ext>
            </c:extLst>
          </c:dPt>
          <c:dPt>
            <c:idx val="1398"/>
            <c:bubble3D val="0"/>
            <c:spPr>
              <a:solidFill>
                <a:schemeClr val="accent1">
                  <a:lumMod val="50000"/>
                  <a:lumOff val="50000"/>
                </a:schemeClr>
              </a:solidFill>
              <a:ln w="6350">
                <a:noFill/>
              </a:ln>
              <a:effectLst/>
            </c:spPr>
            <c:extLst>
              <c:ext xmlns:c16="http://schemas.microsoft.com/office/drawing/2014/chart" uri="{C3380CC4-5D6E-409C-BE32-E72D297353CC}">
                <c16:uniqueId val="{00000AED-0635-4DDC-93D6-3B744CECD2B8}"/>
              </c:ext>
            </c:extLst>
          </c:dPt>
          <c:dPt>
            <c:idx val="1399"/>
            <c:bubble3D val="0"/>
            <c:spPr>
              <a:solidFill>
                <a:schemeClr val="accent2">
                  <a:lumMod val="50000"/>
                  <a:lumOff val="50000"/>
                </a:schemeClr>
              </a:solidFill>
              <a:ln w="6350">
                <a:noFill/>
              </a:ln>
              <a:effectLst/>
            </c:spPr>
            <c:extLst>
              <c:ext xmlns:c16="http://schemas.microsoft.com/office/drawing/2014/chart" uri="{C3380CC4-5D6E-409C-BE32-E72D297353CC}">
                <c16:uniqueId val="{00000AEF-0635-4DDC-93D6-3B744CECD2B8}"/>
              </c:ext>
            </c:extLst>
          </c:dPt>
          <c:dPt>
            <c:idx val="1400"/>
            <c:bubble3D val="0"/>
            <c:spPr>
              <a:solidFill>
                <a:schemeClr val="accent3">
                  <a:lumMod val="50000"/>
                  <a:lumOff val="50000"/>
                </a:schemeClr>
              </a:solidFill>
              <a:ln w="6350">
                <a:noFill/>
              </a:ln>
              <a:effectLst/>
            </c:spPr>
            <c:extLst>
              <c:ext xmlns:c16="http://schemas.microsoft.com/office/drawing/2014/chart" uri="{C3380CC4-5D6E-409C-BE32-E72D297353CC}">
                <c16:uniqueId val="{00000AF1-0635-4DDC-93D6-3B744CECD2B8}"/>
              </c:ext>
            </c:extLst>
          </c:dPt>
          <c:dPt>
            <c:idx val="1401"/>
            <c:bubble3D val="0"/>
            <c:spPr>
              <a:solidFill>
                <a:schemeClr val="accent4">
                  <a:lumMod val="50000"/>
                  <a:lumOff val="50000"/>
                </a:schemeClr>
              </a:solidFill>
              <a:ln w="6350">
                <a:noFill/>
              </a:ln>
              <a:effectLst/>
            </c:spPr>
            <c:extLst>
              <c:ext xmlns:c16="http://schemas.microsoft.com/office/drawing/2014/chart" uri="{C3380CC4-5D6E-409C-BE32-E72D297353CC}">
                <c16:uniqueId val="{00000AF3-0635-4DDC-93D6-3B744CECD2B8}"/>
              </c:ext>
            </c:extLst>
          </c:dPt>
          <c:dPt>
            <c:idx val="1402"/>
            <c:bubble3D val="0"/>
            <c:spPr>
              <a:solidFill>
                <a:schemeClr val="accent5">
                  <a:lumMod val="50000"/>
                  <a:lumOff val="50000"/>
                </a:schemeClr>
              </a:solidFill>
              <a:ln w="6350">
                <a:noFill/>
              </a:ln>
              <a:effectLst/>
            </c:spPr>
            <c:extLst>
              <c:ext xmlns:c16="http://schemas.microsoft.com/office/drawing/2014/chart" uri="{C3380CC4-5D6E-409C-BE32-E72D297353CC}">
                <c16:uniqueId val="{00000AF5-0635-4DDC-93D6-3B744CECD2B8}"/>
              </c:ext>
            </c:extLst>
          </c:dPt>
          <c:dPt>
            <c:idx val="1403"/>
            <c:bubble3D val="0"/>
            <c:spPr>
              <a:solidFill>
                <a:schemeClr val="accent6">
                  <a:lumMod val="50000"/>
                  <a:lumOff val="50000"/>
                </a:schemeClr>
              </a:solidFill>
              <a:ln w="6350">
                <a:noFill/>
              </a:ln>
              <a:effectLst/>
            </c:spPr>
            <c:extLst>
              <c:ext xmlns:c16="http://schemas.microsoft.com/office/drawing/2014/chart" uri="{C3380CC4-5D6E-409C-BE32-E72D297353CC}">
                <c16:uniqueId val="{00000AF7-0635-4DDC-93D6-3B744CECD2B8}"/>
              </c:ext>
            </c:extLst>
          </c:dPt>
          <c:dPt>
            <c:idx val="1404"/>
            <c:bubble3D val="0"/>
            <c:spPr>
              <a:solidFill>
                <a:schemeClr val="accent1"/>
              </a:solidFill>
              <a:ln w="6350">
                <a:noFill/>
              </a:ln>
              <a:effectLst/>
            </c:spPr>
            <c:extLst>
              <c:ext xmlns:c16="http://schemas.microsoft.com/office/drawing/2014/chart" uri="{C3380CC4-5D6E-409C-BE32-E72D297353CC}">
                <c16:uniqueId val="{00000AF9-0635-4DDC-93D6-3B744CECD2B8}"/>
              </c:ext>
            </c:extLst>
          </c:dPt>
          <c:dPt>
            <c:idx val="1405"/>
            <c:bubble3D val="0"/>
            <c:spPr>
              <a:solidFill>
                <a:schemeClr val="accent2"/>
              </a:solidFill>
              <a:ln w="6350">
                <a:noFill/>
              </a:ln>
              <a:effectLst/>
            </c:spPr>
            <c:extLst>
              <c:ext xmlns:c16="http://schemas.microsoft.com/office/drawing/2014/chart" uri="{C3380CC4-5D6E-409C-BE32-E72D297353CC}">
                <c16:uniqueId val="{00000AFB-0635-4DDC-93D6-3B744CECD2B8}"/>
              </c:ext>
            </c:extLst>
          </c:dPt>
          <c:dPt>
            <c:idx val="1406"/>
            <c:bubble3D val="0"/>
            <c:spPr>
              <a:solidFill>
                <a:schemeClr val="accent3"/>
              </a:solidFill>
              <a:ln w="6350">
                <a:noFill/>
              </a:ln>
              <a:effectLst/>
            </c:spPr>
            <c:extLst>
              <c:ext xmlns:c16="http://schemas.microsoft.com/office/drawing/2014/chart" uri="{C3380CC4-5D6E-409C-BE32-E72D297353CC}">
                <c16:uniqueId val="{00000AFD-0635-4DDC-93D6-3B744CECD2B8}"/>
              </c:ext>
            </c:extLst>
          </c:dPt>
          <c:dPt>
            <c:idx val="1407"/>
            <c:bubble3D val="0"/>
            <c:spPr>
              <a:solidFill>
                <a:schemeClr val="accent4"/>
              </a:solidFill>
              <a:ln w="6350">
                <a:noFill/>
              </a:ln>
              <a:effectLst/>
            </c:spPr>
            <c:extLst>
              <c:ext xmlns:c16="http://schemas.microsoft.com/office/drawing/2014/chart" uri="{C3380CC4-5D6E-409C-BE32-E72D297353CC}">
                <c16:uniqueId val="{00000AFF-0635-4DDC-93D6-3B744CECD2B8}"/>
              </c:ext>
            </c:extLst>
          </c:dPt>
          <c:dPt>
            <c:idx val="1408"/>
            <c:bubble3D val="0"/>
            <c:spPr>
              <a:solidFill>
                <a:schemeClr val="accent5"/>
              </a:solidFill>
              <a:ln w="6350">
                <a:noFill/>
              </a:ln>
              <a:effectLst/>
            </c:spPr>
            <c:extLst>
              <c:ext xmlns:c16="http://schemas.microsoft.com/office/drawing/2014/chart" uri="{C3380CC4-5D6E-409C-BE32-E72D297353CC}">
                <c16:uniqueId val="{00000B01-0635-4DDC-93D6-3B744CECD2B8}"/>
              </c:ext>
            </c:extLst>
          </c:dPt>
          <c:dPt>
            <c:idx val="1409"/>
            <c:bubble3D val="0"/>
            <c:spPr>
              <a:solidFill>
                <a:schemeClr val="accent6"/>
              </a:solidFill>
              <a:ln w="6350">
                <a:noFill/>
              </a:ln>
              <a:effectLst/>
            </c:spPr>
            <c:extLst>
              <c:ext xmlns:c16="http://schemas.microsoft.com/office/drawing/2014/chart" uri="{C3380CC4-5D6E-409C-BE32-E72D297353CC}">
                <c16:uniqueId val="{00000B03-0635-4DDC-93D6-3B744CECD2B8}"/>
              </c:ext>
            </c:extLst>
          </c:dPt>
          <c:dPt>
            <c:idx val="1410"/>
            <c:bubble3D val="0"/>
            <c:spPr>
              <a:solidFill>
                <a:schemeClr val="accent1">
                  <a:lumMod val="60000"/>
                </a:schemeClr>
              </a:solidFill>
              <a:ln w="6350">
                <a:noFill/>
              </a:ln>
              <a:effectLst/>
            </c:spPr>
            <c:extLst>
              <c:ext xmlns:c16="http://schemas.microsoft.com/office/drawing/2014/chart" uri="{C3380CC4-5D6E-409C-BE32-E72D297353CC}">
                <c16:uniqueId val="{00000B05-0635-4DDC-93D6-3B744CECD2B8}"/>
              </c:ext>
            </c:extLst>
          </c:dPt>
          <c:dPt>
            <c:idx val="1411"/>
            <c:bubble3D val="0"/>
            <c:spPr>
              <a:solidFill>
                <a:schemeClr val="accent2">
                  <a:lumMod val="60000"/>
                </a:schemeClr>
              </a:solidFill>
              <a:ln w="6350">
                <a:noFill/>
              </a:ln>
              <a:effectLst/>
            </c:spPr>
            <c:extLst>
              <c:ext xmlns:c16="http://schemas.microsoft.com/office/drawing/2014/chart" uri="{C3380CC4-5D6E-409C-BE32-E72D297353CC}">
                <c16:uniqueId val="{00000B07-0635-4DDC-93D6-3B744CECD2B8}"/>
              </c:ext>
            </c:extLst>
          </c:dPt>
          <c:dPt>
            <c:idx val="1412"/>
            <c:bubble3D val="0"/>
            <c:spPr>
              <a:solidFill>
                <a:schemeClr val="accent3">
                  <a:lumMod val="60000"/>
                </a:schemeClr>
              </a:solidFill>
              <a:ln w="6350">
                <a:noFill/>
              </a:ln>
              <a:effectLst/>
            </c:spPr>
            <c:extLst>
              <c:ext xmlns:c16="http://schemas.microsoft.com/office/drawing/2014/chart" uri="{C3380CC4-5D6E-409C-BE32-E72D297353CC}">
                <c16:uniqueId val="{00000B09-0635-4DDC-93D6-3B744CECD2B8}"/>
              </c:ext>
            </c:extLst>
          </c:dPt>
          <c:dPt>
            <c:idx val="1413"/>
            <c:bubble3D val="0"/>
            <c:spPr>
              <a:solidFill>
                <a:schemeClr val="accent4">
                  <a:lumMod val="60000"/>
                </a:schemeClr>
              </a:solidFill>
              <a:ln w="6350">
                <a:noFill/>
              </a:ln>
              <a:effectLst/>
            </c:spPr>
            <c:extLst>
              <c:ext xmlns:c16="http://schemas.microsoft.com/office/drawing/2014/chart" uri="{C3380CC4-5D6E-409C-BE32-E72D297353CC}">
                <c16:uniqueId val="{00000B0B-0635-4DDC-93D6-3B744CECD2B8}"/>
              </c:ext>
            </c:extLst>
          </c:dPt>
          <c:dPt>
            <c:idx val="1414"/>
            <c:bubble3D val="0"/>
            <c:spPr>
              <a:solidFill>
                <a:schemeClr val="accent5">
                  <a:lumMod val="60000"/>
                </a:schemeClr>
              </a:solidFill>
              <a:ln w="6350">
                <a:noFill/>
              </a:ln>
              <a:effectLst/>
            </c:spPr>
            <c:extLst>
              <c:ext xmlns:c16="http://schemas.microsoft.com/office/drawing/2014/chart" uri="{C3380CC4-5D6E-409C-BE32-E72D297353CC}">
                <c16:uniqueId val="{00000B0D-0635-4DDC-93D6-3B744CECD2B8}"/>
              </c:ext>
            </c:extLst>
          </c:dPt>
          <c:dPt>
            <c:idx val="1415"/>
            <c:bubble3D val="0"/>
            <c:spPr>
              <a:solidFill>
                <a:schemeClr val="accent6">
                  <a:lumMod val="60000"/>
                </a:schemeClr>
              </a:solidFill>
              <a:ln w="6350">
                <a:noFill/>
              </a:ln>
              <a:effectLst/>
            </c:spPr>
            <c:extLst>
              <c:ext xmlns:c16="http://schemas.microsoft.com/office/drawing/2014/chart" uri="{C3380CC4-5D6E-409C-BE32-E72D297353CC}">
                <c16:uniqueId val="{00000B0F-0635-4DDC-93D6-3B744CECD2B8}"/>
              </c:ext>
            </c:extLst>
          </c:dPt>
          <c:dPt>
            <c:idx val="1416"/>
            <c:bubble3D val="0"/>
            <c:spPr>
              <a:solidFill>
                <a:schemeClr val="accent1">
                  <a:lumMod val="80000"/>
                  <a:lumOff val="20000"/>
                </a:schemeClr>
              </a:solidFill>
              <a:ln w="6350">
                <a:noFill/>
              </a:ln>
              <a:effectLst/>
            </c:spPr>
            <c:extLst>
              <c:ext xmlns:c16="http://schemas.microsoft.com/office/drawing/2014/chart" uri="{C3380CC4-5D6E-409C-BE32-E72D297353CC}">
                <c16:uniqueId val="{00000B11-0635-4DDC-93D6-3B744CECD2B8}"/>
              </c:ext>
            </c:extLst>
          </c:dPt>
          <c:dPt>
            <c:idx val="1417"/>
            <c:bubble3D val="0"/>
            <c:spPr>
              <a:solidFill>
                <a:schemeClr val="accent2">
                  <a:lumMod val="80000"/>
                  <a:lumOff val="20000"/>
                </a:schemeClr>
              </a:solidFill>
              <a:ln w="6350">
                <a:noFill/>
              </a:ln>
              <a:effectLst/>
            </c:spPr>
            <c:extLst>
              <c:ext xmlns:c16="http://schemas.microsoft.com/office/drawing/2014/chart" uri="{C3380CC4-5D6E-409C-BE32-E72D297353CC}">
                <c16:uniqueId val="{00000B13-0635-4DDC-93D6-3B744CECD2B8}"/>
              </c:ext>
            </c:extLst>
          </c:dPt>
          <c:dPt>
            <c:idx val="1418"/>
            <c:bubble3D val="0"/>
            <c:spPr>
              <a:solidFill>
                <a:schemeClr val="accent3">
                  <a:lumMod val="80000"/>
                  <a:lumOff val="20000"/>
                </a:schemeClr>
              </a:solidFill>
              <a:ln w="6350">
                <a:noFill/>
              </a:ln>
              <a:effectLst/>
            </c:spPr>
            <c:extLst>
              <c:ext xmlns:c16="http://schemas.microsoft.com/office/drawing/2014/chart" uri="{C3380CC4-5D6E-409C-BE32-E72D297353CC}">
                <c16:uniqueId val="{00000B15-0635-4DDC-93D6-3B744CECD2B8}"/>
              </c:ext>
            </c:extLst>
          </c:dPt>
          <c:dPt>
            <c:idx val="1419"/>
            <c:bubble3D val="0"/>
            <c:spPr>
              <a:solidFill>
                <a:schemeClr val="accent4">
                  <a:lumMod val="80000"/>
                  <a:lumOff val="20000"/>
                </a:schemeClr>
              </a:solidFill>
              <a:ln w="6350">
                <a:noFill/>
              </a:ln>
              <a:effectLst/>
            </c:spPr>
            <c:extLst>
              <c:ext xmlns:c16="http://schemas.microsoft.com/office/drawing/2014/chart" uri="{C3380CC4-5D6E-409C-BE32-E72D297353CC}">
                <c16:uniqueId val="{00000B17-0635-4DDC-93D6-3B744CECD2B8}"/>
              </c:ext>
            </c:extLst>
          </c:dPt>
          <c:dPt>
            <c:idx val="1420"/>
            <c:bubble3D val="0"/>
            <c:spPr>
              <a:solidFill>
                <a:schemeClr val="accent5">
                  <a:lumMod val="80000"/>
                  <a:lumOff val="20000"/>
                </a:schemeClr>
              </a:solidFill>
              <a:ln w="6350">
                <a:noFill/>
              </a:ln>
              <a:effectLst/>
            </c:spPr>
            <c:extLst>
              <c:ext xmlns:c16="http://schemas.microsoft.com/office/drawing/2014/chart" uri="{C3380CC4-5D6E-409C-BE32-E72D297353CC}">
                <c16:uniqueId val="{00000B19-0635-4DDC-93D6-3B744CECD2B8}"/>
              </c:ext>
            </c:extLst>
          </c:dPt>
          <c:dPt>
            <c:idx val="1421"/>
            <c:bubble3D val="0"/>
            <c:spPr>
              <a:solidFill>
                <a:schemeClr val="accent6">
                  <a:lumMod val="80000"/>
                  <a:lumOff val="20000"/>
                </a:schemeClr>
              </a:solidFill>
              <a:ln w="6350">
                <a:noFill/>
              </a:ln>
              <a:effectLst/>
            </c:spPr>
            <c:extLst>
              <c:ext xmlns:c16="http://schemas.microsoft.com/office/drawing/2014/chart" uri="{C3380CC4-5D6E-409C-BE32-E72D297353CC}">
                <c16:uniqueId val="{00000B1B-0635-4DDC-93D6-3B744CECD2B8}"/>
              </c:ext>
            </c:extLst>
          </c:dPt>
          <c:dPt>
            <c:idx val="1422"/>
            <c:bubble3D val="0"/>
            <c:spPr>
              <a:solidFill>
                <a:schemeClr val="accent1">
                  <a:lumMod val="80000"/>
                </a:schemeClr>
              </a:solidFill>
              <a:ln w="6350">
                <a:noFill/>
              </a:ln>
              <a:effectLst/>
            </c:spPr>
            <c:extLst>
              <c:ext xmlns:c16="http://schemas.microsoft.com/office/drawing/2014/chart" uri="{C3380CC4-5D6E-409C-BE32-E72D297353CC}">
                <c16:uniqueId val="{00000B1D-0635-4DDC-93D6-3B744CECD2B8}"/>
              </c:ext>
            </c:extLst>
          </c:dPt>
          <c:dPt>
            <c:idx val="1423"/>
            <c:bubble3D val="0"/>
            <c:spPr>
              <a:solidFill>
                <a:schemeClr val="accent2">
                  <a:lumMod val="80000"/>
                </a:schemeClr>
              </a:solidFill>
              <a:ln w="6350">
                <a:noFill/>
              </a:ln>
              <a:effectLst/>
            </c:spPr>
            <c:extLst>
              <c:ext xmlns:c16="http://schemas.microsoft.com/office/drawing/2014/chart" uri="{C3380CC4-5D6E-409C-BE32-E72D297353CC}">
                <c16:uniqueId val="{00000B1F-0635-4DDC-93D6-3B744CECD2B8}"/>
              </c:ext>
            </c:extLst>
          </c:dPt>
          <c:dPt>
            <c:idx val="1424"/>
            <c:bubble3D val="0"/>
            <c:spPr>
              <a:solidFill>
                <a:schemeClr val="accent3">
                  <a:lumMod val="80000"/>
                </a:schemeClr>
              </a:solidFill>
              <a:ln w="6350">
                <a:noFill/>
              </a:ln>
              <a:effectLst/>
            </c:spPr>
            <c:extLst>
              <c:ext xmlns:c16="http://schemas.microsoft.com/office/drawing/2014/chart" uri="{C3380CC4-5D6E-409C-BE32-E72D297353CC}">
                <c16:uniqueId val="{00000B21-0635-4DDC-93D6-3B744CECD2B8}"/>
              </c:ext>
            </c:extLst>
          </c:dPt>
          <c:dPt>
            <c:idx val="1425"/>
            <c:bubble3D val="0"/>
            <c:spPr>
              <a:solidFill>
                <a:schemeClr val="accent4">
                  <a:lumMod val="80000"/>
                </a:schemeClr>
              </a:solidFill>
              <a:ln w="6350">
                <a:noFill/>
              </a:ln>
              <a:effectLst/>
            </c:spPr>
            <c:extLst>
              <c:ext xmlns:c16="http://schemas.microsoft.com/office/drawing/2014/chart" uri="{C3380CC4-5D6E-409C-BE32-E72D297353CC}">
                <c16:uniqueId val="{00000B23-0635-4DDC-93D6-3B744CECD2B8}"/>
              </c:ext>
            </c:extLst>
          </c:dPt>
          <c:dPt>
            <c:idx val="1426"/>
            <c:bubble3D val="0"/>
            <c:spPr>
              <a:solidFill>
                <a:schemeClr val="accent5">
                  <a:lumMod val="80000"/>
                </a:schemeClr>
              </a:solidFill>
              <a:ln w="6350">
                <a:noFill/>
              </a:ln>
              <a:effectLst/>
            </c:spPr>
            <c:extLst>
              <c:ext xmlns:c16="http://schemas.microsoft.com/office/drawing/2014/chart" uri="{C3380CC4-5D6E-409C-BE32-E72D297353CC}">
                <c16:uniqueId val="{00000B25-0635-4DDC-93D6-3B744CECD2B8}"/>
              </c:ext>
            </c:extLst>
          </c:dPt>
          <c:dPt>
            <c:idx val="1427"/>
            <c:bubble3D val="0"/>
            <c:spPr>
              <a:solidFill>
                <a:schemeClr val="accent6">
                  <a:lumMod val="80000"/>
                </a:schemeClr>
              </a:solidFill>
              <a:ln w="6350">
                <a:noFill/>
              </a:ln>
              <a:effectLst/>
            </c:spPr>
            <c:extLst>
              <c:ext xmlns:c16="http://schemas.microsoft.com/office/drawing/2014/chart" uri="{C3380CC4-5D6E-409C-BE32-E72D297353CC}">
                <c16:uniqueId val="{00000B27-0635-4DDC-93D6-3B744CECD2B8}"/>
              </c:ext>
            </c:extLst>
          </c:dPt>
          <c:dPt>
            <c:idx val="1428"/>
            <c:bubble3D val="0"/>
            <c:spPr>
              <a:solidFill>
                <a:schemeClr val="accent1">
                  <a:lumMod val="60000"/>
                  <a:lumOff val="40000"/>
                </a:schemeClr>
              </a:solidFill>
              <a:ln w="6350">
                <a:noFill/>
              </a:ln>
              <a:effectLst/>
            </c:spPr>
            <c:extLst>
              <c:ext xmlns:c16="http://schemas.microsoft.com/office/drawing/2014/chart" uri="{C3380CC4-5D6E-409C-BE32-E72D297353CC}">
                <c16:uniqueId val="{00000B29-0635-4DDC-93D6-3B744CECD2B8}"/>
              </c:ext>
            </c:extLst>
          </c:dPt>
          <c:dPt>
            <c:idx val="1429"/>
            <c:bubble3D val="0"/>
            <c:spPr>
              <a:solidFill>
                <a:schemeClr val="accent2">
                  <a:lumMod val="60000"/>
                  <a:lumOff val="40000"/>
                </a:schemeClr>
              </a:solidFill>
              <a:ln w="6350">
                <a:noFill/>
              </a:ln>
              <a:effectLst/>
            </c:spPr>
            <c:extLst>
              <c:ext xmlns:c16="http://schemas.microsoft.com/office/drawing/2014/chart" uri="{C3380CC4-5D6E-409C-BE32-E72D297353CC}">
                <c16:uniqueId val="{00000B2B-0635-4DDC-93D6-3B744CECD2B8}"/>
              </c:ext>
            </c:extLst>
          </c:dPt>
          <c:dPt>
            <c:idx val="1430"/>
            <c:bubble3D val="0"/>
            <c:spPr>
              <a:solidFill>
                <a:schemeClr val="accent3">
                  <a:lumMod val="60000"/>
                  <a:lumOff val="40000"/>
                </a:schemeClr>
              </a:solidFill>
              <a:ln w="6350">
                <a:noFill/>
              </a:ln>
              <a:effectLst/>
            </c:spPr>
            <c:extLst>
              <c:ext xmlns:c16="http://schemas.microsoft.com/office/drawing/2014/chart" uri="{C3380CC4-5D6E-409C-BE32-E72D297353CC}">
                <c16:uniqueId val="{00000B2D-0635-4DDC-93D6-3B744CECD2B8}"/>
              </c:ext>
            </c:extLst>
          </c:dPt>
          <c:dPt>
            <c:idx val="1431"/>
            <c:bubble3D val="0"/>
            <c:spPr>
              <a:solidFill>
                <a:schemeClr val="accent4">
                  <a:lumMod val="60000"/>
                  <a:lumOff val="40000"/>
                </a:schemeClr>
              </a:solidFill>
              <a:ln w="6350">
                <a:noFill/>
              </a:ln>
              <a:effectLst/>
            </c:spPr>
            <c:extLst>
              <c:ext xmlns:c16="http://schemas.microsoft.com/office/drawing/2014/chart" uri="{C3380CC4-5D6E-409C-BE32-E72D297353CC}">
                <c16:uniqueId val="{00000B2F-0635-4DDC-93D6-3B744CECD2B8}"/>
              </c:ext>
            </c:extLst>
          </c:dPt>
          <c:dPt>
            <c:idx val="1432"/>
            <c:bubble3D val="0"/>
            <c:spPr>
              <a:solidFill>
                <a:schemeClr val="accent5">
                  <a:lumMod val="60000"/>
                  <a:lumOff val="40000"/>
                </a:schemeClr>
              </a:solidFill>
              <a:ln w="6350">
                <a:noFill/>
              </a:ln>
              <a:effectLst/>
            </c:spPr>
            <c:extLst>
              <c:ext xmlns:c16="http://schemas.microsoft.com/office/drawing/2014/chart" uri="{C3380CC4-5D6E-409C-BE32-E72D297353CC}">
                <c16:uniqueId val="{00000B31-0635-4DDC-93D6-3B744CECD2B8}"/>
              </c:ext>
            </c:extLst>
          </c:dPt>
          <c:dPt>
            <c:idx val="1433"/>
            <c:bubble3D val="0"/>
            <c:spPr>
              <a:solidFill>
                <a:schemeClr val="accent6">
                  <a:lumMod val="60000"/>
                  <a:lumOff val="40000"/>
                </a:schemeClr>
              </a:solidFill>
              <a:ln w="6350">
                <a:noFill/>
              </a:ln>
              <a:effectLst/>
            </c:spPr>
            <c:extLst>
              <c:ext xmlns:c16="http://schemas.microsoft.com/office/drawing/2014/chart" uri="{C3380CC4-5D6E-409C-BE32-E72D297353CC}">
                <c16:uniqueId val="{00000B33-0635-4DDC-93D6-3B744CECD2B8}"/>
              </c:ext>
            </c:extLst>
          </c:dPt>
          <c:dPt>
            <c:idx val="1434"/>
            <c:bubble3D val="0"/>
            <c:spPr>
              <a:solidFill>
                <a:schemeClr val="accent1">
                  <a:lumMod val="50000"/>
                </a:schemeClr>
              </a:solidFill>
              <a:ln w="6350">
                <a:noFill/>
              </a:ln>
              <a:effectLst/>
            </c:spPr>
            <c:extLst>
              <c:ext xmlns:c16="http://schemas.microsoft.com/office/drawing/2014/chart" uri="{C3380CC4-5D6E-409C-BE32-E72D297353CC}">
                <c16:uniqueId val="{00000B35-0635-4DDC-93D6-3B744CECD2B8}"/>
              </c:ext>
            </c:extLst>
          </c:dPt>
          <c:dPt>
            <c:idx val="1435"/>
            <c:bubble3D val="0"/>
            <c:spPr>
              <a:solidFill>
                <a:schemeClr val="accent2">
                  <a:lumMod val="50000"/>
                </a:schemeClr>
              </a:solidFill>
              <a:ln w="6350">
                <a:noFill/>
              </a:ln>
              <a:effectLst/>
            </c:spPr>
            <c:extLst>
              <c:ext xmlns:c16="http://schemas.microsoft.com/office/drawing/2014/chart" uri="{C3380CC4-5D6E-409C-BE32-E72D297353CC}">
                <c16:uniqueId val="{00000B37-0635-4DDC-93D6-3B744CECD2B8}"/>
              </c:ext>
            </c:extLst>
          </c:dPt>
          <c:dPt>
            <c:idx val="1436"/>
            <c:bubble3D val="0"/>
            <c:spPr>
              <a:solidFill>
                <a:schemeClr val="accent3">
                  <a:lumMod val="50000"/>
                </a:schemeClr>
              </a:solidFill>
              <a:ln w="6350">
                <a:noFill/>
              </a:ln>
              <a:effectLst/>
            </c:spPr>
            <c:extLst>
              <c:ext xmlns:c16="http://schemas.microsoft.com/office/drawing/2014/chart" uri="{C3380CC4-5D6E-409C-BE32-E72D297353CC}">
                <c16:uniqueId val="{00000B39-0635-4DDC-93D6-3B744CECD2B8}"/>
              </c:ext>
            </c:extLst>
          </c:dPt>
          <c:dPt>
            <c:idx val="1437"/>
            <c:bubble3D val="0"/>
            <c:spPr>
              <a:solidFill>
                <a:schemeClr val="accent4">
                  <a:lumMod val="50000"/>
                </a:schemeClr>
              </a:solidFill>
              <a:ln w="6350">
                <a:noFill/>
              </a:ln>
              <a:effectLst/>
            </c:spPr>
            <c:extLst>
              <c:ext xmlns:c16="http://schemas.microsoft.com/office/drawing/2014/chart" uri="{C3380CC4-5D6E-409C-BE32-E72D297353CC}">
                <c16:uniqueId val="{00000B3B-0635-4DDC-93D6-3B744CECD2B8}"/>
              </c:ext>
            </c:extLst>
          </c:dPt>
          <c:dPt>
            <c:idx val="1438"/>
            <c:bubble3D val="0"/>
            <c:spPr>
              <a:solidFill>
                <a:schemeClr val="accent5">
                  <a:lumMod val="50000"/>
                </a:schemeClr>
              </a:solidFill>
              <a:ln w="6350">
                <a:noFill/>
              </a:ln>
              <a:effectLst/>
            </c:spPr>
            <c:extLst>
              <c:ext xmlns:c16="http://schemas.microsoft.com/office/drawing/2014/chart" uri="{C3380CC4-5D6E-409C-BE32-E72D297353CC}">
                <c16:uniqueId val="{00000B3D-0635-4DDC-93D6-3B744CECD2B8}"/>
              </c:ext>
            </c:extLst>
          </c:dPt>
          <c:dPt>
            <c:idx val="1439"/>
            <c:bubble3D val="0"/>
            <c:spPr>
              <a:solidFill>
                <a:schemeClr val="accent6">
                  <a:lumMod val="50000"/>
                </a:schemeClr>
              </a:solidFill>
              <a:ln w="6350">
                <a:noFill/>
              </a:ln>
              <a:effectLst/>
            </c:spPr>
            <c:extLst>
              <c:ext xmlns:c16="http://schemas.microsoft.com/office/drawing/2014/chart" uri="{C3380CC4-5D6E-409C-BE32-E72D297353CC}">
                <c16:uniqueId val="{00000B3F-0635-4DDC-93D6-3B744CECD2B8}"/>
              </c:ext>
            </c:extLst>
          </c:dPt>
          <c:dPt>
            <c:idx val="1440"/>
            <c:bubble3D val="0"/>
            <c:spPr>
              <a:solidFill>
                <a:schemeClr val="accent1">
                  <a:lumMod val="70000"/>
                  <a:lumOff val="30000"/>
                </a:schemeClr>
              </a:solidFill>
              <a:ln w="6350">
                <a:noFill/>
              </a:ln>
              <a:effectLst/>
            </c:spPr>
            <c:extLst>
              <c:ext xmlns:c16="http://schemas.microsoft.com/office/drawing/2014/chart" uri="{C3380CC4-5D6E-409C-BE32-E72D297353CC}">
                <c16:uniqueId val="{00000B41-0635-4DDC-93D6-3B744CECD2B8}"/>
              </c:ext>
            </c:extLst>
          </c:dPt>
          <c:dPt>
            <c:idx val="1441"/>
            <c:bubble3D val="0"/>
            <c:spPr>
              <a:solidFill>
                <a:schemeClr val="accent2">
                  <a:lumMod val="70000"/>
                  <a:lumOff val="30000"/>
                </a:schemeClr>
              </a:solidFill>
              <a:ln w="6350">
                <a:noFill/>
              </a:ln>
              <a:effectLst/>
            </c:spPr>
            <c:extLst>
              <c:ext xmlns:c16="http://schemas.microsoft.com/office/drawing/2014/chart" uri="{C3380CC4-5D6E-409C-BE32-E72D297353CC}">
                <c16:uniqueId val="{00000B43-0635-4DDC-93D6-3B744CECD2B8}"/>
              </c:ext>
            </c:extLst>
          </c:dPt>
          <c:dPt>
            <c:idx val="1442"/>
            <c:bubble3D val="0"/>
            <c:spPr>
              <a:solidFill>
                <a:schemeClr val="accent3">
                  <a:lumMod val="70000"/>
                  <a:lumOff val="30000"/>
                </a:schemeClr>
              </a:solidFill>
              <a:ln w="6350">
                <a:noFill/>
              </a:ln>
              <a:effectLst/>
            </c:spPr>
            <c:extLst>
              <c:ext xmlns:c16="http://schemas.microsoft.com/office/drawing/2014/chart" uri="{C3380CC4-5D6E-409C-BE32-E72D297353CC}">
                <c16:uniqueId val="{00000B45-0635-4DDC-93D6-3B744CECD2B8}"/>
              </c:ext>
            </c:extLst>
          </c:dPt>
          <c:dPt>
            <c:idx val="1443"/>
            <c:bubble3D val="0"/>
            <c:spPr>
              <a:solidFill>
                <a:schemeClr val="accent4">
                  <a:lumMod val="70000"/>
                  <a:lumOff val="30000"/>
                </a:schemeClr>
              </a:solidFill>
              <a:ln w="6350">
                <a:noFill/>
              </a:ln>
              <a:effectLst/>
            </c:spPr>
            <c:extLst>
              <c:ext xmlns:c16="http://schemas.microsoft.com/office/drawing/2014/chart" uri="{C3380CC4-5D6E-409C-BE32-E72D297353CC}">
                <c16:uniqueId val="{00000B47-0635-4DDC-93D6-3B744CECD2B8}"/>
              </c:ext>
            </c:extLst>
          </c:dPt>
          <c:dPt>
            <c:idx val="1444"/>
            <c:bubble3D val="0"/>
            <c:spPr>
              <a:solidFill>
                <a:schemeClr val="accent5">
                  <a:lumMod val="70000"/>
                  <a:lumOff val="30000"/>
                </a:schemeClr>
              </a:solidFill>
              <a:ln w="6350">
                <a:noFill/>
              </a:ln>
              <a:effectLst/>
            </c:spPr>
            <c:extLst>
              <c:ext xmlns:c16="http://schemas.microsoft.com/office/drawing/2014/chart" uri="{C3380CC4-5D6E-409C-BE32-E72D297353CC}">
                <c16:uniqueId val="{00000B49-0635-4DDC-93D6-3B744CECD2B8}"/>
              </c:ext>
            </c:extLst>
          </c:dPt>
          <c:dPt>
            <c:idx val="1445"/>
            <c:bubble3D val="0"/>
            <c:spPr>
              <a:solidFill>
                <a:schemeClr val="accent6">
                  <a:lumMod val="70000"/>
                  <a:lumOff val="30000"/>
                </a:schemeClr>
              </a:solidFill>
              <a:ln w="6350">
                <a:noFill/>
              </a:ln>
              <a:effectLst/>
            </c:spPr>
            <c:extLst>
              <c:ext xmlns:c16="http://schemas.microsoft.com/office/drawing/2014/chart" uri="{C3380CC4-5D6E-409C-BE32-E72D297353CC}">
                <c16:uniqueId val="{00000B4B-0635-4DDC-93D6-3B744CECD2B8}"/>
              </c:ext>
            </c:extLst>
          </c:dPt>
          <c:dPt>
            <c:idx val="1446"/>
            <c:bubble3D val="0"/>
            <c:spPr>
              <a:solidFill>
                <a:schemeClr val="accent1">
                  <a:lumMod val="70000"/>
                </a:schemeClr>
              </a:solidFill>
              <a:ln w="6350">
                <a:noFill/>
              </a:ln>
              <a:effectLst/>
            </c:spPr>
            <c:extLst>
              <c:ext xmlns:c16="http://schemas.microsoft.com/office/drawing/2014/chart" uri="{C3380CC4-5D6E-409C-BE32-E72D297353CC}">
                <c16:uniqueId val="{00000B4D-0635-4DDC-93D6-3B744CECD2B8}"/>
              </c:ext>
            </c:extLst>
          </c:dPt>
          <c:dPt>
            <c:idx val="1447"/>
            <c:bubble3D val="0"/>
            <c:spPr>
              <a:solidFill>
                <a:schemeClr val="accent2">
                  <a:lumMod val="70000"/>
                </a:schemeClr>
              </a:solidFill>
              <a:ln w="6350">
                <a:noFill/>
              </a:ln>
              <a:effectLst/>
            </c:spPr>
            <c:extLst>
              <c:ext xmlns:c16="http://schemas.microsoft.com/office/drawing/2014/chart" uri="{C3380CC4-5D6E-409C-BE32-E72D297353CC}">
                <c16:uniqueId val="{00000B4F-0635-4DDC-93D6-3B744CECD2B8}"/>
              </c:ext>
            </c:extLst>
          </c:dPt>
          <c:dPt>
            <c:idx val="1448"/>
            <c:bubble3D val="0"/>
            <c:spPr>
              <a:solidFill>
                <a:schemeClr val="accent3">
                  <a:lumMod val="70000"/>
                </a:schemeClr>
              </a:solidFill>
              <a:ln w="6350">
                <a:noFill/>
              </a:ln>
              <a:effectLst/>
            </c:spPr>
            <c:extLst>
              <c:ext xmlns:c16="http://schemas.microsoft.com/office/drawing/2014/chart" uri="{C3380CC4-5D6E-409C-BE32-E72D297353CC}">
                <c16:uniqueId val="{00000B51-0635-4DDC-93D6-3B744CECD2B8}"/>
              </c:ext>
            </c:extLst>
          </c:dPt>
          <c:dPt>
            <c:idx val="1449"/>
            <c:bubble3D val="0"/>
            <c:spPr>
              <a:solidFill>
                <a:schemeClr val="accent4">
                  <a:lumMod val="70000"/>
                </a:schemeClr>
              </a:solidFill>
              <a:ln w="6350">
                <a:noFill/>
              </a:ln>
              <a:effectLst/>
            </c:spPr>
            <c:extLst>
              <c:ext xmlns:c16="http://schemas.microsoft.com/office/drawing/2014/chart" uri="{C3380CC4-5D6E-409C-BE32-E72D297353CC}">
                <c16:uniqueId val="{00000B53-0635-4DDC-93D6-3B744CECD2B8}"/>
              </c:ext>
            </c:extLst>
          </c:dPt>
          <c:dPt>
            <c:idx val="1450"/>
            <c:bubble3D val="0"/>
            <c:spPr>
              <a:solidFill>
                <a:schemeClr val="accent5">
                  <a:lumMod val="70000"/>
                </a:schemeClr>
              </a:solidFill>
              <a:ln w="6350">
                <a:noFill/>
              </a:ln>
              <a:effectLst/>
            </c:spPr>
            <c:extLst>
              <c:ext xmlns:c16="http://schemas.microsoft.com/office/drawing/2014/chart" uri="{C3380CC4-5D6E-409C-BE32-E72D297353CC}">
                <c16:uniqueId val="{00000B55-0635-4DDC-93D6-3B744CECD2B8}"/>
              </c:ext>
            </c:extLst>
          </c:dPt>
          <c:dPt>
            <c:idx val="1451"/>
            <c:bubble3D val="0"/>
            <c:spPr>
              <a:solidFill>
                <a:schemeClr val="accent6">
                  <a:lumMod val="70000"/>
                </a:schemeClr>
              </a:solidFill>
              <a:ln w="6350">
                <a:noFill/>
              </a:ln>
              <a:effectLst/>
            </c:spPr>
            <c:extLst>
              <c:ext xmlns:c16="http://schemas.microsoft.com/office/drawing/2014/chart" uri="{C3380CC4-5D6E-409C-BE32-E72D297353CC}">
                <c16:uniqueId val="{00000B57-0635-4DDC-93D6-3B744CECD2B8}"/>
              </c:ext>
            </c:extLst>
          </c:dPt>
          <c:dPt>
            <c:idx val="1452"/>
            <c:bubble3D val="0"/>
            <c:spPr>
              <a:solidFill>
                <a:schemeClr val="accent1">
                  <a:lumMod val="50000"/>
                  <a:lumOff val="50000"/>
                </a:schemeClr>
              </a:solidFill>
              <a:ln w="6350">
                <a:noFill/>
              </a:ln>
              <a:effectLst/>
            </c:spPr>
            <c:extLst>
              <c:ext xmlns:c16="http://schemas.microsoft.com/office/drawing/2014/chart" uri="{C3380CC4-5D6E-409C-BE32-E72D297353CC}">
                <c16:uniqueId val="{00000B59-0635-4DDC-93D6-3B744CECD2B8}"/>
              </c:ext>
            </c:extLst>
          </c:dPt>
          <c:dPt>
            <c:idx val="1453"/>
            <c:bubble3D val="0"/>
            <c:spPr>
              <a:solidFill>
                <a:schemeClr val="accent2">
                  <a:lumMod val="50000"/>
                  <a:lumOff val="50000"/>
                </a:schemeClr>
              </a:solidFill>
              <a:ln w="6350">
                <a:noFill/>
              </a:ln>
              <a:effectLst/>
            </c:spPr>
            <c:extLst>
              <c:ext xmlns:c16="http://schemas.microsoft.com/office/drawing/2014/chart" uri="{C3380CC4-5D6E-409C-BE32-E72D297353CC}">
                <c16:uniqueId val="{00000B5B-0635-4DDC-93D6-3B744CECD2B8}"/>
              </c:ext>
            </c:extLst>
          </c:dPt>
          <c:dPt>
            <c:idx val="1454"/>
            <c:bubble3D val="0"/>
            <c:spPr>
              <a:solidFill>
                <a:schemeClr val="accent3">
                  <a:lumMod val="50000"/>
                  <a:lumOff val="50000"/>
                </a:schemeClr>
              </a:solidFill>
              <a:ln w="6350">
                <a:noFill/>
              </a:ln>
              <a:effectLst/>
            </c:spPr>
            <c:extLst>
              <c:ext xmlns:c16="http://schemas.microsoft.com/office/drawing/2014/chart" uri="{C3380CC4-5D6E-409C-BE32-E72D297353CC}">
                <c16:uniqueId val="{00000B5D-0635-4DDC-93D6-3B744CECD2B8}"/>
              </c:ext>
            </c:extLst>
          </c:dPt>
          <c:dPt>
            <c:idx val="1455"/>
            <c:bubble3D val="0"/>
            <c:spPr>
              <a:solidFill>
                <a:schemeClr val="accent4">
                  <a:lumMod val="50000"/>
                  <a:lumOff val="50000"/>
                </a:schemeClr>
              </a:solidFill>
              <a:ln w="6350">
                <a:noFill/>
              </a:ln>
              <a:effectLst/>
            </c:spPr>
            <c:extLst>
              <c:ext xmlns:c16="http://schemas.microsoft.com/office/drawing/2014/chart" uri="{C3380CC4-5D6E-409C-BE32-E72D297353CC}">
                <c16:uniqueId val="{00000B5F-0635-4DDC-93D6-3B744CECD2B8}"/>
              </c:ext>
            </c:extLst>
          </c:dPt>
          <c:dPt>
            <c:idx val="1456"/>
            <c:bubble3D val="0"/>
            <c:spPr>
              <a:solidFill>
                <a:schemeClr val="accent5">
                  <a:lumMod val="50000"/>
                  <a:lumOff val="50000"/>
                </a:schemeClr>
              </a:solidFill>
              <a:ln w="6350">
                <a:noFill/>
              </a:ln>
              <a:effectLst/>
            </c:spPr>
            <c:extLst>
              <c:ext xmlns:c16="http://schemas.microsoft.com/office/drawing/2014/chart" uri="{C3380CC4-5D6E-409C-BE32-E72D297353CC}">
                <c16:uniqueId val="{00000B61-0635-4DDC-93D6-3B744CECD2B8}"/>
              </c:ext>
            </c:extLst>
          </c:dPt>
          <c:dPt>
            <c:idx val="1457"/>
            <c:bubble3D val="0"/>
            <c:spPr>
              <a:solidFill>
                <a:schemeClr val="accent6">
                  <a:lumMod val="50000"/>
                  <a:lumOff val="50000"/>
                </a:schemeClr>
              </a:solidFill>
              <a:ln w="6350">
                <a:noFill/>
              </a:ln>
              <a:effectLst/>
            </c:spPr>
            <c:extLst>
              <c:ext xmlns:c16="http://schemas.microsoft.com/office/drawing/2014/chart" uri="{C3380CC4-5D6E-409C-BE32-E72D297353CC}">
                <c16:uniqueId val="{00000B63-0635-4DDC-93D6-3B744CECD2B8}"/>
              </c:ext>
            </c:extLst>
          </c:dPt>
          <c:dPt>
            <c:idx val="1458"/>
            <c:bubble3D val="0"/>
            <c:spPr>
              <a:solidFill>
                <a:schemeClr val="accent1"/>
              </a:solidFill>
              <a:ln w="6350">
                <a:noFill/>
              </a:ln>
              <a:effectLst/>
            </c:spPr>
            <c:extLst>
              <c:ext xmlns:c16="http://schemas.microsoft.com/office/drawing/2014/chart" uri="{C3380CC4-5D6E-409C-BE32-E72D297353CC}">
                <c16:uniqueId val="{00000B65-0635-4DDC-93D6-3B744CECD2B8}"/>
              </c:ext>
            </c:extLst>
          </c:dPt>
          <c:dPt>
            <c:idx val="1459"/>
            <c:bubble3D val="0"/>
            <c:spPr>
              <a:solidFill>
                <a:schemeClr val="accent2"/>
              </a:solidFill>
              <a:ln w="6350">
                <a:noFill/>
              </a:ln>
              <a:effectLst/>
            </c:spPr>
            <c:extLst>
              <c:ext xmlns:c16="http://schemas.microsoft.com/office/drawing/2014/chart" uri="{C3380CC4-5D6E-409C-BE32-E72D297353CC}">
                <c16:uniqueId val="{00000B67-0635-4DDC-93D6-3B744CECD2B8}"/>
              </c:ext>
            </c:extLst>
          </c:dPt>
          <c:dPt>
            <c:idx val="1460"/>
            <c:bubble3D val="0"/>
            <c:spPr>
              <a:solidFill>
                <a:schemeClr val="accent3"/>
              </a:solidFill>
              <a:ln w="6350">
                <a:noFill/>
              </a:ln>
              <a:effectLst/>
            </c:spPr>
            <c:extLst>
              <c:ext xmlns:c16="http://schemas.microsoft.com/office/drawing/2014/chart" uri="{C3380CC4-5D6E-409C-BE32-E72D297353CC}">
                <c16:uniqueId val="{00000B69-0635-4DDC-93D6-3B744CECD2B8}"/>
              </c:ext>
            </c:extLst>
          </c:dPt>
          <c:dPt>
            <c:idx val="1461"/>
            <c:bubble3D val="0"/>
            <c:spPr>
              <a:solidFill>
                <a:schemeClr val="accent4"/>
              </a:solidFill>
              <a:ln w="6350">
                <a:noFill/>
              </a:ln>
              <a:effectLst/>
            </c:spPr>
            <c:extLst>
              <c:ext xmlns:c16="http://schemas.microsoft.com/office/drawing/2014/chart" uri="{C3380CC4-5D6E-409C-BE32-E72D297353CC}">
                <c16:uniqueId val="{00000B6B-0635-4DDC-93D6-3B744CECD2B8}"/>
              </c:ext>
            </c:extLst>
          </c:dPt>
          <c:dPt>
            <c:idx val="1462"/>
            <c:bubble3D val="0"/>
            <c:spPr>
              <a:solidFill>
                <a:schemeClr val="accent5"/>
              </a:solidFill>
              <a:ln w="6350">
                <a:noFill/>
              </a:ln>
              <a:effectLst/>
            </c:spPr>
            <c:extLst>
              <c:ext xmlns:c16="http://schemas.microsoft.com/office/drawing/2014/chart" uri="{C3380CC4-5D6E-409C-BE32-E72D297353CC}">
                <c16:uniqueId val="{00000B6D-0635-4DDC-93D6-3B744CECD2B8}"/>
              </c:ext>
            </c:extLst>
          </c:dPt>
          <c:dPt>
            <c:idx val="1463"/>
            <c:bubble3D val="0"/>
            <c:spPr>
              <a:solidFill>
                <a:schemeClr val="accent6"/>
              </a:solidFill>
              <a:ln w="6350">
                <a:noFill/>
              </a:ln>
              <a:effectLst/>
            </c:spPr>
            <c:extLst>
              <c:ext xmlns:c16="http://schemas.microsoft.com/office/drawing/2014/chart" uri="{C3380CC4-5D6E-409C-BE32-E72D297353CC}">
                <c16:uniqueId val="{00000B6F-0635-4DDC-93D6-3B744CECD2B8}"/>
              </c:ext>
            </c:extLst>
          </c:dPt>
          <c:dPt>
            <c:idx val="1464"/>
            <c:bubble3D val="0"/>
            <c:spPr>
              <a:solidFill>
                <a:schemeClr val="accent1">
                  <a:lumMod val="60000"/>
                </a:schemeClr>
              </a:solidFill>
              <a:ln w="6350">
                <a:noFill/>
              </a:ln>
              <a:effectLst/>
            </c:spPr>
            <c:extLst>
              <c:ext xmlns:c16="http://schemas.microsoft.com/office/drawing/2014/chart" uri="{C3380CC4-5D6E-409C-BE32-E72D297353CC}">
                <c16:uniqueId val="{00000B71-0635-4DDC-93D6-3B744CECD2B8}"/>
              </c:ext>
            </c:extLst>
          </c:dPt>
          <c:dPt>
            <c:idx val="1465"/>
            <c:bubble3D val="0"/>
            <c:spPr>
              <a:solidFill>
                <a:schemeClr val="accent2">
                  <a:lumMod val="60000"/>
                </a:schemeClr>
              </a:solidFill>
              <a:ln w="6350">
                <a:noFill/>
              </a:ln>
              <a:effectLst/>
            </c:spPr>
            <c:extLst>
              <c:ext xmlns:c16="http://schemas.microsoft.com/office/drawing/2014/chart" uri="{C3380CC4-5D6E-409C-BE32-E72D297353CC}">
                <c16:uniqueId val="{00000B73-0635-4DDC-93D6-3B744CECD2B8}"/>
              </c:ext>
            </c:extLst>
          </c:dPt>
          <c:dPt>
            <c:idx val="1466"/>
            <c:bubble3D val="0"/>
            <c:spPr>
              <a:solidFill>
                <a:schemeClr val="accent3">
                  <a:lumMod val="60000"/>
                </a:schemeClr>
              </a:solidFill>
              <a:ln w="6350">
                <a:noFill/>
              </a:ln>
              <a:effectLst/>
            </c:spPr>
            <c:extLst>
              <c:ext xmlns:c16="http://schemas.microsoft.com/office/drawing/2014/chart" uri="{C3380CC4-5D6E-409C-BE32-E72D297353CC}">
                <c16:uniqueId val="{00000B75-0635-4DDC-93D6-3B744CECD2B8}"/>
              </c:ext>
            </c:extLst>
          </c:dPt>
          <c:dPt>
            <c:idx val="1467"/>
            <c:bubble3D val="0"/>
            <c:spPr>
              <a:solidFill>
                <a:schemeClr val="accent4">
                  <a:lumMod val="60000"/>
                </a:schemeClr>
              </a:solidFill>
              <a:ln w="6350">
                <a:noFill/>
              </a:ln>
              <a:effectLst/>
            </c:spPr>
            <c:extLst>
              <c:ext xmlns:c16="http://schemas.microsoft.com/office/drawing/2014/chart" uri="{C3380CC4-5D6E-409C-BE32-E72D297353CC}">
                <c16:uniqueId val="{00000B77-0635-4DDC-93D6-3B744CECD2B8}"/>
              </c:ext>
            </c:extLst>
          </c:dPt>
          <c:dPt>
            <c:idx val="1468"/>
            <c:bubble3D val="0"/>
            <c:spPr>
              <a:solidFill>
                <a:schemeClr val="accent5">
                  <a:lumMod val="60000"/>
                </a:schemeClr>
              </a:solidFill>
              <a:ln w="6350">
                <a:noFill/>
              </a:ln>
              <a:effectLst/>
            </c:spPr>
            <c:extLst>
              <c:ext xmlns:c16="http://schemas.microsoft.com/office/drawing/2014/chart" uri="{C3380CC4-5D6E-409C-BE32-E72D297353CC}">
                <c16:uniqueId val="{00000B79-0635-4DDC-93D6-3B744CECD2B8}"/>
              </c:ext>
            </c:extLst>
          </c:dPt>
          <c:dPt>
            <c:idx val="1469"/>
            <c:bubble3D val="0"/>
            <c:spPr>
              <a:solidFill>
                <a:schemeClr val="accent6">
                  <a:lumMod val="60000"/>
                </a:schemeClr>
              </a:solidFill>
              <a:ln w="6350">
                <a:noFill/>
              </a:ln>
              <a:effectLst/>
            </c:spPr>
            <c:extLst>
              <c:ext xmlns:c16="http://schemas.microsoft.com/office/drawing/2014/chart" uri="{C3380CC4-5D6E-409C-BE32-E72D297353CC}">
                <c16:uniqueId val="{00000B7B-0635-4DDC-93D6-3B744CECD2B8}"/>
              </c:ext>
            </c:extLst>
          </c:dPt>
          <c:dPt>
            <c:idx val="1470"/>
            <c:bubble3D val="0"/>
            <c:spPr>
              <a:solidFill>
                <a:schemeClr val="accent1">
                  <a:lumMod val="80000"/>
                  <a:lumOff val="20000"/>
                </a:schemeClr>
              </a:solidFill>
              <a:ln w="6350">
                <a:noFill/>
              </a:ln>
              <a:effectLst/>
            </c:spPr>
            <c:extLst>
              <c:ext xmlns:c16="http://schemas.microsoft.com/office/drawing/2014/chart" uri="{C3380CC4-5D6E-409C-BE32-E72D297353CC}">
                <c16:uniqueId val="{00000B7D-0635-4DDC-93D6-3B744CECD2B8}"/>
              </c:ext>
            </c:extLst>
          </c:dPt>
          <c:dPt>
            <c:idx val="1471"/>
            <c:bubble3D val="0"/>
            <c:spPr>
              <a:solidFill>
                <a:schemeClr val="accent2">
                  <a:lumMod val="80000"/>
                  <a:lumOff val="20000"/>
                </a:schemeClr>
              </a:solidFill>
              <a:ln w="6350">
                <a:noFill/>
              </a:ln>
              <a:effectLst/>
            </c:spPr>
            <c:extLst>
              <c:ext xmlns:c16="http://schemas.microsoft.com/office/drawing/2014/chart" uri="{C3380CC4-5D6E-409C-BE32-E72D297353CC}">
                <c16:uniqueId val="{00000B7F-0635-4DDC-93D6-3B744CECD2B8}"/>
              </c:ext>
            </c:extLst>
          </c:dPt>
          <c:dPt>
            <c:idx val="1472"/>
            <c:bubble3D val="0"/>
            <c:spPr>
              <a:solidFill>
                <a:schemeClr val="accent3">
                  <a:lumMod val="80000"/>
                  <a:lumOff val="20000"/>
                </a:schemeClr>
              </a:solidFill>
              <a:ln w="6350">
                <a:noFill/>
              </a:ln>
              <a:effectLst/>
            </c:spPr>
            <c:extLst>
              <c:ext xmlns:c16="http://schemas.microsoft.com/office/drawing/2014/chart" uri="{C3380CC4-5D6E-409C-BE32-E72D297353CC}">
                <c16:uniqueId val="{00000B81-0635-4DDC-93D6-3B744CECD2B8}"/>
              </c:ext>
            </c:extLst>
          </c:dPt>
          <c:dPt>
            <c:idx val="1473"/>
            <c:bubble3D val="0"/>
            <c:spPr>
              <a:solidFill>
                <a:schemeClr val="accent4">
                  <a:lumMod val="80000"/>
                  <a:lumOff val="20000"/>
                </a:schemeClr>
              </a:solidFill>
              <a:ln w="6350">
                <a:noFill/>
              </a:ln>
              <a:effectLst/>
            </c:spPr>
            <c:extLst>
              <c:ext xmlns:c16="http://schemas.microsoft.com/office/drawing/2014/chart" uri="{C3380CC4-5D6E-409C-BE32-E72D297353CC}">
                <c16:uniqueId val="{00000B83-0635-4DDC-93D6-3B744CECD2B8}"/>
              </c:ext>
            </c:extLst>
          </c:dPt>
          <c:dPt>
            <c:idx val="1474"/>
            <c:bubble3D val="0"/>
            <c:spPr>
              <a:solidFill>
                <a:schemeClr val="accent5">
                  <a:lumMod val="80000"/>
                  <a:lumOff val="20000"/>
                </a:schemeClr>
              </a:solidFill>
              <a:ln w="6350">
                <a:noFill/>
              </a:ln>
              <a:effectLst/>
            </c:spPr>
            <c:extLst>
              <c:ext xmlns:c16="http://schemas.microsoft.com/office/drawing/2014/chart" uri="{C3380CC4-5D6E-409C-BE32-E72D297353CC}">
                <c16:uniqueId val="{00000B85-0635-4DDC-93D6-3B744CECD2B8}"/>
              </c:ext>
            </c:extLst>
          </c:dPt>
          <c:dPt>
            <c:idx val="1475"/>
            <c:bubble3D val="0"/>
            <c:spPr>
              <a:solidFill>
                <a:schemeClr val="accent6">
                  <a:lumMod val="80000"/>
                  <a:lumOff val="20000"/>
                </a:schemeClr>
              </a:solidFill>
              <a:ln w="6350">
                <a:noFill/>
              </a:ln>
              <a:effectLst/>
            </c:spPr>
            <c:extLst>
              <c:ext xmlns:c16="http://schemas.microsoft.com/office/drawing/2014/chart" uri="{C3380CC4-5D6E-409C-BE32-E72D297353CC}">
                <c16:uniqueId val="{00000B87-0635-4DDC-93D6-3B744CECD2B8}"/>
              </c:ext>
            </c:extLst>
          </c:dPt>
          <c:dPt>
            <c:idx val="1476"/>
            <c:bubble3D val="0"/>
            <c:spPr>
              <a:solidFill>
                <a:schemeClr val="accent1">
                  <a:lumMod val="80000"/>
                </a:schemeClr>
              </a:solidFill>
              <a:ln w="6350">
                <a:noFill/>
              </a:ln>
              <a:effectLst/>
            </c:spPr>
            <c:extLst>
              <c:ext xmlns:c16="http://schemas.microsoft.com/office/drawing/2014/chart" uri="{C3380CC4-5D6E-409C-BE32-E72D297353CC}">
                <c16:uniqueId val="{00000B89-0635-4DDC-93D6-3B744CECD2B8}"/>
              </c:ext>
            </c:extLst>
          </c:dPt>
          <c:dPt>
            <c:idx val="1477"/>
            <c:bubble3D val="0"/>
            <c:spPr>
              <a:solidFill>
                <a:schemeClr val="accent2">
                  <a:lumMod val="80000"/>
                </a:schemeClr>
              </a:solidFill>
              <a:ln w="6350">
                <a:noFill/>
              </a:ln>
              <a:effectLst/>
            </c:spPr>
            <c:extLst>
              <c:ext xmlns:c16="http://schemas.microsoft.com/office/drawing/2014/chart" uri="{C3380CC4-5D6E-409C-BE32-E72D297353CC}">
                <c16:uniqueId val="{00000B8B-0635-4DDC-93D6-3B744CECD2B8}"/>
              </c:ext>
            </c:extLst>
          </c:dPt>
          <c:dPt>
            <c:idx val="1478"/>
            <c:bubble3D val="0"/>
            <c:spPr>
              <a:solidFill>
                <a:schemeClr val="accent3">
                  <a:lumMod val="80000"/>
                </a:schemeClr>
              </a:solidFill>
              <a:ln w="6350">
                <a:noFill/>
              </a:ln>
              <a:effectLst/>
            </c:spPr>
            <c:extLst>
              <c:ext xmlns:c16="http://schemas.microsoft.com/office/drawing/2014/chart" uri="{C3380CC4-5D6E-409C-BE32-E72D297353CC}">
                <c16:uniqueId val="{00000B8D-0635-4DDC-93D6-3B744CECD2B8}"/>
              </c:ext>
            </c:extLst>
          </c:dPt>
          <c:dPt>
            <c:idx val="1479"/>
            <c:bubble3D val="0"/>
            <c:spPr>
              <a:solidFill>
                <a:schemeClr val="accent4">
                  <a:lumMod val="80000"/>
                </a:schemeClr>
              </a:solidFill>
              <a:ln w="6350">
                <a:noFill/>
              </a:ln>
              <a:effectLst/>
            </c:spPr>
            <c:extLst>
              <c:ext xmlns:c16="http://schemas.microsoft.com/office/drawing/2014/chart" uri="{C3380CC4-5D6E-409C-BE32-E72D297353CC}">
                <c16:uniqueId val="{00000B8F-0635-4DDC-93D6-3B744CECD2B8}"/>
              </c:ext>
            </c:extLst>
          </c:dPt>
          <c:dPt>
            <c:idx val="1480"/>
            <c:bubble3D val="0"/>
            <c:spPr>
              <a:solidFill>
                <a:schemeClr val="accent5">
                  <a:lumMod val="80000"/>
                </a:schemeClr>
              </a:solidFill>
              <a:ln w="6350">
                <a:noFill/>
              </a:ln>
              <a:effectLst/>
            </c:spPr>
            <c:extLst>
              <c:ext xmlns:c16="http://schemas.microsoft.com/office/drawing/2014/chart" uri="{C3380CC4-5D6E-409C-BE32-E72D297353CC}">
                <c16:uniqueId val="{00000B91-0635-4DDC-93D6-3B744CECD2B8}"/>
              </c:ext>
            </c:extLst>
          </c:dPt>
          <c:dPt>
            <c:idx val="1481"/>
            <c:bubble3D val="0"/>
            <c:spPr>
              <a:solidFill>
                <a:schemeClr val="accent6">
                  <a:lumMod val="80000"/>
                </a:schemeClr>
              </a:solidFill>
              <a:ln w="6350">
                <a:noFill/>
              </a:ln>
              <a:effectLst/>
            </c:spPr>
            <c:extLst>
              <c:ext xmlns:c16="http://schemas.microsoft.com/office/drawing/2014/chart" uri="{C3380CC4-5D6E-409C-BE32-E72D297353CC}">
                <c16:uniqueId val="{00000B93-0635-4DDC-93D6-3B744CECD2B8}"/>
              </c:ext>
            </c:extLst>
          </c:dPt>
          <c:dPt>
            <c:idx val="1482"/>
            <c:bubble3D val="0"/>
            <c:spPr>
              <a:solidFill>
                <a:schemeClr val="accent1">
                  <a:lumMod val="60000"/>
                  <a:lumOff val="40000"/>
                </a:schemeClr>
              </a:solidFill>
              <a:ln w="6350">
                <a:noFill/>
              </a:ln>
              <a:effectLst/>
            </c:spPr>
            <c:extLst>
              <c:ext xmlns:c16="http://schemas.microsoft.com/office/drawing/2014/chart" uri="{C3380CC4-5D6E-409C-BE32-E72D297353CC}">
                <c16:uniqueId val="{00000B95-0635-4DDC-93D6-3B744CECD2B8}"/>
              </c:ext>
            </c:extLst>
          </c:dPt>
          <c:dPt>
            <c:idx val="1483"/>
            <c:bubble3D val="0"/>
            <c:spPr>
              <a:solidFill>
                <a:schemeClr val="accent2">
                  <a:lumMod val="60000"/>
                  <a:lumOff val="40000"/>
                </a:schemeClr>
              </a:solidFill>
              <a:ln w="6350">
                <a:noFill/>
              </a:ln>
              <a:effectLst/>
            </c:spPr>
            <c:extLst>
              <c:ext xmlns:c16="http://schemas.microsoft.com/office/drawing/2014/chart" uri="{C3380CC4-5D6E-409C-BE32-E72D297353CC}">
                <c16:uniqueId val="{00000B97-0635-4DDC-93D6-3B744CECD2B8}"/>
              </c:ext>
            </c:extLst>
          </c:dPt>
          <c:dPt>
            <c:idx val="1484"/>
            <c:bubble3D val="0"/>
            <c:spPr>
              <a:solidFill>
                <a:schemeClr val="accent3">
                  <a:lumMod val="60000"/>
                  <a:lumOff val="40000"/>
                </a:schemeClr>
              </a:solidFill>
              <a:ln w="6350">
                <a:noFill/>
              </a:ln>
              <a:effectLst/>
            </c:spPr>
            <c:extLst>
              <c:ext xmlns:c16="http://schemas.microsoft.com/office/drawing/2014/chart" uri="{C3380CC4-5D6E-409C-BE32-E72D297353CC}">
                <c16:uniqueId val="{00000B99-0635-4DDC-93D6-3B744CECD2B8}"/>
              </c:ext>
            </c:extLst>
          </c:dPt>
          <c:dPt>
            <c:idx val="1485"/>
            <c:bubble3D val="0"/>
            <c:spPr>
              <a:solidFill>
                <a:schemeClr val="accent4">
                  <a:lumMod val="60000"/>
                  <a:lumOff val="40000"/>
                </a:schemeClr>
              </a:solidFill>
              <a:ln w="6350">
                <a:noFill/>
              </a:ln>
              <a:effectLst/>
            </c:spPr>
            <c:extLst>
              <c:ext xmlns:c16="http://schemas.microsoft.com/office/drawing/2014/chart" uri="{C3380CC4-5D6E-409C-BE32-E72D297353CC}">
                <c16:uniqueId val="{00000B9B-0635-4DDC-93D6-3B744CECD2B8}"/>
              </c:ext>
            </c:extLst>
          </c:dPt>
          <c:dPt>
            <c:idx val="1486"/>
            <c:bubble3D val="0"/>
            <c:spPr>
              <a:solidFill>
                <a:schemeClr val="accent5">
                  <a:lumMod val="60000"/>
                  <a:lumOff val="40000"/>
                </a:schemeClr>
              </a:solidFill>
              <a:ln w="6350">
                <a:noFill/>
              </a:ln>
              <a:effectLst/>
            </c:spPr>
            <c:extLst>
              <c:ext xmlns:c16="http://schemas.microsoft.com/office/drawing/2014/chart" uri="{C3380CC4-5D6E-409C-BE32-E72D297353CC}">
                <c16:uniqueId val="{00000B9D-0635-4DDC-93D6-3B744CECD2B8}"/>
              </c:ext>
            </c:extLst>
          </c:dPt>
          <c:dPt>
            <c:idx val="1487"/>
            <c:bubble3D val="0"/>
            <c:spPr>
              <a:solidFill>
                <a:schemeClr val="accent6">
                  <a:lumMod val="60000"/>
                  <a:lumOff val="40000"/>
                </a:schemeClr>
              </a:solidFill>
              <a:ln w="6350">
                <a:noFill/>
              </a:ln>
              <a:effectLst/>
            </c:spPr>
            <c:extLst>
              <c:ext xmlns:c16="http://schemas.microsoft.com/office/drawing/2014/chart" uri="{C3380CC4-5D6E-409C-BE32-E72D297353CC}">
                <c16:uniqueId val="{00000B9F-0635-4DDC-93D6-3B744CECD2B8}"/>
              </c:ext>
            </c:extLst>
          </c:dPt>
          <c:dPt>
            <c:idx val="1488"/>
            <c:bubble3D val="0"/>
            <c:spPr>
              <a:solidFill>
                <a:schemeClr val="accent1">
                  <a:lumMod val="50000"/>
                </a:schemeClr>
              </a:solidFill>
              <a:ln w="6350">
                <a:noFill/>
              </a:ln>
              <a:effectLst/>
            </c:spPr>
            <c:extLst>
              <c:ext xmlns:c16="http://schemas.microsoft.com/office/drawing/2014/chart" uri="{C3380CC4-5D6E-409C-BE32-E72D297353CC}">
                <c16:uniqueId val="{00000BA1-0635-4DDC-93D6-3B744CECD2B8}"/>
              </c:ext>
            </c:extLst>
          </c:dPt>
          <c:dPt>
            <c:idx val="1489"/>
            <c:bubble3D val="0"/>
            <c:spPr>
              <a:solidFill>
                <a:schemeClr val="accent2">
                  <a:lumMod val="50000"/>
                </a:schemeClr>
              </a:solidFill>
              <a:ln w="6350">
                <a:noFill/>
              </a:ln>
              <a:effectLst/>
            </c:spPr>
            <c:extLst>
              <c:ext xmlns:c16="http://schemas.microsoft.com/office/drawing/2014/chart" uri="{C3380CC4-5D6E-409C-BE32-E72D297353CC}">
                <c16:uniqueId val="{00000BA3-0635-4DDC-93D6-3B744CECD2B8}"/>
              </c:ext>
            </c:extLst>
          </c:dPt>
          <c:dPt>
            <c:idx val="1490"/>
            <c:bubble3D val="0"/>
            <c:spPr>
              <a:solidFill>
                <a:schemeClr val="accent3">
                  <a:lumMod val="50000"/>
                </a:schemeClr>
              </a:solidFill>
              <a:ln w="6350">
                <a:noFill/>
              </a:ln>
              <a:effectLst/>
            </c:spPr>
            <c:extLst>
              <c:ext xmlns:c16="http://schemas.microsoft.com/office/drawing/2014/chart" uri="{C3380CC4-5D6E-409C-BE32-E72D297353CC}">
                <c16:uniqueId val="{00000BA5-0635-4DDC-93D6-3B744CECD2B8}"/>
              </c:ext>
            </c:extLst>
          </c:dPt>
          <c:dPt>
            <c:idx val="1491"/>
            <c:bubble3D val="0"/>
            <c:spPr>
              <a:solidFill>
                <a:schemeClr val="accent4">
                  <a:lumMod val="50000"/>
                </a:schemeClr>
              </a:solidFill>
              <a:ln w="6350">
                <a:noFill/>
              </a:ln>
              <a:effectLst/>
            </c:spPr>
            <c:extLst>
              <c:ext xmlns:c16="http://schemas.microsoft.com/office/drawing/2014/chart" uri="{C3380CC4-5D6E-409C-BE32-E72D297353CC}">
                <c16:uniqueId val="{00000BA7-0635-4DDC-93D6-3B744CECD2B8}"/>
              </c:ext>
            </c:extLst>
          </c:dPt>
          <c:dPt>
            <c:idx val="1492"/>
            <c:bubble3D val="0"/>
            <c:spPr>
              <a:solidFill>
                <a:schemeClr val="accent5">
                  <a:lumMod val="50000"/>
                </a:schemeClr>
              </a:solidFill>
              <a:ln w="6350">
                <a:noFill/>
              </a:ln>
              <a:effectLst/>
            </c:spPr>
            <c:extLst>
              <c:ext xmlns:c16="http://schemas.microsoft.com/office/drawing/2014/chart" uri="{C3380CC4-5D6E-409C-BE32-E72D297353CC}">
                <c16:uniqueId val="{00000BA9-0635-4DDC-93D6-3B744CECD2B8}"/>
              </c:ext>
            </c:extLst>
          </c:dPt>
          <c:dPt>
            <c:idx val="1493"/>
            <c:bubble3D val="0"/>
            <c:spPr>
              <a:solidFill>
                <a:schemeClr val="accent6">
                  <a:lumMod val="50000"/>
                </a:schemeClr>
              </a:solidFill>
              <a:ln w="6350">
                <a:noFill/>
              </a:ln>
              <a:effectLst/>
            </c:spPr>
            <c:extLst>
              <c:ext xmlns:c16="http://schemas.microsoft.com/office/drawing/2014/chart" uri="{C3380CC4-5D6E-409C-BE32-E72D297353CC}">
                <c16:uniqueId val="{00000BAB-0635-4DDC-93D6-3B744CECD2B8}"/>
              </c:ext>
            </c:extLst>
          </c:dPt>
          <c:dPt>
            <c:idx val="1494"/>
            <c:bubble3D val="0"/>
            <c:spPr>
              <a:solidFill>
                <a:schemeClr val="accent1">
                  <a:lumMod val="70000"/>
                  <a:lumOff val="30000"/>
                </a:schemeClr>
              </a:solidFill>
              <a:ln w="6350">
                <a:noFill/>
              </a:ln>
              <a:effectLst/>
            </c:spPr>
            <c:extLst>
              <c:ext xmlns:c16="http://schemas.microsoft.com/office/drawing/2014/chart" uri="{C3380CC4-5D6E-409C-BE32-E72D297353CC}">
                <c16:uniqueId val="{00000BAD-0635-4DDC-93D6-3B744CECD2B8}"/>
              </c:ext>
            </c:extLst>
          </c:dPt>
          <c:dPt>
            <c:idx val="1495"/>
            <c:bubble3D val="0"/>
            <c:spPr>
              <a:solidFill>
                <a:schemeClr val="accent2">
                  <a:lumMod val="70000"/>
                  <a:lumOff val="30000"/>
                </a:schemeClr>
              </a:solidFill>
              <a:ln w="6350">
                <a:noFill/>
              </a:ln>
              <a:effectLst/>
            </c:spPr>
            <c:extLst>
              <c:ext xmlns:c16="http://schemas.microsoft.com/office/drawing/2014/chart" uri="{C3380CC4-5D6E-409C-BE32-E72D297353CC}">
                <c16:uniqueId val="{00000BAF-0635-4DDC-93D6-3B744CECD2B8}"/>
              </c:ext>
            </c:extLst>
          </c:dPt>
          <c:dPt>
            <c:idx val="1496"/>
            <c:bubble3D val="0"/>
            <c:spPr>
              <a:solidFill>
                <a:schemeClr val="accent3">
                  <a:lumMod val="70000"/>
                  <a:lumOff val="30000"/>
                </a:schemeClr>
              </a:solidFill>
              <a:ln w="6350">
                <a:noFill/>
              </a:ln>
              <a:effectLst/>
            </c:spPr>
            <c:extLst>
              <c:ext xmlns:c16="http://schemas.microsoft.com/office/drawing/2014/chart" uri="{C3380CC4-5D6E-409C-BE32-E72D297353CC}">
                <c16:uniqueId val="{00000BB1-0635-4DDC-93D6-3B744CECD2B8}"/>
              </c:ext>
            </c:extLst>
          </c:dPt>
          <c:dPt>
            <c:idx val="1497"/>
            <c:bubble3D val="0"/>
            <c:spPr>
              <a:solidFill>
                <a:schemeClr val="accent4">
                  <a:lumMod val="70000"/>
                  <a:lumOff val="30000"/>
                </a:schemeClr>
              </a:solidFill>
              <a:ln w="6350">
                <a:noFill/>
              </a:ln>
              <a:effectLst/>
            </c:spPr>
            <c:extLst>
              <c:ext xmlns:c16="http://schemas.microsoft.com/office/drawing/2014/chart" uri="{C3380CC4-5D6E-409C-BE32-E72D297353CC}">
                <c16:uniqueId val="{00000BB3-0635-4DDC-93D6-3B744CECD2B8}"/>
              </c:ext>
            </c:extLst>
          </c:dPt>
          <c:dPt>
            <c:idx val="1498"/>
            <c:bubble3D val="0"/>
            <c:spPr>
              <a:solidFill>
                <a:schemeClr val="accent5">
                  <a:lumMod val="70000"/>
                  <a:lumOff val="30000"/>
                </a:schemeClr>
              </a:solidFill>
              <a:ln w="6350">
                <a:noFill/>
              </a:ln>
              <a:effectLst/>
            </c:spPr>
            <c:extLst>
              <c:ext xmlns:c16="http://schemas.microsoft.com/office/drawing/2014/chart" uri="{C3380CC4-5D6E-409C-BE32-E72D297353CC}">
                <c16:uniqueId val="{00000BB5-0635-4DDC-93D6-3B744CECD2B8}"/>
              </c:ext>
            </c:extLst>
          </c:dPt>
          <c:dPt>
            <c:idx val="1499"/>
            <c:bubble3D val="0"/>
            <c:spPr>
              <a:solidFill>
                <a:schemeClr val="accent6">
                  <a:lumMod val="70000"/>
                  <a:lumOff val="30000"/>
                </a:schemeClr>
              </a:solidFill>
              <a:ln w="6350">
                <a:noFill/>
              </a:ln>
              <a:effectLst/>
            </c:spPr>
            <c:extLst>
              <c:ext xmlns:c16="http://schemas.microsoft.com/office/drawing/2014/chart" uri="{C3380CC4-5D6E-409C-BE32-E72D297353CC}">
                <c16:uniqueId val="{00000BB7-0635-4DDC-93D6-3B744CECD2B8}"/>
              </c:ext>
            </c:extLst>
          </c:dPt>
          <c:dPt>
            <c:idx val="1500"/>
            <c:bubble3D val="0"/>
            <c:spPr>
              <a:solidFill>
                <a:schemeClr val="accent1">
                  <a:lumMod val="70000"/>
                </a:schemeClr>
              </a:solidFill>
              <a:ln w="6350">
                <a:noFill/>
              </a:ln>
              <a:effectLst/>
            </c:spPr>
            <c:extLst>
              <c:ext xmlns:c16="http://schemas.microsoft.com/office/drawing/2014/chart" uri="{C3380CC4-5D6E-409C-BE32-E72D297353CC}">
                <c16:uniqueId val="{00000BB9-0635-4DDC-93D6-3B744CECD2B8}"/>
              </c:ext>
            </c:extLst>
          </c:dPt>
          <c:dPt>
            <c:idx val="1501"/>
            <c:bubble3D val="0"/>
            <c:spPr>
              <a:solidFill>
                <a:schemeClr val="accent2">
                  <a:lumMod val="70000"/>
                </a:schemeClr>
              </a:solidFill>
              <a:ln w="6350">
                <a:noFill/>
              </a:ln>
              <a:effectLst/>
            </c:spPr>
            <c:extLst>
              <c:ext xmlns:c16="http://schemas.microsoft.com/office/drawing/2014/chart" uri="{C3380CC4-5D6E-409C-BE32-E72D297353CC}">
                <c16:uniqueId val="{00000BBB-0635-4DDC-93D6-3B744CECD2B8}"/>
              </c:ext>
            </c:extLst>
          </c:dPt>
          <c:dPt>
            <c:idx val="1502"/>
            <c:bubble3D val="0"/>
            <c:spPr>
              <a:solidFill>
                <a:schemeClr val="accent3">
                  <a:lumMod val="70000"/>
                </a:schemeClr>
              </a:solidFill>
              <a:ln w="6350">
                <a:noFill/>
              </a:ln>
              <a:effectLst/>
            </c:spPr>
            <c:extLst>
              <c:ext xmlns:c16="http://schemas.microsoft.com/office/drawing/2014/chart" uri="{C3380CC4-5D6E-409C-BE32-E72D297353CC}">
                <c16:uniqueId val="{00000BBD-0635-4DDC-93D6-3B744CECD2B8}"/>
              </c:ext>
            </c:extLst>
          </c:dPt>
          <c:dPt>
            <c:idx val="1503"/>
            <c:bubble3D val="0"/>
            <c:spPr>
              <a:solidFill>
                <a:schemeClr val="accent4">
                  <a:lumMod val="70000"/>
                </a:schemeClr>
              </a:solidFill>
              <a:ln w="6350">
                <a:noFill/>
              </a:ln>
              <a:effectLst/>
            </c:spPr>
            <c:extLst>
              <c:ext xmlns:c16="http://schemas.microsoft.com/office/drawing/2014/chart" uri="{C3380CC4-5D6E-409C-BE32-E72D297353CC}">
                <c16:uniqueId val="{00000BBF-0635-4DDC-93D6-3B744CECD2B8}"/>
              </c:ext>
            </c:extLst>
          </c:dPt>
          <c:dPt>
            <c:idx val="1504"/>
            <c:bubble3D val="0"/>
            <c:spPr>
              <a:solidFill>
                <a:schemeClr val="accent5">
                  <a:lumMod val="70000"/>
                </a:schemeClr>
              </a:solidFill>
              <a:ln w="6350">
                <a:noFill/>
              </a:ln>
              <a:effectLst/>
            </c:spPr>
            <c:extLst>
              <c:ext xmlns:c16="http://schemas.microsoft.com/office/drawing/2014/chart" uri="{C3380CC4-5D6E-409C-BE32-E72D297353CC}">
                <c16:uniqueId val="{00000BC1-0635-4DDC-93D6-3B744CECD2B8}"/>
              </c:ext>
            </c:extLst>
          </c:dPt>
          <c:dPt>
            <c:idx val="1505"/>
            <c:bubble3D val="0"/>
            <c:spPr>
              <a:solidFill>
                <a:schemeClr val="accent6">
                  <a:lumMod val="70000"/>
                </a:schemeClr>
              </a:solidFill>
              <a:ln w="6350">
                <a:noFill/>
              </a:ln>
              <a:effectLst/>
            </c:spPr>
            <c:extLst>
              <c:ext xmlns:c16="http://schemas.microsoft.com/office/drawing/2014/chart" uri="{C3380CC4-5D6E-409C-BE32-E72D297353CC}">
                <c16:uniqueId val="{00000BC3-0635-4DDC-93D6-3B744CECD2B8}"/>
              </c:ext>
            </c:extLst>
          </c:dPt>
          <c:dPt>
            <c:idx val="1506"/>
            <c:bubble3D val="0"/>
            <c:spPr>
              <a:solidFill>
                <a:schemeClr val="accent1">
                  <a:lumMod val="50000"/>
                  <a:lumOff val="50000"/>
                </a:schemeClr>
              </a:solidFill>
              <a:ln w="6350">
                <a:noFill/>
              </a:ln>
              <a:effectLst/>
            </c:spPr>
            <c:extLst>
              <c:ext xmlns:c16="http://schemas.microsoft.com/office/drawing/2014/chart" uri="{C3380CC4-5D6E-409C-BE32-E72D297353CC}">
                <c16:uniqueId val="{00000BC5-0635-4DDC-93D6-3B744CECD2B8}"/>
              </c:ext>
            </c:extLst>
          </c:dPt>
          <c:dPt>
            <c:idx val="1507"/>
            <c:bubble3D val="0"/>
            <c:spPr>
              <a:solidFill>
                <a:schemeClr val="accent2">
                  <a:lumMod val="50000"/>
                  <a:lumOff val="50000"/>
                </a:schemeClr>
              </a:solidFill>
              <a:ln w="6350">
                <a:noFill/>
              </a:ln>
              <a:effectLst/>
            </c:spPr>
            <c:extLst>
              <c:ext xmlns:c16="http://schemas.microsoft.com/office/drawing/2014/chart" uri="{C3380CC4-5D6E-409C-BE32-E72D297353CC}">
                <c16:uniqueId val="{00000BC7-0635-4DDC-93D6-3B744CECD2B8}"/>
              </c:ext>
            </c:extLst>
          </c:dPt>
          <c:dPt>
            <c:idx val="1508"/>
            <c:bubble3D val="0"/>
            <c:spPr>
              <a:solidFill>
                <a:schemeClr val="accent3">
                  <a:lumMod val="50000"/>
                  <a:lumOff val="50000"/>
                </a:schemeClr>
              </a:solidFill>
              <a:ln w="6350">
                <a:noFill/>
              </a:ln>
              <a:effectLst/>
            </c:spPr>
            <c:extLst>
              <c:ext xmlns:c16="http://schemas.microsoft.com/office/drawing/2014/chart" uri="{C3380CC4-5D6E-409C-BE32-E72D297353CC}">
                <c16:uniqueId val="{00000BC9-0635-4DDC-93D6-3B744CECD2B8}"/>
              </c:ext>
            </c:extLst>
          </c:dPt>
          <c:dPt>
            <c:idx val="1509"/>
            <c:bubble3D val="0"/>
            <c:spPr>
              <a:solidFill>
                <a:schemeClr val="accent4">
                  <a:lumMod val="50000"/>
                  <a:lumOff val="50000"/>
                </a:schemeClr>
              </a:solidFill>
              <a:ln w="6350">
                <a:noFill/>
              </a:ln>
              <a:effectLst/>
            </c:spPr>
            <c:extLst>
              <c:ext xmlns:c16="http://schemas.microsoft.com/office/drawing/2014/chart" uri="{C3380CC4-5D6E-409C-BE32-E72D297353CC}">
                <c16:uniqueId val="{00000BCB-0635-4DDC-93D6-3B744CECD2B8}"/>
              </c:ext>
            </c:extLst>
          </c:dPt>
          <c:dPt>
            <c:idx val="1510"/>
            <c:bubble3D val="0"/>
            <c:spPr>
              <a:solidFill>
                <a:schemeClr val="accent5">
                  <a:lumMod val="50000"/>
                  <a:lumOff val="50000"/>
                </a:schemeClr>
              </a:solidFill>
              <a:ln w="6350">
                <a:noFill/>
              </a:ln>
              <a:effectLst/>
            </c:spPr>
            <c:extLst>
              <c:ext xmlns:c16="http://schemas.microsoft.com/office/drawing/2014/chart" uri="{C3380CC4-5D6E-409C-BE32-E72D297353CC}">
                <c16:uniqueId val="{00000BCD-0635-4DDC-93D6-3B744CECD2B8}"/>
              </c:ext>
            </c:extLst>
          </c:dPt>
          <c:dPt>
            <c:idx val="1511"/>
            <c:bubble3D val="0"/>
            <c:spPr>
              <a:solidFill>
                <a:schemeClr val="accent6">
                  <a:lumMod val="50000"/>
                  <a:lumOff val="50000"/>
                </a:schemeClr>
              </a:solidFill>
              <a:ln w="6350">
                <a:noFill/>
              </a:ln>
              <a:effectLst/>
            </c:spPr>
            <c:extLst>
              <c:ext xmlns:c16="http://schemas.microsoft.com/office/drawing/2014/chart" uri="{C3380CC4-5D6E-409C-BE32-E72D297353CC}">
                <c16:uniqueId val="{00000BCF-0635-4DDC-93D6-3B744CECD2B8}"/>
              </c:ext>
            </c:extLst>
          </c:dPt>
          <c:dPt>
            <c:idx val="1512"/>
            <c:bubble3D val="0"/>
            <c:spPr>
              <a:solidFill>
                <a:schemeClr val="accent1"/>
              </a:solidFill>
              <a:ln w="6350">
                <a:noFill/>
              </a:ln>
              <a:effectLst/>
            </c:spPr>
            <c:extLst>
              <c:ext xmlns:c16="http://schemas.microsoft.com/office/drawing/2014/chart" uri="{C3380CC4-5D6E-409C-BE32-E72D297353CC}">
                <c16:uniqueId val="{00000BD1-0635-4DDC-93D6-3B744CECD2B8}"/>
              </c:ext>
            </c:extLst>
          </c:dPt>
          <c:dPt>
            <c:idx val="1513"/>
            <c:bubble3D val="0"/>
            <c:spPr>
              <a:solidFill>
                <a:schemeClr val="accent2"/>
              </a:solidFill>
              <a:ln w="6350">
                <a:noFill/>
              </a:ln>
              <a:effectLst/>
            </c:spPr>
            <c:extLst>
              <c:ext xmlns:c16="http://schemas.microsoft.com/office/drawing/2014/chart" uri="{C3380CC4-5D6E-409C-BE32-E72D297353CC}">
                <c16:uniqueId val="{00000BD3-0635-4DDC-93D6-3B744CECD2B8}"/>
              </c:ext>
            </c:extLst>
          </c:dPt>
          <c:dPt>
            <c:idx val="1514"/>
            <c:bubble3D val="0"/>
            <c:spPr>
              <a:solidFill>
                <a:schemeClr val="accent3"/>
              </a:solidFill>
              <a:ln w="6350">
                <a:noFill/>
              </a:ln>
              <a:effectLst/>
            </c:spPr>
            <c:extLst>
              <c:ext xmlns:c16="http://schemas.microsoft.com/office/drawing/2014/chart" uri="{C3380CC4-5D6E-409C-BE32-E72D297353CC}">
                <c16:uniqueId val="{00000BD5-0635-4DDC-93D6-3B744CECD2B8}"/>
              </c:ext>
            </c:extLst>
          </c:dPt>
          <c:dPt>
            <c:idx val="1515"/>
            <c:bubble3D val="0"/>
            <c:spPr>
              <a:solidFill>
                <a:schemeClr val="accent4"/>
              </a:solidFill>
              <a:ln w="6350">
                <a:noFill/>
              </a:ln>
              <a:effectLst/>
            </c:spPr>
            <c:extLst>
              <c:ext xmlns:c16="http://schemas.microsoft.com/office/drawing/2014/chart" uri="{C3380CC4-5D6E-409C-BE32-E72D297353CC}">
                <c16:uniqueId val="{00000BD7-0635-4DDC-93D6-3B744CECD2B8}"/>
              </c:ext>
            </c:extLst>
          </c:dPt>
          <c:dPt>
            <c:idx val="1516"/>
            <c:bubble3D val="0"/>
            <c:spPr>
              <a:solidFill>
                <a:schemeClr val="accent5"/>
              </a:solidFill>
              <a:ln w="6350">
                <a:noFill/>
              </a:ln>
              <a:effectLst/>
            </c:spPr>
            <c:extLst>
              <c:ext xmlns:c16="http://schemas.microsoft.com/office/drawing/2014/chart" uri="{C3380CC4-5D6E-409C-BE32-E72D297353CC}">
                <c16:uniqueId val="{00000BD9-0635-4DDC-93D6-3B744CECD2B8}"/>
              </c:ext>
            </c:extLst>
          </c:dPt>
          <c:dPt>
            <c:idx val="1517"/>
            <c:bubble3D val="0"/>
            <c:spPr>
              <a:solidFill>
                <a:schemeClr val="accent6"/>
              </a:solidFill>
              <a:ln w="6350">
                <a:noFill/>
              </a:ln>
              <a:effectLst/>
            </c:spPr>
            <c:extLst>
              <c:ext xmlns:c16="http://schemas.microsoft.com/office/drawing/2014/chart" uri="{C3380CC4-5D6E-409C-BE32-E72D297353CC}">
                <c16:uniqueId val="{00000BDB-0635-4DDC-93D6-3B744CECD2B8}"/>
              </c:ext>
            </c:extLst>
          </c:dPt>
          <c:dPt>
            <c:idx val="1518"/>
            <c:bubble3D val="0"/>
            <c:spPr>
              <a:solidFill>
                <a:schemeClr val="accent1">
                  <a:lumMod val="60000"/>
                </a:schemeClr>
              </a:solidFill>
              <a:ln w="6350">
                <a:noFill/>
              </a:ln>
              <a:effectLst/>
            </c:spPr>
            <c:extLst>
              <c:ext xmlns:c16="http://schemas.microsoft.com/office/drawing/2014/chart" uri="{C3380CC4-5D6E-409C-BE32-E72D297353CC}">
                <c16:uniqueId val="{00000BDD-0635-4DDC-93D6-3B744CECD2B8}"/>
              </c:ext>
            </c:extLst>
          </c:dPt>
          <c:dPt>
            <c:idx val="1519"/>
            <c:bubble3D val="0"/>
            <c:spPr>
              <a:solidFill>
                <a:schemeClr val="accent2">
                  <a:lumMod val="60000"/>
                </a:schemeClr>
              </a:solidFill>
              <a:ln w="6350">
                <a:noFill/>
              </a:ln>
              <a:effectLst/>
            </c:spPr>
            <c:extLst>
              <c:ext xmlns:c16="http://schemas.microsoft.com/office/drawing/2014/chart" uri="{C3380CC4-5D6E-409C-BE32-E72D297353CC}">
                <c16:uniqueId val="{00000BDF-0635-4DDC-93D6-3B744CECD2B8}"/>
              </c:ext>
            </c:extLst>
          </c:dPt>
          <c:dPt>
            <c:idx val="1520"/>
            <c:bubble3D val="0"/>
            <c:spPr>
              <a:solidFill>
                <a:schemeClr val="accent3">
                  <a:lumMod val="60000"/>
                </a:schemeClr>
              </a:solidFill>
              <a:ln w="6350">
                <a:noFill/>
              </a:ln>
              <a:effectLst/>
            </c:spPr>
            <c:extLst>
              <c:ext xmlns:c16="http://schemas.microsoft.com/office/drawing/2014/chart" uri="{C3380CC4-5D6E-409C-BE32-E72D297353CC}">
                <c16:uniqueId val="{00000BE1-0635-4DDC-93D6-3B744CECD2B8}"/>
              </c:ext>
            </c:extLst>
          </c:dPt>
          <c:dPt>
            <c:idx val="1521"/>
            <c:bubble3D val="0"/>
            <c:spPr>
              <a:solidFill>
                <a:schemeClr val="accent4">
                  <a:lumMod val="60000"/>
                </a:schemeClr>
              </a:solidFill>
              <a:ln w="6350">
                <a:noFill/>
              </a:ln>
              <a:effectLst/>
            </c:spPr>
            <c:extLst>
              <c:ext xmlns:c16="http://schemas.microsoft.com/office/drawing/2014/chart" uri="{C3380CC4-5D6E-409C-BE32-E72D297353CC}">
                <c16:uniqueId val="{00000BE3-0635-4DDC-93D6-3B744CECD2B8}"/>
              </c:ext>
            </c:extLst>
          </c:dPt>
          <c:dPt>
            <c:idx val="1522"/>
            <c:bubble3D val="0"/>
            <c:spPr>
              <a:solidFill>
                <a:schemeClr val="accent5">
                  <a:lumMod val="60000"/>
                </a:schemeClr>
              </a:solidFill>
              <a:ln w="6350">
                <a:noFill/>
              </a:ln>
              <a:effectLst/>
            </c:spPr>
            <c:extLst>
              <c:ext xmlns:c16="http://schemas.microsoft.com/office/drawing/2014/chart" uri="{C3380CC4-5D6E-409C-BE32-E72D297353CC}">
                <c16:uniqueId val="{00000BE5-0635-4DDC-93D6-3B744CECD2B8}"/>
              </c:ext>
            </c:extLst>
          </c:dPt>
          <c:dPt>
            <c:idx val="1523"/>
            <c:bubble3D val="0"/>
            <c:spPr>
              <a:solidFill>
                <a:schemeClr val="accent6">
                  <a:lumMod val="60000"/>
                </a:schemeClr>
              </a:solidFill>
              <a:ln w="6350">
                <a:noFill/>
              </a:ln>
              <a:effectLst/>
            </c:spPr>
            <c:extLst>
              <c:ext xmlns:c16="http://schemas.microsoft.com/office/drawing/2014/chart" uri="{C3380CC4-5D6E-409C-BE32-E72D297353CC}">
                <c16:uniqueId val="{00000BE7-0635-4DDC-93D6-3B744CECD2B8}"/>
              </c:ext>
            </c:extLst>
          </c:dPt>
          <c:dPt>
            <c:idx val="1524"/>
            <c:bubble3D val="0"/>
            <c:spPr>
              <a:solidFill>
                <a:schemeClr val="accent1">
                  <a:lumMod val="80000"/>
                  <a:lumOff val="20000"/>
                </a:schemeClr>
              </a:solidFill>
              <a:ln w="6350">
                <a:noFill/>
              </a:ln>
              <a:effectLst/>
            </c:spPr>
            <c:extLst>
              <c:ext xmlns:c16="http://schemas.microsoft.com/office/drawing/2014/chart" uri="{C3380CC4-5D6E-409C-BE32-E72D297353CC}">
                <c16:uniqueId val="{00000BE9-0635-4DDC-93D6-3B744CECD2B8}"/>
              </c:ext>
            </c:extLst>
          </c:dPt>
          <c:dPt>
            <c:idx val="1525"/>
            <c:bubble3D val="0"/>
            <c:spPr>
              <a:solidFill>
                <a:schemeClr val="accent2">
                  <a:lumMod val="80000"/>
                  <a:lumOff val="20000"/>
                </a:schemeClr>
              </a:solidFill>
              <a:ln w="6350">
                <a:noFill/>
              </a:ln>
              <a:effectLst/>
            </c:spPr>
            <c:extLst>
              <c:ext xmlns:c16="http://schemas.microsoft.com/office/drawing/2014/chart" uri="{C3380CC4-5D6E-409C-BE32-E72D297353CC}">
                <c16:uniqueId val="{00000BEB-0635-4DDC-93D6-3B744CECD2B8}"/>
              </c:ext>
            </c:extLst>
          </c:dPt>
          <c:dPt>
            <c:idx val="1526"/>
            <c:bubble3D val="0"/>
            <c:spPr>
              <a:solidFill>
                <a:schemeClr val="accent3">
                  <a:lumMod val="80000"/>
                  <a:lumOff val="20000"/>
                </a:schemeClr>
              </a:solidFill>
              <a:ln w="6350">
                <a:noFill/>
              </a:ln>
              <a:effectLst/>
            </c:spPr>
            <c:extLst>
              <c:ext xmlns:c16="http://schemas.microsoft.com/office/drawing/2014/chart" uri="{C3380CC4-5D6E-409C-BE32-E72D297353CC}">
                <c16:uniqueId val="{00000BED-0635-4DDC-93D6-3B744CECD2B8}"/>
              </c:ext>
            </c:extLst>
          </c:dPt>
          <c:dPt>
            <c:idx val="1527"/>
            <c:bubble3D val="0"/>
            <c:spPr>
              <a:solidFill>
                <a:schemeClr val="accent4">
                  <a:lumMod val="80000"/>
                  <a:lumOff val="20000"/>
                </a:schemeClr>
              </a:solidFill>
              <a:ln w="6350">
                <a:noFill/>
              </a:ln>
              <a:effectLst/>
            </c:spPr>
            <c:extLst>
              <c:ext xmlns:c16="http://schemas.microsoft.com/office/drawing/2014/chart" uri="{C3380CC4-5D6E-409C-BE32-E72D297353CC}">
                <c16:uniqueId val="{00000BEF-0635-4DDC-93D6-3B744CECD2B8}"/>
              </c:ext>
            </c:extLst>
          </c:dPt>
          <c:dPt>
            <c:idx val="1528"/>
            <c:bubble3D val="0"/>
            <c:spPr>
              <a:solidFill>
                <a:schemeClr val="accent5">
                  <a:lumMod val="80000"/>
                  <a:lumOff val="20000"/>
                </a:schemeClr>
              </a:solidFill>
              <a:ln w="6350">
                <a:noFill/>
              </a:ln>
              <a:effectLst/>
            </c:spPr>
            <c:extLst>
              <c:ext xmlns:c16="http://schemas.microsoft.com/office/drawing/2014/chart" uri="{C3380CC4-5D6E-409C-BE32-E72D297353CC}">
                <c16:uniqueId val="{00000BF1-0635-4DDC-93D6-3B744CECD2B8}"/>
              </c:ext>
            </c:extLst>
          </c:dPt>
          <c:dPt>
            <c:idx val="1529"/>
            <c:bubble3D val="0"/>
            <c:spPr>
              <a:solidFill>
                <a:schemeClr val="accent6">
                  <a:lumMod val="80000"/>
                  <a:lumOff val="20000"/>
                </a:schemeClr>
              </a:solidFill>
              <a:ln w="6350">
                <a:noFill/>
              </a:ln>
              <a:effectLst/>
            </c:spPr>
            <c:extLst>
              <c:ext xmlns:c16="http://schemas.microsoft.com/office/drawing/2014/chart" uri="{C3380CC4-5D6E-409C-BE32-E72D297353CC}">
                <c16:uniqueId val="{00000BF3-0635-4DDC-93D6-3B744CECD2B8}"/>
              </c:ext>
            </c:extLst>
          </c:dPt>
          <c:dPt>
            <c:idx val="1530"/>
            <c:bubble3D val="0"/>
            <c:spPr>
              <a:solidFill>
                <a:schemeClr val="accent1">
                  <a:lumMod val="80000"/>
                </a:schemeClr>
              </a:solidFill>
              <a:ln w="6350">
                <a:noFill/>
              </a:ln>
              <a:effectLst/>
            </c:spPr>
            <c:extLst>
              <c:ext xmlns:c16="http://schemas.microsoft.com/office/drawing/2014/chart" uri="{C3380CC4-5D6E-409C-BE32-E72D297353CC}">
                <c16:uniqueId val="{00000BF5-0635-4DDC-93D6-3B744CECD2B8}"/>
              </c:ext>
            </c:extLst>
          </c:dPt>
          <c:dPt>
            <c:idx val="1531"/>
            <c:bubble3D val="0"/>
            <c:spPr>
              <a:solidFill>
                <a:schemeClr val="accent2">
                  <a:lumMod val="80000"/>
                </a:schemeClr>
              </a:solidFill>
              <a:ln w="6350">
                <a:noFill/>
              </a:ln>
              <a:effectLst/>
            </c:spPr>
            <c:extLst>
              <c:ext xmlns:c16="http://schemas.microsoft.com/office/drawing/2014/chart" uri="{C3380CC4-5D6E-409C-BE32-E72D297353CC}">
                <c16:uniqueId val="{00000BF7-0635-4DDC-93D6-3B744CECD2B8}"/>
              </c:ext>
            </c:extLst>
          </c:dPt>
          <c:dPt>
            <c:idx val="1532"/>
            <c:bubble3D val="0"/>
            <c:spPr>
              <a:solidFill>
                <a:schemeClr val="accent3">
                  <a:lumMod val="80000"/>
                </a:schemeClr>
              </a:solidFill>
              <a:ln w="6350">
                <a:noFill/>
              </a:ln>
              <a:effectLst/>
            </c:spPr>
            <c:extLst>
              <c:ext xmlns:c16="http://schemas.microsoft.com/office/drawing/2014/chart" uri="{C3380CC4-5D6E-409C-BE32-E72D297353CC}">
                <c16:uniqueId val="{00000BF9-0635-4DDC-93D6-3B744CECD2B8}"/>
              </c:ext>
            </c:extLst>
          </c:dPt>
          <c:dPt>
            <c:idx val="1533"/>
            <c:bubble3D val="0"/>
            <c:spPr>
              <a:solidFill>
                <a:schemeClr val="accent4">
                  <a:lumMod val="80000"/>
                </a:schemeClr>
              </a:solidFill>
              <a:ln w="6350">
                <a:noFill/>
              </a:ln>
              <a:effectLst/>
            </c:spPr>
            <c:extLst>
              <c:ext xmlns:c16="http://schemas.microsoft.com/office/drawing/2014/chart" uri="{C3380CC4-5D6E-409C-BE32-E72D297353CC}">
                <c16:uniqueId val="{00000BFB-0635-4DDC-93D6-3B744CECD2B8}"/>
              </c:ext>
            </c:extLst>
          </c:dPt>
          <c:dPt>
            <c:idx val="1534"/>
            <c:bubble3D val="0"/>
            <c:spPr>
              <a:solidFill>
                <a:schemeClr val="accent5">
                  <a:lumMod val="80000"/>
                </a:schemeClr>
              </a:solidFill>
              <a:ln w="6350">
                <a:noFill/>
              </a:ln>
              <a:effectLst/>
            </c:spPr>
            <c:extLst>
              <c:ext xmlns:c16="http://schemas.microsoft.com/office/drawing/2014/chart" uri="{C3380CC4-5D6E-409C-BE32-E72D297353CC}">
                <c16:uniqueId val="{00000BFD-0635-4DDC-93D6-3B744CECD2B8}"/>
              </c:ext>
            </c:extLst>
          </c:dPt>
          <c:dPt>
            <c:idx val="1535"/>
            <c:bubble3D val="0"/>
            <c:spPr>
              <a:solidFill>
                <a:schemeClr val="accent6">
                  <a:lumMod val="80000"/>
                </a:schemeClr>
              </a:solidFill>
              <a:ln w="6350">
                <a:noFill/>
              </a:ln>
              <a:effectLst/>
            </c:spPr>
            <c:extLst>
              <c:ext xmlns:c16="http://schemas.microsoft.com/office/drawing/2014/chart" uri="{C3380CC4-5D6E-409C-BE32-E72D297353CC}">
                <c16:uniqueId val="{00000BFF-0635-4DDC-93D6-3B744CECD2B8}"/>
              </c:ext>
            </c:extLst>
          </c:dPt>
          <c:dPt>
            <c:idx val="1536"/>
            <c:bubble3D val="0"/>
            <c:spPr>
              <a:solidFill>
                <a:schemeClr val="accent1">
                  <a:lumMod val="60000"/>
                  <a:lumOff val="40000"/>
                </a:schemeClr>
              </a:solidFill>
              <a:ln w="6350">
                <a:noFill/>
              </a:ln>
              <a:effectLst/>
            </c:spPr>
            <c:extLst>
              <c:ext xmlns:c16="http://schemas.microsoft.com/office/drawing/2014/chart" uri="{C3380CC4-5D6E-409C-BE32-E72D297353CC}">
                <c16:uniqueId val="{00000C01-0635-4DDC-93D6-3B744CECD2B8}"/>
              </c:ext>
            </c:extLst>
          </c:dPt>
          <c:dPt>
            <c:idx val="1537"/>
            <c:bubble3D val="0"/>
            <c:spPr>
              <a:solidFill>
                <a:schemeClr val="accent2">
                  <a:lumMod val="60000"/>
                  <a:lumOff val="40000"/>
                </a:schemeClr>
              </a:solidFill>
              <a:ln w="6350">
                <a:noFill/>
              </a:ln>
              <a:effectLst/>
            </c:spPr>
            <c:extLst>
              <c:ext xmlns:c16="http://schemas.microsoft.com/office/drawing/2014/chart" uri="{C3380CC4-5D6E-409C-BE32-E72D297353CC}">
                <c16:uniqueId val="{00000C03-0635-4DDC-93D6-3B744CECD2B8}"/>
              </c:ext>
            </c:extLst>
          </c:dPt>
          <c:dPt>
            <c:idx val="1538"/>
            <c:bubble3D val="0"/>
            <c:spPr>
              <a:solidFill>
                <a:schemeClr val="accent3">
                  <a:lumMod val="60000"/>
                  <a:lumOff val="40000"/>
                </a:schemeClr>
              </a:solidFill>
              <a:ln w="6350">
                <a:noFill/>
              </a:ln>
              <a:effectLst/>
            </c:spPr>
            <c:extLst>
              <c:ext xmlns:c16="http://schemas.microsoft.com/office/drawing/2014/chart" uri="{C3380CC4-5D6E-409C-BE32-E72D297353CC}">
                <c16:uniqueId val="{00000C05-0635-4DDC-93D6-3B744CECD2B8}"/>
              </c:ext>
            </c:extLst>
          </c:dPt>
          <c:dPt>
            <c:idx val="1539"/>
            <c:bubble3D val="0"/>
            <c:spPr>
              <a:solidFill>
                <a:schemeClr val="accent4">
                  <a:lumMod val="60000"/>
                  <a:lumOff val="40000"/>
                </a:schemeClr>
              </a:solidFill>
              <a:ln w="6350">
                <a:noFill/>
              </a:ln>
              <a:effectLst/>
            </c:spPr>
            <c:extLst>
              <c:ext xmlns:c16="http://schemas.microsoft.com/office/drawing/2014/chart" uri="{C3380CC4-5D6E-409C-BE32-E72D297353CC}">
                <c16:uniqueId val="{00000C07-0635-4DDC-93D6-3B744CECD2B8}"/>
              </c:ext>
            </c:extLst>
          </c:dPt>
          <c:dPt>
            <c:idx val="1540"/>
            <c:bubble3D val="0"/>
            <c:spPr>
              <a:solidFill>
                <a:schemeClr val="accent5">
                  <a:lumMod val="60000"/>
                  <a:lumOff val="40000"/>
                </a:schemeClr>
              </a:solidFill>
              <a:ln w="6350">
                <a:noFill/>
              </a:ln>
              <a:effectLst/>
            </c:spPr>
            <c:extLst>
              <c:ext xmlns:c16="http://schemas.microsoft.com/office/drawing/2014/chart" uri="{C3380CC4-5D6E-409C-BE32-E72D297353CC}">
                <c16:uniqueId val="{00000C09-0635-4DDC-93D6-3B744CECD2B8}"/>
              </c:ext>
            </c:extLst>
          </c:dPt>
          <c:dPt>
            <c:idx val="1541"/>
            <c:bubble3D val="0"/>
            <c:spPr>
              <a:solidFill>
                <a:schemeClr val="accent6">
                  <a:lumMod val="60000"/>
                  <a:lumOff val="40000"/>
                </a:schemeClr>
              </a:solidFill>
              <a:ln w="6350">
                <a:noFill/>
              </a:ln>
              <a:effectLst/>
            </c:spPr>
            <c:extLst>
              <c:ext xmlns:c16="http://schemas.microsoft.com/office/drawing/2014/chart" uri="{C3380CC4-5D6E-409C-BE32-E72D297353CC}">
                <c16:uniqueId val="{00000C0B-0635-4DDC-93D6-3B744CECD2B8}"/>
              </c:ext>
            </c:extLst>
          </c:dPt>
          <c:dPt>
            <c:idx val="1542"/>
            <c:bubble3D val="0"/>
            <c:spPr>
              <a:solidFill>
                <a:schemeClr val="accent1">
                  <a:lumMod val="50000"/>
                </a:schemeClr>
              </a:solidFill>
              <a:ln w="6350">
                <a:noFill/>
              </a:ln>
              <a:effectLst/>
            </c:spPr>
            <c:extLst>
              <c:ext xmlns:c16="http://schemas.microsoft.com/office/drawing/2014/chart" uri="{C3380CC4-5D6E-409C-BE32-E72D297353CC}">
                <c16:uniqueId val="{00000C0D-0635-4DDC-93D6-3B744CECD2B8}"/>
              </c:ext>
            </c:extLst>
          </c:dPt>
          <c:dPt>
            <c:idx val="1543"/>
            <c:bubble3D val="0"/>
            <c:spPr>
              <a:solidFill>
                <a:schemeClr val="accent2">
                  <a:lumMod val="50000"/>
                </a:schemeClr>
              </a:solidFill>
              <a:ln w="6350">
                <a:noFill/>
              </a:ln>
              <a:effectLst/>
            </c:spPr>
            <c:extLst>
              <c:ext xmlns:c16="http://schemas.microsoft.com/office/drawing/2014/chart" uri="{C3380CC4-5D6E-409C-BE32-E72D297353CC}">
                <c16:uniqueId val="{00000C0F-0635-4DDC-93D6-3B744CECD2B8}"/>
              </c:ext>
            </c:extLst>
          </c:dPt>
          <c:dPt>
            <c:idx val="1544"/>
            <c:bubble3D val="0"/>
            <c:spPr>
              <a:solidFill>
                <a:schemeClr val="accent3">
                  <a:lumMod val="50000"/>
                </a:schemeClr>
              </a:solidFill>
              <a:ln w="6350">
                <a:noFill/>
              </a:ln>
              <a:effectLst/>
            </c:spPr>
            <c:extLst>
              <c:ext xmlns:c16="http://schemas.microsoft.com/office/drawing/2014/chart" uri="{C3380CC4-5D6E-409C-BE32-E72D297353CC}">
                <c16:uniqueId val="{00000C11-0635-4DDC-93D6-3B744CECD2B8}"/>
              </c:ext>
            </c:extLst>
          </c:dPt>
          <c:dPt>
            <c:idx val="1545"/>
            <c:bubble3D val="0"/>
            <c:spPr>
              <a:solidFill>
                <a:schemeClr val="accent4">
                  <a:lumMod val="50000"/>
                </a:schemeClr>
              </a:solidFill>
              <a:ln w="6350">
                <a:noFill/>
              </a:ln>
              <a:effectLst/>
            </c:spPr>
            <c:extLst>
              <c:ext xmlns:c16="http://schemas.microsoft.com/office/drawing/2014/chart" uri="{C3380CC4-5D6E-409C-BE32-E72D297353CC}">
                <c16:uniqueId val="{00000C13-0635-4DDC-93D6-3B744CECD2B8}"/>
              </c:ext>
            </c:extLst>
          </c:dPt>
          <c:dPt>
            <c:idx val="1546"/>
            <c:bubble3D val="0"/>
            <c:spPr>
              <a:solidFill>
                <a:schemeClr val="accent5">
                  <a:lumMod val="50000"/>
                </a:schemeClr>
              </a:solidFill>
              <a:ln w="6350">
                <a:noFill/>
              </a:ln>
              <a:effectLst/>
            </c:spPr>
            <c:extLst>
              <c:ext xmlns:c16="http://schemas.microsoft.com/office/drawing/2014/chart" uri="{C3380CC4-5D6E-409C-BE32-E72D297353CC}">
                <c16:uniqueId val="{00000C15-0635-4DDC-93D6-3B744CECD2B8}"/>
              </c:ext>
            </c:extLst>
          </c:dPt>
          <c:dPt>
            <c:idx val="1547"/>
            <c:bubble3D val="0"/>
            <c:spPr>
              <a:solidFill>
                <a:schemeClr val="accent6">
                  <a:lumMod val="50000"/>
                </a:schemeClr>
              </a:solidFill>
              <a:ln w="6350">
                <a:noFill/>
              </a:ln>
              <a:effectLst/>
            </c:spPr>
            <c:extLst>
              <c:ext xmlns:c16="http://schemas.microsoft.com/office/drawing/2014/chart" uri="{C3380CC4-5D6E-409C-BE32-E72D297353CC}">
                <c16:uniqueId val="{00000C17-0635-4DDC-93D6-3B744CECD2B8}"/>
              </c:ext>
            </c:extLst>
          </c:dPt>
          <c:dPt>
            <c:idx val="1548"/>
            <c:bubble3D val="0"/>
            <c:spPr>
              <a:solidFill>
                <a:schemeClr val="accent1">
                  <a:lumMod val="70000"/>
                  <a:lumOff val="30000"/>
                </a:schemeClr>
              </a:solidFill>
              <a:ln w="6350">
                <a:noFill/>
              </a:ln>
              <a:effectLst/>
            </c:spPr>
            <c:extLst>
              <c:ext xmlns:c16="http://schemas.microsoft.com/office/drawing/2014/chart" uri="{C3380CC4-5D6E-409C-BE32-E72D297353CC}">
                <c16:uniqueId val="{00000C19-0635-4DDC-93D6-3B744CECD2B8}"/>
              </c:ext>
            </c:extLst>
          </c:dPt>
          <c:dPt>
            <c:idx val="1549"/>
            <c:bubble3D val="0"/>
            <c:spPr>
              <a:solidFill>
                <a:schemeClr val="accent2">
                  <a:lumMod val="70000"/>
                  <a:lumOff val="30000"/>
                </a:schemeClr>
              </a:solidFill>
              <a:ln w="6350">
                <a:noFill/>
              </a:ln>
              <a:effectLst/>
            </c:spPr>
            <c:extLst>
              <c:ext xmlns:c16="http://schemas.microsoft.com/office/drawing/2014/chart" uri="{C3380CC4-5D6E-409C-BE32-E72D297353CC}">
                <c16:uniqueId val="{00000C1B-0635-4DDC-93D6-3B744CECD2B8}"/>
              </c:ext>
            </c:extLst>
          </c:dPt>
          <c:dPt>
            <c:idx val="1550"/>
            <c:bubble3D val="0"/>
            <c:spPr>
              <a:solidFill>
                <a:schemeClr val="accent3">
                  <a:lumMod val="70000"/>
                  <a:lumOff val="30000"/>
                </a:schemeClr>
              </a:solidFill>
              <a:ln w="6350">
                <a:noFill/>
              </a:ln>
              <a:effectLst/>
            </c:spPr>
            <c:extLst>
              <c:ext xmlns:c16="http://schemas.microsoft.com/office/drawing/2014/chart" uri="{C3380CC4-5D6E-409C-BE32-E72D297353CC}">
                <c16:uniqueId val="{00000C1D-0635-4DDC-93D6-3B744CECD2B8}"/>
              </c:ext>
            </c:extLst>
          </c:dPt>
          <c:dPt>
            <c:idx val="1551"/>
            <c:bubble3D val="0"/>
            <c:spPr>
              <a:solidFill>
                <a:schemeClr val="accent4">
                  <a:lumMod val="70000"/>
                  <a:lumOff val="30000"/>
                </a:schemeClr>
              </a:solidFill>
              <a:ln w="6350">
                <a:noFill/>
              </a:ln>
              <a:effectLst/>
            </c:spPr>
            <c:extLst>
              <c:ext xmlns:c16="http://schemas.microsoft.com/office/drawing/2014/chart" uri="{C3380CC4-5D6E-409C-BE32-E72D297353CC}">
                <c16:uniqueId val="{00000C1F-0635-4DDC-93D6-3B744CECD2B8}"/>
              </c:ext>
            </c:extLst>
          </c:dPt>
          <c:dPt>
            <c:idx val="1552"/>
            <c:bubble3D val="0"/>
            <c:spPr>
              <a:solidFill>
                <a:schemeClr val="accent5">
                  <a:lumMod val="70000"/>
                  <a:lumOff val="30000"/>
                </a:schemeClr>
              </a:solidFill>
              <a:ln w="6350">
                <a:noFill/>
              </a:ln>
              <a:effectLst/>
            </c:spPr>
            <c:extLst>
              <c:ext xmlns:c16="http://schemas.microsoft.com/office/drawing/2014/chart" uri="{C3380CC4-5D6E-409C-BE32-E72D297353CC}">
                <c16:uniqueId val="{00000C21-0635-4DDC-93D6-3B744CECD2B8}"/>
              </c:ext>
            </c:extLst>
          </c:dPt>
          <c:dPt>
            <c:idx val="1553"/>
            <c:bubble3D val="0"/>
            <c:spPr>
              <a:solidFill>
                <a:schemeClr val="accent6">
                  <a:lumMod val="70000"/>
                  <a:lumOff val="30000"/>
                </a:schemeClr>
              </a:solidFill>
              <a:ln w="6350">
                <a:noFill/>
              </a:ln>
              <a:effectLst/>
            </c:spPr>
            <c:extLst>
              <c:ext xmlns:c16="http://schemas.microsoft.com/office/drawing/2014/chart" uri="{C3380CC4-5D6E-409C-BE32-E72D297353CC}">
                <c16:uniqueId val="{00000C23-0635-4DDC-93D6-3B744CECD2B8}"/>
              </c:ext>
            </c:extLst>
          </c:dPt>
          <c:dPt>
            <c:idx val="1554"/>
            <c:bubble3D val="0"/>
            <c:spPr>
              <a:solidFill>
                <a:schemeClr val="accent1">
                  <a:lumMod val="70000"/>
                </a:schemeClr>
              </a:solidFill>
              <a:ln w="6350">
                <a:noFill/>
              </a:ln>
              <a:effectLst/>
            </c:spPr>
            <c:extLst>
              <c:ext xmlns:c16="http://schemas.microsoft.com/office/drawing/2014/chart" uri="{C3380CC4-5D6E-409C-BE32-E72D297353CC}">
                <c16:uniqueId val="{00000C25-0635-4DDC-93D6-3B744CECD2B8}"/>
              </c:ext>
            </c:extLst>
          </c:dPt>
          <c:dPt>
            <c:idx val="1555"/>
            <c:bubble3D val="0"/>
            <c:spPr>
              <a:solidFill>
                <a:schemeClr val="accent2">
                  <a:lumMod val="70000"/>
                </a:schemeClr>
              </a:solidFill>
              <a:ln w="6350">
                <a:noFill/>
              </a:ln>
              <a:effectLst/>
            </c:spPr>
            <c:extLst>
              <c:ext xmlns:c16="http://schemas.microsoft.com/office/drawing/2014/chart" uri="{C3380CC4-5D6E-409C-BE32-E72D297353CC}">
                <c16:uniqueId val="{00000C27-0635-4DDC-93D6-3B744CECD2B8}"/>
              </c:ext>
            </c:extLst>
          </c:dPt>
          <c:dPt>
            <c:idx val="1556"/>
            <c:bubble3D val="0"/>
            <c:spPr>
              <a:solidFill>
                <a:schemeClr val="accent3">
                  <a:lumMod val="70000"/>
                </a:schemeClr>
              </a:solidFill>
              <a:ln w="6350">
                <a:noFill/>
              </a:ln>
              <a:effectLst/>
            </c:spPr>
            <c:extLst>
              <c:ext xmlns:c16="http://schemas.microsoft.com/office/drawing/2014/chart" uri="{C3380CC4-5D6E-409C-BE32-E72D297353CC}">
                <c16:uniqueId val="{00000C29-0635-4DDC-93D6-3B744CECD2B8}"/>
              </c:ext>
            </c:extLst>
          </c:dPt>
          <c:dPt>
            <c:idx val="1557"/>
            <c:bubble3D val="0"/>
            <c:spPr>
              <a:solidFill>
                <a:schemeClr val="accent4">
                  <a:lumMod val="70000"/>
                </a:schemeClr>
              </a:solidFill>
              <a:ln w="6350">
                <a:noFill/>
              </a:ln>
              <a:effectLst/>
            </c:spPr>
            <c:extLst>
              <c:ext xmlns:c16="http://schemas.microsoft.com/office/drawing/2014/chart" uri="{C3380CC4-5D6E-409C-BE32-E72D297353CC}">
                <c16:uniqueId val="{00000C2B-0635-4DDC-93D6-3B744CECD2B8}"/>
              </c:ext>
            </c:extLst>
          </c:dPt>
          <c:dPt>
            <c:idx val="1558"/>
            <c:bubble3D val="0"/>
            <c:spPr>
              <a:solidFill>
                <a:schemeClr val="accent5">
                  <a:lumMod val="70000"/>
                </a:schemeClr>
              </a:solidFill>
              <a:ln w="6350">
                <a:noFill/>
              </a:ln>
              <a:effectLst/>
            </c:spPr>
            <c:extLst>
              <c:ext xmlns:c16="http://schemas.microsoft.com/office/drawing/2014/chart" uri="{C3380CC4-5D6E-409C-BE32-E72D297353CC}">
                <c16:uniqueId val="{00000C2D-0635-4DDC-93D6-3B744CECD2B8}"/>
              </c:ext>
            </c:extLst>
          </c:dPt>
          <c:dPt>
            <c:idx val="1559"/>
            <c:bubble3D val="0"/>
            <c:spPr>
              <a:solidFill>
                <a:schemeClr val="accent6">
                  <a:lumMod val="70000"/>
                </a:schemeClr>
              </a:solidFill>
              <a:ln w="6350">
                <a:noFill/>
              </a:ln>
              <a:effectLst/>
            </c:spPr>
            <c:extLst>
              <c:ext xmlns:c16="http://schemas.microsoft.com/office/drawing/2014/chart" uri="{C3380CC4-5D6E-409C-BE32-E72D297353CC}">
                <c16:uniqueId val="{00000C2F-0635-4DDC-93D6-3B744CECD2B8}"/>
              </c:ext>
            </c:extLst>
          </c:dPt>
          <c:dPt>
            <c:idx val="1560"/>
            <c:bubble3D val="0"/>
            <c:spPr>
              <a:solidFill>
                <a:schemeClr val="accent1">
                  <a:lumMod val="50000"/>
                  <a:lumOff val="50000"/>
                </a:schemeClr>
              </a:solidFill>
              <a:ln w="6350">
                <a:noFill/>
              </a:ln>
              <a:effectLst/>
            </c:spPr>
            <c:extLst>
              <c:ext xmlns:c16="http://schemas.microsoft.com/office/drawing/2014/chart" uri="{C3380CC4-5D6E-409C-BE32-E72D297353CC}">
                <c16:uniqueId val="{00000C31-0635-4DDC-93D6-3B744CECD2B8}"/>
              </c:ext>
            </c:extLst>
          </c:dPt>
          <c:dPt>
            <c:idx val="1561"/>
            <c:bubble3D val="0"/>
            <c:spPr>
              <a:solidFill>
                <a:schemeClr val="accent2">
                  <a:lumMod val="50000"/>
                  <a:lumOff val="50000"/>
                </a:schemeClr>
              </a:solidFill>
              <a:ln w="6350">
                <a:noFill/>
              </a:ln>
              <a:effectLst/>
            </c:spPr>
            <c:extLst>
              <c:ext xmlns:c16="http://schemas.microsoft.com/office/drawing/2014/chart" uri="{C3380CC4-5D6E-409C-BE32-E72D297353CC}">
                <c16:uniqueId val="{00000C33-0635-4DDC-93D6-3B744CECD2B8}"/>
              </c:ext>
            </c:extLst>
          </c:dPt>
          <c:dPt>
            <c:idx val="1562"/>
            <c:bubble3D val="0"/>
            <c:spPr>
              <a:solidFill>
                <a:schemeClr val="accent3">
                  <a:lumMod val="50000"/>
                  <a:lumOff val="50000"/>
                </a:schemeClr>
              </a:solidFill>
              <a:ln w="6350">
                <a:noFill/>
              </a:ln>
              <a:effectLst/>
            </c:spPr>
            <c:extLst>
              <c:ext xmlns:c16="http://schemas.microsoft.com/office/drawing/2014/chart" uri="{C3380CC4-5D6E-409C-BE32-E72D297353CC}">
                <c16:uniqueId val="{00000C35-0635-4DDC-93D6-3B744CECD2B8}"/>
              </c:ext>
            </c:extLst>
          </c:dPt>
          <c:dPt>
            <c:idx val="1563"/>
            <c:bubble3D val="0"/>
            <c:spPr>
              <a:solidFill>
                <a:schemeClr val="accent4">
                  <a:lumMod val="50000"/>
                  <a:lumOff val="50000"/>
                </a:schemeClr>
              </a:solidFill>
              <a:ln w="6350">
                <a:noFill/>
              </a:ln>
              <a:effectLst/>
            </c:spPr>
            <c:extLst>
              <c:ext xmlns:c16="http://schemas.microsoft.com/office/drawing/2014/chart" uri="{C3380CC4-5D6E-409C-BE32-E72D297353CC}">
                <c16:uniqueId val="{00000C37-0635-4DDC-93D6-3B744CECD2B8}"/>
              </c:ext>
            </c:extLst>
          </c:dPt>
          <c:dPt>
            <c:idx val="1564"/>
            <c:bubble3D val="0"/>
            <c:spPr>
              <a:solidFill>
                <a:schemeClr val="accent5">
                  <a:lumMod val="50000"/>
                  <a:lumOff val="50000"/>
                </a:schemeClr>
              </a:solidFill>
              <a:ln w="6350">
                <a:noFill/>
              </a:ln>
              <a:effectLst/>
            </c:spPr>
            <c:extLst>
              <c:ext xmlns:c16="http://schemas.microsoft.com/office/drawing/2014/chart" uri="{C3380CC4-5D6E-409C-BE32-E72D297353CC}">
                <c16:uniqueId val="{00000C39-0635-4DDC-93D6-3B744CECD2B8}"/>
              </c:ext>
            </c:extLst>
          </c:dPt>
          <c:dPt>
            <c:idx val="1565"/>
            <c:bubble3D val="0"/>
            <c:spPr>
              <a:solidFill>
                <a:schemeClr val="accent6">
                  <a:lumMod val="50000"/>
                  <a:lumOff val="50000"/>
                </a:schemeClr>
              </a:solidFill>
              <a:ln w="6350">
                <a:noFill/>
              </a:ln>
              <a:effectLst/>
            </c:spPr>
            <c:extLst>
              <c:ext xmlns:c16="http://schemas.microsoft.com/office/drawing/2014/chart" uri="{C3380CC4-5D6E-409C-BE32-E72D297353CC}">
                <c16:uniqueId val="{00000C3B-0635-4DDC-93D6-3B744CECD2B8}"/>
              </c:ext>
            </c:extLst>
          </c:dPt>
          <c:dPt>
            <c:idx val="1566"/>
            <c:bubble3D val="0"/>
            <c:spPr>
              <a:solidFill>
                <a:schemeClr val="accent1"/>
              </a:solidFill>
              <a:ln w="6350">
                <a:noFill/>
              </a:ln>
              <a:effectLst/>
            </c:spPr>
            <c:extLst>
              <c:ext xmlns:c16="http://schemas.microsoft.com/office/drawing/2014/chart" uri="{C3380CC4-5D6E-409C-BE32-E72D297353CC}">
                <c16:uniqueId val="{00000C3D-0635-4DDC-93D6-3B744CECD2B8}"/>
              </c:ext>
            </c:extLst>
          </c:dPt>
          <c:dPt>
            <c:idx val="1567"/>
            <c:bubble3D val="0"/>
            <c:spPr>
              <a:solidFill>
                <a:schemeClr val="accent2"/>
              </a:solidFill>
              <a:ln w="6350">
                <a:noFill/>
              </a:ln>
              <a:effectLst/>
            </c:spPr>
            <c:extLst>
              <c:ext xmlns:c16="http://schemas.microsoft.com/office/drawing/2014/chart" uri="{C3380CC4-5D6E-409C-BE32-E72D297353CC}">
                <c16:uniqueId val="{00000C3F-0635-4DDC-93D6-3B744CECD2B8}"/>
              </c:ext>
            </c:extLst>
          </c:dPt>
          <c:dPt>
            <c:idx val="1568"/>
            <c:bubble3D val="0"/>
            <c:spPr>
              <a:solidFill>
                <a:schemeClr val="accent3"/>
              </a:solidFill>
              <a:ln w="6350">
                <a:noFill/>
              </a:ln>
              <a:effectLst/>
            </c:spPr>
            <c:extLst>
              <c:ext xmlns:c16="http://schemas.microsoft.com/office/drawing/2014/chart" uri="{C3380CC4-5D6E-409C-BE32-E72D297353CC}">
                <c16:uniqueId val="{00000C41-0635-4DDC-93D6-3B744CECD2B8}"/>
              </c:ext>
            </c:extLst>
          </c:dPt>
          <c:dPt>
            <c:idx val="1569"/>
            <c:bubble3D val="0"/>
            <c:spPr>
              <a:solidFill>
                <a:schemeClr val="accent4"/>
              </a:solidFill>
              <a:ln w="6350">
                <a:noFill/>
              </a:ln>
              <a:effectLst/>
            </c:spPr>
            <c:extLst>
              <c:ext xmlns:c16="http://schemas.microsoft.com/office/drawing/2014/chart" uri="{C3380CC4-5D6E-409C-BE32-E72D297353CC}">
                <c16:uniqueId val="{00000C43-0635-4DDC-93D6-3B744CECD2B8}"/>
              </c:ext>
            </c:extLst>
          </c:dPt>
          <c:dPt>
            <c:idx val="1570"/>
            <c:bubble3D val="0"/>
            <c:spPr>
              <a:solidFill>
                <a:schemeClr val="accent5"/>
              </a:solidFill>
              <a:ln w="6350">
                <a:noFill/>
              </a:ln>
              <a:effectLst/>
            </c:spPr>
            <c:extLst>
              <c:ext xmlns:c16="http://schemas.microsoft.com/office/drawing/2014/chart" uri="{C3380CC4-5D6E-409C-BE32-E72D297353CC}">
                <c16:uniqueId val="{00000C45-0635-4DDC-93D6-3B744CECD2B8}"/>
              </c:ext>
            </c:extLst>
          </c:dPt>
          <c:dPt>
            <c:idx val="1571"/>
            <c:bubble3D val="0"/>
            <c:spPr>
              <a:solidFill>
                <a:schemeClr val="accent6"/>
              </a:solidFill>
              <a:ln w="6350">
                <a:noFill/>
              </a:ln>
              <a:effectLst/>
            </c:spPr>
            <c:extLst>
              <c:ext xmlns:c16="http://schemas.microsoft.com/office/drawing/2014/chart" uri="{C3380CC4-5D6E-409C-BE32-E72D297353CC}">
                <c16:uniqueId val="{00000C47-0635-4DDC-93D6-3B744CECD2B8}"/>
              </c:ext>
            </c:extLst>
          </c:dPt>
          <c:dPt>
            <c:idx val="1572"/>
            <c:bubble3D val="0"/>
            <c:spPr>
              <a:solidFill>
                <a:schemeClr val="accent1">
                  <a:lumMod val="60000"/>
                </a:schemeClr>
              </a:solidFill>
              <a:ln w="6350">
                <a:noFill/>
              </a:ln>
              <a:effectLst/>
            </c:spPr>
            <c:extLst>
              <c:ext xmlns:c16="http://schemas.microsoft.com/office/drawing/2014/chart" uri="{C3380CC4-5D6E-409C-BE32-E72D297353CC}">
                <c16:uniqueId val="{00000C49-0635-4DDC-93D6-3B744CECD2B8}"/>
              </c:ext>
            </c:extLst>
          </c:dPt>
          <c:dPt>
            <c:idx val="1573"/>
            <c:bubble3D val="0"/>
            <c:spPr>
              <a:solidFill>
                <a:schemeClr val="accent2">
                  <a:lumMod val="60000"/>
                </a:schemeClr>
              </a:solidFill>
              <a:ln w="6350">
                <a:noFill/>
              </a:ln>
              <a:effectLst/>
            </c:spPr>
            <c:extLst>
              <c:ext xmlns:c16="http://schemas.microsoft.com/office/drawing/2014/chart" uri="{C3380CC4-5D6E-409C-BE32-E72D297353CC}">
                <c16:uniqueId val="{00000C4B-0635-4DDC-93D6-3B744CECD2B8}"/>
              </c:ext>
            </c:extLst>
          </c:dPt>
          <c:dPt>
            <c:idx val="1574"/>
            <c:bubble3D val="0"/>
            <c:spPr>
              <a:solidFill>
                <a:schemeClr val="accent3">
                  <a:lumMod val="60000"/>
                </a:schemeClr>
              </a:solidFill>
              <a:ln w="6350">
                <a:noFill/>
              </a:ln>
              <a:effectLst/>
            </c:spPr>
            <c:extLst>
              <c:ext xmlns:c16="http://schemas.microsoft.com/office/drawing/2014/chart" uri="{C3380CC4-5D6E-409C-BE32-E72D297353CC}">
                <c16:uniqueId val="{00000C4D-0635-4DDC-93D6-3B744CECD2B8}"/>
              </c:ext>
            </c:extLst>
          </c:dPt>
          <c:dPt>
            <c:idx val="1575"/>
            <c:bubble3D val="0"/>
            <c:spPr>
              <a:solidFill>
                <a:schemeClr val="accent4">
                  <a:lumMod val="60000"/>
                </a:schemeClr>
              </a:solidFill>
              <a:ln w="6350">
                <a:noFill/>
              </a:ln>
              <a:effectLst/>
            </c:spPr>
            <c:extLst>
              <c:ext xmlns:c16="http://schemas.microsoft.com/office/drawing/2014/chart" uri="{C3380CC4-5D6E-409C-BE32-E72D297353CC}">
                <c16:uniqueId val="{00000C4F-0635-4DDC-93D6-3B744CECD2B8}"/>
              </c:ext>
            </c:extLst>
          </c:dPt>
          <c:dPt>
            <c:idx val="1576"/>
            <c:bubble3D val="0"/>
            <c:spPr>
              <a:solidFill>
                <a:schemeClr val="accent5">
                  <a:lumMod val="60000"/>
                </a:schemeClr>
              </a:solidFill>
              <a:ln w="6350">
                <a:noFill/>
              </a:ln>
              <a:effectLst/>
            </c:spPr>
            <c:extLst>
              <c:ext xmlns:c16="http://schemas.microsoft.com/office/drawing/2014/chart" uri="{C3380CC4-5D6E-409C-BE32-E72D297353CC}">
                <c16:uniqueId val="{00000C51-0635-4DDC-93D6-3B744CECD2B8}"/>
              </c:ext>
            </c:extLst>
          </c:dPt>
          <c:dPt>
            <c:idx val="1577"/>
            <c:bubble3D val="0"/>
            <c:spPr>
              <a:solidFill>
                <a:schemeClr val="accent6">
                  <a:lumMod val="60000"/>
                </a:schemeClr>
              </a:solidFill>
              <a:ln w="6350">
                <a:noFill/>
              </a:ln>
              <a:effectLst/>
            </c:spPr>
            <c:extLst>
              <c:ext xmlns:c16="http://schemas.microsoft.com/office/drawing/2014/chart" uri="{C3380CC4-5D6E-409C-BE32-E72D297353CC}">
                <c16:uniqueId val="{00000C53-0635-4DDC-93D6-3B744CECD2B8}"/>
              </c:ext>
            </c:extLst>
          </c:dPt>
          <c:dPt>
            <c:idx val="1578"/>
            <c:bubble3D val="0"/>
            <c:spPr>
              <a:solidFill>
                <a:schemeClr val="accent1">
                  <a:lumMod val="80000"/>
                  <a:lumOff val="20000"/>
                </a:schemeClr>
              </a:solidFill>
              <a:ln w="6350">
                <a:noFill/>
              </a:ln>
              <a:effectLst/>
            </c:spPr>
            <c:extLst>
              <c:ext xmlns:c16="http://schemas.microsoft.com/office/drawing/2014/chart" uri="{C3380CC4-5D6E-409C-BE32-E72D297353CC}">
                <c16:uniqueId val="{00000C55-0635-4DDC-93D6-3B744CECD2B8}"/>
              </c:ext>
            </c:extLst>
          </c:dPt>
          <c:dPt>
            <c:idx val="1579"/>
            <c:bubble3D val="0"/>
            <c:spPr>
              <a:solidFill>
                <a:schemeClr val="accent2">
                  <a:lumMod val="80000"/>
                  <a:lumOff val="20000"/>
                </a:schemeClr>
              </a:solidFill>
              <a:ln w="6350">
                <a:noFill/>
              </a:ln>
              <a:effectLst/>
            </c:spPr>
            <c:extLst>
              <c:ext xmlns:c16="http://schemas.microsoft.com/office/drawing/2014/chart" uri="{C3380CC4-5D6E-409C-BE32-E72D297353CC}">
                <c16:uniqueId val="{00000C57-0635-4DDC-93D6-3B744CECD2B8}"/>
              </c:ext>
            </c:extLst>
          </c:dPt>
          <c:dPt>
            <c:idx val="1580"/>
            <c:bubble3D val="0"/>
            <c:spPr>
              <a:solidFill>
                <a:schemeClr val="accent3">
                  <a:lumMod val="80000"/>
                  <a:lumOff val="20000"/>
                </a:schemeClr>
              </a:solidFill>
              <a:ln w="6350">
                <a:noFill/>
              </a:ln>
              <a:effectLst/>
            </c:spPr>
            <c:extLst>
              <c:ext xmlns:c16="http://schemas.microsoft.com/office/drawing/2014/chart" uri="{C3380CC4-5D6E-409C-BE32-E72D297353CC}">
                <c16:uniqueId val="{00000C59-0635-4DDC-93D6-3B744CECD2B8}"/>
              </c:ext>
            </c:extLst>
          </c:dPt>
          <c:dPt>
            <c:idx val="1581"/>
            <c:bubble3D val="0"/>
            <c:spPr>
              <a:solidFill>
                <a:schemeClr val="accent4">
                  <a:lumMod val="80000"/>
                  <a:lumOff val="20000"/>
                </a:schemeClr>
              </a:solidFill>
              <a:ln w="6350">
                <a:noFill/>
              </a:ln>
              <a:effectLst/>
            </c:spPr>
            <c:extLst>
              <c:ext xmlns:c16="http://schemas.microsoft.com/office/drawing/2014/chart" uri="{C3380CC4-5D6E-409C-BE32-E72D297353CC}">
                <c16:uniqueId val="{00000C5B-0635-4DDC-93D6-3B744CECD2B8}"/>
              </c:ext>
            </c:extLst>
          </c:dPt>
          <c:dPt>
            <c:idx val="1582"/>
            <c:bubble3D val="0"/>
            <c:spPr>
              <a:solidFill>
                <a:schemeClr val="accent5">
                  <a:lumMod val="80000"/>
                  <a:lumOff val="20000"/>
                </a:schemeClr>
              </a:solidFill>
              <a:ln w="6350">
                <a:noFill/>
              </a:ln>
              <a:effectLst/>
            </c:spPr>
            <c:extLst>
              <c:ext xmlns:c16="http://schemas.microsoft.com/office/drawing/2014/chart" uri="{C3380CC4-5D6E-409C-BE32-E72D297353CC}">
                <c16:uniqueId val="{00000C5D-0635-4DDC-93D6-3B744CECD2B8}"/>
              </c:ext>
            </c:extLst>
          </c:dPt>
          <c:dPt>
            <c:idx val="1583"/>
            <c:bubble3D val="0"/>
            <c:spPr>
              <a:solidFill>
                <a:schemeClr val="accent6">
                  <a:lumMod val="80000"/>
                  <a:lumOff val="20000"/>
                </a:schemeClr>
              </a:solidFill>
              <a:ln w="6350">
                <a:noFill/>
              </a:ln>
              <a:effectLst/>
            </c:spPr>
            <c:extLst>
              <c:ext xmlns:c16="http://schemas.microsoft.com/office/drawing/2014/chart" uri="{C3380CC4-5D6E-409C-BE32-E72D297353CC}">
                <c16:uniqueId val="{00000C5F-0635-4DDC-93D6-3B744CECD2B8}"/>
              </c:ext>
            </c:extLst>
          </c:dPt>
          <c:dPt>
            <c:idx val="1584"/>
            <c:bubble3D val="0"/>
            <c:spPr>
              <a:solidFill>
                <a:schemeClr val="accent1">
                  <a:lumMod val="80000"/>
                </a:schemeClr>
              </a:solidFill>
              <a:ln w="6350">
                <a:noFill/>
              </a:ln>
              <a:effectLst/>
            </c:spPr>
            <c:extLst>
              <c:ext xmlns:c16="http://schemas.microsoft.com/office/drawing/2014/chart" uri="{C3380CC4-5D6E-409C-BE32-E72D297353CC}">
                <c16:uniqueId val="{00000C61-0635-4DDC-93D6-3B744CECD2B8}"/>
              </c:ext>
            </c:extLst>
          </c:dPt>
          <c:dPt>
            <c:idx val="1585"/>
            <c:bubble3D val="0"/>
            <c:spPr>
              <a:solidFill>
                <a:schemeClr val="accent2">
                  <a:lumMod val="80000"/>
                </a:schemeClr>
              </a:solidFill>
              <a:ln w="6350">
                <a:noFill/>
              </a:ln>
              <a:effectLst/>
            </c:spPr>
            <c:extLst>
              <c:ext xmlns:c16="http://schemas.microsoft.com/office/drawing/2014/chart" uri="{C3380CC4-5D6E-409C-BE32-E72D297353CC}">
                <c16:uniqueId val="{00000C63-0635-4DDC-93D6-3B744CECD2B8}"/>
              </c:ext>
            </c:extLst>
          </c:dPt>
          <c:dPt>
            <c:idx val="1586"/>
            <c:bubble3D val="0"/>
            <c:spPr>
              <a:solidFill>
                <a:schemeClr val="accent3">
                  <a:lumMod val="80000"/>
                </a:schemeClr>
              </a:solidFill>
              <a:ln w="6350">
                <a:noFill/>
              </a:ln>
              <a:effectLst/>
            </c:spPr>
            <c:extLst>
              <c:ext xmlns:c16="http://schemas.microsoft.com/office/drawing/2014/chart" uri="{C3380CC4-5D6E-409C-BE32-E72D297353CC}">
                <c16:uniqueId val="{00000C65-0635-4DDC-93D6-3B744CECD2B8}"/>
              </c:ext>
            </c:extLst>
          </c:dPt>
          <c:dPt>
            <c:idx val="1587"/>
            <c:bubble3D val="0"/>
            <c:spPr>
              <a:solidFill>
                <a:schemeClr val="accent4">
                  <a:lumMod val="80000"/>
                </a:schemeClr>
              </a:solidFill>
              <a:ln w="6350">
                <a:noFill/>
              </a:ln>
              <a:effectLst/>
            </c:spPr>
            <c:extLst>
              <c:ext xmlns:c16="http://schemas.microsoft.com/office/drawing/2014/chart" uri="{C3380CC4-5D6E-409C-BE32-E72D297353CC}">
                <c16:uniqueId val="{00000C67-0635-4DDC-93D6-3B744CECD2B8}"/>
              </c:ext>
            </c:extLst>
          </c:dPt>
          <c:dPt>
            <c:idx val="1588"/>
            <c:bubble3D val="0"/>
            <c:spPr>
              <a:solidFill>
                <a:schemeClr val="accent5">
                  <a:lumMod val="80000"/>
                </a:schemeClr>
              </a:solidFill>
              <a:ln w="6350">
                <a:noFill/>
              </a:ln>
              <a:effectLst/>
            </c:spPr>
            <c:extLst>
              <c:ext xmlns:c16="http://schemas.microsoft.com/office/drawing/2014/chart" uri="{C3380CC4-5D6E-409C-BE32-E72D297353CC}">
                <c16:uniqueId val="{00000C69-0635-4DDC-93D6-3B744CECD2B8}"/>
              </c:ext>
            </c:extLst>
          </c:dPt>
          <c:dPt>
            <c:idx val="1589"/>
            <c:bubble3D val="0"/>
            <c:spPr>
              <a:solidFill>
                <a:schemeClr val="accent6">
                  <a:lumMod val="80000"/>
                </a:schemeClr>
              </a:solidFill>
              <a:ln w="6350">
                <a:noFill/>
              </a:ln>
              <a:effectLst/>
            </c:spPr>
            <c:extLst>
              <c:ext xmlns:c16="http://schemas.microsoft.com/office/drawing/2014/chart" uri="{C3380CC4-5D6E-409C-BE32-E72D297353CC}">
                <c16:uniqueId val="{00000C6B-0635-4DDC-93D6-3B744CECD2B8}"/>
              </c:ext>
            </c:extLst>
          </c:dPt>
          <c:dPt>
            <c:idx val="1590"/>
            <c:bubble3D val="0"/>
            <c:spPr>
              <a:solidFill>
                <a:schemeClr val="accent1">
                  <a:lumMod val="60000"/>
                  <a:lumOff val="40000"/>
                </a:schemeClr>
              </a:solidFill>
              <a:ln w="6350">
                <a:noFill/>
              </a:ln>
              <a:effectLst/>
            </c:spPr>
            <c:extLst>
              <c:ext xmlns:c16="http://schemas.microsoft.com/office/drawing/2014/chart" uri="{C3380CC4-5D6E-409C-BE32-E72D297353CC}">
                <c16:uniqueId val="{00000C6D-0635-4DDC-93D6-3B744CECD2B8}"/>
              </c:ext>
            </c:extLst>
          </c:dPt>
          <c:dPt>
            <c:idx val="1591"/>
            <c:bubble3D val="0"/>
            <c:spPr>
              <a:solidFill>
                <a:schemeClr val="accent2">
                  <a:lumMod val="60000"/>
                  <a:lumOff val="40000"/>
                </a:schemeClr>
              </a:solidFill>
              <a:ln w="6350">
                <a:noFill/>
              </a:ln>
              <a:effectLst/>
            </c:spPr>
            <c:extLst>
              <c:ext xmlns:c16="http://schemas.microsoft.com/office/drawing/2014/chart" uri="{C3380CC4-5D6E-409C-BE32-E72D297353CC}">
                <c16:uniqueId val="{00000C6F-0635-4DDC-93D6-3B744CECD2B8}"/>
              </c:ext>
            </c:extLst>
          </c:dPt>
          <c:dPt>
            <c:idx val="1592"/>
            <c:bubble3D val="0"/>
            <c:spPr>
              <a:solidFill>
                <a:schemeClr val="accent3">
                  <a:lumMod val="60000"/>
                  <a:lumOff val="40000"/>
                </a:schemeClr>
              </a:solidFill>
              <a:ln w="6350">
                <a:noFill/>
              </a:ln>
              <a:effectLst/>
            </c:spPr>
            <c:extLst>
              <c:ext xmlns:c16="http://schemas.microsoft.com/office/drawing/2014/chart" uri="{C3380CC4-5D6E-409C-BE32-E72D297353CC}">
                <c16:uniqueId val="{00000C71-0635-4DDC-93D6-3B744CECD2B8}"/>
              </c:ext>
            </c:extLst>
          </c:dPt>
          <c:dPt>
            <c:idx val="1593"/>
            <c:bubble3D val="0"/>
            <c:spPr>
              <a:solidFill>
                <a:schemeClr val="accent4">
                  <a:lumMod val="60000"/>
                  <a:lumOff val="40000"/>
                </a:schemeClr>
              </a:solidFill>
              <a:ln w="6350">
                <a:noFill/>
              </a:ln>
              <a:effectLst/>
            </c:spPr>
            <c:extLst>
              <c:ext xmlns:c16="http://schemas.microsoft.com/office/drawing/2014/chart" uri="{C3380CC4-5D6E-409C-BE32-E72D297353CC}">
                <c16:uniqueId val="{00000C73-0635-4DDC-93D6-3B744CECD2B8}"/>
              </c:ext>
            </c:extLst>
          </c:dPt>
          <c:dPt>
            <c:idx val="1594"/>
            <c:bubble3D val="0"/>
            <c:spPr>
              <a:solidFill>
                <a:schemeClr val="accent5">
                  <a:lumMod val="60000"/>
                  <a:lumOff val="40000"/>
                </a:schemeClr>
              </a:solidFill>
              <a:ln w="6350">
                <a:noFill/>
              </a:ln>
              <a:effectLst/>
            </c:spPr>
            <c:extLst>
              <c:ext xmlns:c16="http://schemas.microsoft.com/office/drawing/2014/chart" uri="{C3380CC4-5D6E-409C-BE32-E72D297353CC}">
                <c16:uniqueId val="{00000C75-0635-4DDC-93D6-3B744CECD2B8}"/>
              </c:ext>
            </c:extLst>
          </c:dPt>
          <c:dPt>
            <c:idx val="1595"/>
            <c:bubble3D val="0"/>
            <c:spPr>
              <a:solidFill>
                <a:schemeClr val="accent6">
                  <a:lumMod val="60000"/>
                  <a:lumOff val="40000"/>
                </a:schemeClr>
              </a:solidFill>
              <a:ln w="6350">
                <a:noFill/>
              </a:ln>
              <a:effectLst/>
            </c:spPr>
            <c:extLst>
              <c:ext xmlns:c16="http://schemas.microsoft.com/office/drawing/2014/chart" uri="{C3380CC4-5D6E-409C-BE32-E72D297353CC}">
                <c16:uniqueId val="{00000C77-0635-4DDC-93D6-3B744CECD2B8}"/>
              </c:ext>
            </c:extLst>
          </c:dPt>
          <c:dPt>
            <c:idx val="1596"/>
            <c:bubble3D val="0"/>
            <c:spPr>
              <a:solidFill>
                <a:schemeClr val="accent1">
                  <a:lumMod val="50000"/>
                </a:schemeClr>
              </a:solidFill>
              <a:ln w="6350">
                <a:noFill/>
              </a:ln>
              <a:effectLst/>
            </c:spPr>
            <c:extLst>
              <c:ext xmlns:c16="http://schemas.microsoft.com/office/drawing/2014/chart" uri="{C3380CC4-5D6E-409C-BE32-E72D297353CC}">
                <c16:uniqueId val="{00000C79-0635-4DDC-93D6-3B744CECD2B8}"/>
              </c:ext>
            </c:extLst>
          </c:dPt>
          <c:dPt>
            <c:idx val="1597"/>
            <c:bubble3D val="0"/>
            <c:spPr>
              <a:solidFill>
                <a:schemeClr val="accent2">
                  <a:lumMod val="50000"/>
                </a:schemeClr>
              </a:solidFill>
              <a:ln w="6350">
                <a:noFill/>
              </a:ln>
              <a:effectLst/>
            </c:spPr>
            <c:extLst>
              <c:ext xmlns:c16="http://schemas.microsoft.com/office/drawing/2014/chart" uri="{C3380CC4-5D6E-409C-BE32-E72D297353CC}">
                <c16:uniqueId val="{00000C7B-0635-4DDC-93D6-3B744CECD2B8}"/>
              </c:ext>
            </c:extLst>
          </c:dPt>
          <c:dPt>
            <c:idx val="1598"/>
            <c:bubble3D val="0"/>
            <c:spPr>
              <a:solidFill>
                <a:schemeClr val="accent3">
                  <a:lumMod val="50000"/>
                </a:schemeClr>
              </a:solidFill>
              <a:ln w="6350">
                <a:noFill/>
              </a:ln>
              <a:effectLst/>
            </c:spPr>
            <c:extLst>
              <c:ext xmlns:c16="http://schemas.microsoft.com/office/drawing/2014/chart" uri="{C3380CC4-5D6E-409C-BE32-E72D297353CC}">
                <c16:uniqueId val="{00000C7D-0635-4DDC-93D6-3B744CECD2B8}"/>
              </c:ext>
            </c:extLst>
          </c:dPt>
          <c:dPt>
            <c:idx val="1599"/>
            <c:bubble3D val="0"/>
            <c:spPr>
              <a:solidFill>
                <a:schemeClr val="accent4">
                  <a:lumMod val="50000"/>
                </a:schemeClr>
              </a:solidFill>
              <a:ln w="6350">
                <a:noFill/>
              </a:ln>
              <a:effectLst/>
            </c:spPr>
            <c:extLst>
              <c:ext xmlns:c16="http://schemas.microsoft.com/office/drawing/2014/chart" uri="{C3380CC4-5D6E-409C-BE32-E72D297353CC}">
                <c16:uniqueId val="{00000C7F-0635-4DDC-93D6-3B744CECD2B8}"/>
              </c:ext>
            </c:extLst>
          </c:dPt>
          <c:dPt>
            <c:idx val="1600"/>
            <c:bubble3D val="0"/>
            <c:spPr>
              <a:solidFill>
                <a:schemeClr val="accent5">
                  <a:lumMod val="50000"/>
                </a:schemeClr>
              </a:solidFill>
              <a:ln w="6350">
                <a:noFill/>
              </a:ln>
              <a:effectLst/>
            </c:spPr>
            <c:extLst>
              <c:ext xmlns:c16="http://schemas.microsoft.com/office/drawing/2014/chart" uri="{C3380CC4-5D6E-409C-BE32-E72D297353CC}">
                <c16:uniqueId val="{00000C81-0635-4DDC-93D6-3B744CECD2B8}"/>
              </c:ext>
            </c:extLst>
          </c:dPt>
          <c:dPt>
            <c:idx val="1601"/>
            <c:bubble3D val="0"/>
            <c:spPr>
              <a:solidFill>
                <a:schemeClr val="accent6">
                  <a:lumMod val="50000"/>
                </a:schemeClr>
              </a:solidFill>
              <a:ln w="6350">
                <a:noFill/>
              </a:ln>
              <a:effectLst/>
            </c:spPr>
            <c:extLst>
              <c:ext xmlns:c16="http://schemas.microsoft.com/office/drawing/2014/chart" uri="{C3380CC4-5D6E-409C-BE32-E72D297353CC}">
                <c16:uniqueId val="{00000C83-0635-4DDC-93D6-3B744CECD2B8}"/>
              </c:ext>
            </c:extLst>
          </c:dPt>
          <c:dPt>
            <c:idx val="1602"/>
            <c:bubble3D val="0"/>
            <c:spPr>
              <a:solidFill>
                <a:schemeClr val="accent1">
                  <a:lumMod val="70000"/>
                  <a:lumOff val="30000"/>
                </a:schemeClr>
              </a:solidFill>
              <a:ln w="6350">
                <a:noFill/>
              </a:ln>
              <a:effectLst/>
            </c:spPr>
            <c:extLst>
              <c:ext xmlns:c16="http://schemas.microsoft.com/office/drawing/2014/chart" uri="{C3380CC4-5D6E-409C-BE32-E72D297353CC}">
                <c16:uniqueId val="{00000C85-0635-4DDC-93D6-3B744CECD2B8}"/>
              </c:ext>
            </c:extLst>
          </c:dPt>
          <c:dPt>
            <c:idx val="1603"/>
            <c:bubble3D val="0"/>
            <c:spPr>
              <a:solidFill>
                <a:schemeClr val="accent2">
                  <a:lumMod val="70000"/>
                  <a:lumOff val="30000"/>
                </a:schemeClr>
              </a:solidFill>
              <a:ln w="6350">
                <a:noFill/>
              </a:ln>
              <a:effectLst/>
            </c:spPr>
            <c:extLst>
              <c:ext xmlns:c16="http://schemas.microsoft.com/office/drawing/2014/chart" uri="{C3380CC4-5D6E-409C-BE32-E72D297353CC}">
                <c16:uniqueId val="{00000C87-0635-4DDC-93D6-3B744CECD2B8}"/>
              </c:ext>
            </c:extLst>
          </c:dPt>
          <c:dPt>
            <c:idx val="1604"/>
            <c:bubble3D val="0"/>
            <c:spPr>
              <a:solidFill>
                <a:schemeClr val="accent3">
                  <a:lumMod val="70000"/>
                  <a:lumOff val="30000"/>
                </a:schemeClr>
              </a:solidFill>
              <a:ln w="6350">
                <a:noFill/>
              </a:ln>
              <a:effectLst/>
            </c:spPr>
            <c:extLst>
              <c:ext xmlns:c16="http://schemas.microsoft.com/office/drawing/2014/chart" uri="{C3380CC4-5D6E-409C-BE32-E72D297353CC}">
                <c16:uniqueId val="{00000C89-0635-4DDC-93D6-3B744CECD2B8}"/>
              </c:ext>
            </c:extLst>
          </c:dPt>
          <c:dPt>
            <c:idx val="1605"/>
            <c:bubble3D val="0"/>
            <c:spPr>
              <a:solidFill>
                <a:schemeClr val="accent4">
                  <a:lumMod val="70000"/>
                  <a:lumOff val="30000"/>
                </a:schemeClr>
              </a:solidFill>
              <a:ln w="6350">
                <a:noFill/>
              </a:ln>
              <a:effectLst/>
            </c:spPr>
            <c:extLst>
              <c:ext xmlns:c16="http://schemas.microsoft.com/office/drawing/2014/chart" uri="{C3380CC4-5D6E-409C-BE32-E72D297353CC}">
                <c16:uniqueId val="{00000C8B-0635-4DDC-93D6-3B744CECD2B8}"/>
              </c:ext>
            </c:extLst>
          </c:dPt>
          <c:dPt>
            <c:idx val="1606"/>
            <c:bubble3D val="0"/>
            <c:spPr>
              <a:solidFill>
                <a:schemeClr val="accent5">
                  <a:lumMod val="70000"/>
                  <a:lumOff val="30000"/>
                </a:schemeClr>
              </a:solidFill>
              <a:ln w="6350">
                <a:noFill/>
              </a:ln>
              <a:effectLst/>
            </c:spPr>
            <c:extLst>
              <c:ext xmlns:c16="http://schemas.microsoft.com/office/drawing/2014/chart" uri="{C3380CC4-5D6E-409C-BE32-E72D297353CC}">
                <c16:uniqueId val="{00000C8D-0635-4DDC-93D6-3B744CECD2B8}"/>
              </c:ext>
            </c:extLst>
          </c:dPt>
          <c:dPt>
            <c:idx val="1607"/>
            <c:bubble3D val="0"/>
            <c:spPr>
              <a:solidFill>
                <a:schemeClr val="accent6">
                  <a:lumMod val="70000"/>
                  <a:lumOff val="30000"/>
                </a:schemeClr>
              </a:solidFill>
              <a:ln w="6350">
                <a:noFill/>
              </a:ln>
              <a:effectLst/>
            </c:spPr>
            <c:extLst>
              <c:ext xmlns:c16="http://schemas.microsoft.com/office/drawing/2014/chart" uri="{C3380CC4-5D6E-409C-BE32-E72D297353CC}">
                <c16:uniqueId val="{00000C8F-0635-4DDC-93D6-3B744CECD2B8}"/>
              </c:ext>
            </c:extLst>
          </c:dPt>
          <c:dPt>
            <c:idx val="1608"/>
            <c:bubble3D val="0"/>
            <c:spPr>
              <a:solidFill>
                <a:schemeClr val="accent1">
                  <a:lumMod val="70000"/>
                </a:schemeClr>
              </a:solidFill>
              <a:ln w="6350">
                <a:noFill/>
              </a:ln>
              <a:effectLst/>
            </c:spPr>
            <c:extLst>
              <c:ext xmlns:c16="http://schemas.microsoft.com/office/drawing/2014/chart" uri="{C3380CC4-5D6E-409C-BE32-E72D297353CC}">
                <c16:uniqueId val="{00000C91-0635-4DDC-93D6-3B744CECD2B8}"/>
              </c:ext>
            </c:extLst>
          </c:dPt>
          <c:dPt>
            <c:idx val="1609"/>
            <c:bubble3D val="0"/>
            <c:spPr>
              <a:solidFill>
                <a:schemeClr val="accent2">
                  <a:lumMod val="70000"/>
                </a:schemeClr>
              </a:solidFill>
              <a:ln w="6350">
                <a:noFill/>
              </a:ln>
              <a:effectLst/>
            </c:spPr>
            <c:extLst>
              <c:ext xmlns:c16="http://schemas.microsoft.com/office/drawing/2014/chart" uri="{C3380CC4-5D6E-409C-BE32-E72D297353CC}">
                <c16:uniqueId val="{00000C93-0635-4DDC-93D6-3B744CECD2B8}"/>
              </c:ext>
            </c:extLst>
          </c:dPt>
          <c:dPt>
            <c:idx val="1610"/>
            <c:bubble3D val="0"/>
            <c:spPr>
              <a:solidFill>
                <a:schemeClr val="accent3">
                  <a:lumMod val="70000"/>
                </a:schemeClr>
              </a:solidFill>
              <a:ln w="6350">
                <a:noFill/>
              </a:ln>
              <a:effectLst/>
            </c:spPr>
            <c:extLst>
              <c:ext xmlns:c16="http://schemas.microsoft.com/office/drawing/2014/chart" uri="{C3380CC4-5D6E-409C-BE32-E72D297353CC}">
                <c16:uniqueId val="{00000C95-0635-4DDC-93D6-3B744CECD2B8}"/>
              </c:ext>
            </c:extLst>
          </c:dPt>
          <c:dPt>
            <c:idx val="1611"/>
            <c:bubble3D val="0"/>
            <c:spPr>
              <a:solidFill>
                <a:schemeClr val="accent4">
                  <a:lumMod val="70000"/>
                </a:schemeClr>
              </a:solidFill>
              <a:ln w="6350">
                <a:noFill/>
              </a:ln>
              <a:effectLst/>
            </c:spPr>
            <c:extLst>
              <c:ext xmlns:c16="http://schemas.microsoft.com/office/drawing/2014/chart" uri="{C3380CC4-5D6E-409C-BE32-E72D297353CC}">
                <c16:uniqueId val="{00000C97-0635-4DDC-93D6-3B744CECD2B8}"/>
              </c:ext>
            </c:extLst>
          </c:dPt>
          <c:dPt>
            <c:idx val="1612"/>
            <c:bubble3D val="0"/>
            <c:spPr>
              <a:solidFill>
                <a:schemeClr val="accent5">
                  <a:lumMod val="70000"/>
                </a:schemeClr>
              </a:solidFill>
              <a:ln w="6350">
                <a:noFill/>
              </a:ln>
              <a:effectLst/>
            </c:spPr>
            <c:extLst>
              <c:ext xmlns:c16="http://schemas.microsoft.com/office/drawing/2014/chart" uri="{C3380CC4-5D6E-409C-BE32-E72D297353CC}">
                <c16:uniqueId val="{00000C99-0635-4DDC-93D6-3B744CECD2B8}"/>
              </c:ext>
            </c:extLst>
          </c:dPt>
          <c:dPt>
            <c:idx val="1613"/>
            <c:bubble3D val="0"/>
            <c:spPr>
              <a:solidFill>
                <a:schemeClr val="accent6">
                  <a:lumMod val="70000"/>
                </a:schemeClr>
              </a:solidFill>
              <a:ln w="6350">
                <a:noFill/>
              </a:ln>
              <a:effectLst/>
            </c:spPr>
            <c:extLst>
              <c:ext xmlns:c16="http://schemas.microsoft.com/office/drawing/2014/chart" uri="{C3380CC4-5D6E-409C-BE32-E72D297353CC}">
                <c16:uniqueId val="{00000C9B-0635-4DDC-93D6-3B744CECD2B8}"/>
              </c:ext>
            </c:extLst>
          </c:dPt>
          <c:dPt>
            <c:idx val="1614"/>
            <c:bubble3D val="0"/>
            <c:spPr>
              <a:solidFill>
                <a:schemeClr val="accent1">
                  <a:lumMod val="50000"/>
                  <a:lumOff val="50000"/>
                </a:schemeClr>
              </a:solidFill>
              <a:ln w="6350">
                <a:noFill/>
              </a:ln>
              <a:effectLst/>
            </c:spPr>
            <c:extLst>
              <c:ext xmlns:c16="http://schemas.microsoft.com/office/drawing/2014/chart" uri="{C3380CC4-5D6E-409C-BE32-E72D297353CC}">
                <c16:uniqueId val="{00000C9D-0635-4DDC-93D6-3B744CECD2B8}"/>
              </c:ext>
            </c:extLst>
          </c:dPt>
          <c:dPt>
            <c:idx val="1615"/>
            <c:bubble3D val="0"/>
            <c:spPr>
              <a:solidFill>
                <a:schemeClr val="accent2">
                  <a:lumMod val="50000"/>
                  <a:lumOff val="50000"/>
                </a:schemeClr>
              </a:solidFill>
              <a:ln w="6350">
                <a:noFill/>
              </a:ln>
              <a:effectLst/>
            </c:spPr>
            <c:extLst>
              <c:ext xmlns:c16="http://schemas.microsoft.com/office/drawing/2014/chart" uri="{C3380CC4-5D6E-409C-BE32-E72D297353CC}">
                <c16:uniqueId val="{00000C9F-0635-4DDC-93D6-3B744CECD2B8}"/>
              </c:ext>
            </c:extLst>
          </c:dPt>
          <c:dPt>
            <c:idx val="1616"/>
            <c:bubble3D val="0"/>
            <c:spPr>
              <a:solidFill>
                <a:schemeClr val="accent3">
                  <a:lumMod val="50000"/>
                  <a:lumOff val="50000"/>
                </a:schemeClr>
              </a:solidFill>
              <a:ln w="6350">
                <a:noFill/>
              </a:ln>
              <a:effectLst/>
            </c:spPr>
            <c:extLst>
              <c:ext xmlns:c16="http://schemas.microsoft.com/office/drawing/2014/chart" uri="{C3380CC4-5D6E-409C-BE32-E72D297353CC}">
                <c16:uniqueId val="{00000CA1-0635-4DDC-93D6-3B744CECD2B8}"/>
              </c:ext>
            </c:extLst>
          </c:dPt>
          <c:dPt>
            <c:idx val="1617"/>
            <c:bubble3D val="0"/>
            <c:spPr>
              <a:solidFill>
                <a:schemeClr val="accent4">
                  <a:lumMod val="50000"/>
                  <a:lumOff val="50000"/>
                </a:schemeClr>
              </a:solidFill>
              <a:ln w="6350">
                <a:noFill/>
              </a:ln>
              <a:effectLst/>
            </c:spPr>
            <c:extLst>
              <c:ext xmlns:c16="http://schemas.microsoft.com/office/drawing/2014/chart" uri="{C3380CC4-5D6E-409C-BE32-E72D297353CC}">
                <c16:uniqueId val="{00000CA3-0635-4DDC-93D6-3B744CECD2B8}"/>
              </c:ext>
            </c:extLst>
          </c:dPt>
          <c:dPt>
            <c:idx val="1618"/>
            <c:bubble3D val="0"/>
            <c:spPr>
              <a:solidFill>
                <a:schemeClr val="accent5">
                  <a:lumMod val="50000"/>
                  <a:lumOff val="50000"/>
                </a:schemeClr>
              </a:solidFill>
              <a:ln w="6350">
                <a:noFill/>
              </a:ln>
              <a:effectLst/>
            </c:spPr>
            <c:extLst>
              <c:ext xmlns:c16="http://schemas.microsoft.com/office/drawing/2014/chart" uri="{C3380CC4-5D6E-409C-BE32-E72D297353CC}">
                <c16:uniqueId val="{00000CA5-0635-4DDC-93D6-3B744CECD2B8}"/>
              </c:ext>
            </c:extLst>
          </c:dPt>
          <c:dPt>
            <c:idx val="1619"/>
            <c:bubble3D val="0"/>
            <c:spPr>
              <a:solidFill>
                <a:schemeClr val="accent6">
                  <a:lumMod val="50000"/>
                  <a:lumOff val="50000"/>
                </a:schemeClr>
              </a:solidFill>
              <a:ln w="6350">
                <a:noFill/>
              </a:ln>
              <a:effectLst/>
            </c:spPr>
            <c:extLst>
              <c:ext xmlns:c16="http://schemas.microsoft.com/office/drawing/2014/chart" uri="{C3380CC4-5D6E-409C-BE32-E72D297353CC}">
                <c16:uniqueId val="{00000CA7-0635-4DDC-93D6-3B744CECD2B8}"/>
              </c:ext>
            </c:extLst>
          </c:dPt>
          <c:dPt>
            <c:idx val="1620"/>
            <c:bubble3D val="0"/>
            <c:spPr>
              <a:solidFill>
                <a:schemeClr val="accent1"/>
              </a:solidFill>
              <a:ln w="6350">
                <a:noFill/>
              </a:ln>
              <a:effectLst/>
            </c:spPr>
            <c:extLst>
              <c:ext xmlns:c16="http://schemas.microsoft.com/office/drawing/2014/chart" uri="{C3380CC4-5D6E-409C-BE32-E72D297353CC}">
                <c16:uniqueId val="{00000CA9-0635-4DDC-93D6-3B744CECD2B8}"/>
              </c:ext>
            </c:extLst>
          </c:dPt>
          <c:dPt>
            <c:idx val="1621"/>
            <c:bubble3D val="0"/>
            <c:spPr>
              <a:solidFill>
                <a:schemeClr val="accent2"/>
              </a:solidFill>
              <a:ln w="6350">
                <a:noFill/>
              </a:ln>
              <a:effectLst/>
            </c:spPr>
            <c:extLst>
              <c:ext xmlns:c16="http://schemas.microsoft.com/office/drawing/2014/chart" uri="{C3380CC4-5D6E-409C-BE32-E72D297353CC}">
                <c16:uniqueId val="{00000CAB-0635-4DDC-93D6-3B744CECD2B8}"/>
              </c:ext>
            </c:extLst>
          </c:dPt>
          <c:dPt>
            <c:idx val="1622"/>
            <c:bubble3D val="0"/>
            <c:spPr>
              <a:solidFill>
                <a:schemeClr val="accent3"/>
              </a:solidFill>
              <a:ln w="6350">
                <a:noFill/>
              </a:ln>
              <a:effectLst/>
            </c:spPr>
            <c:extLst>
              <c:ext xmlns:c16="http://schemas.microsoft.com/office/drawing/2014/chart" uri="{C3380CC4-5D6E-409C-BE32-E72D297353CC}">
                <c16:uniqueId val="{00000CAD-0635-4DDC-93D6-3B744CECD2B8}"/>
              </c:ext>
            </c:extLst>
          </c:dPt>
          <c:dPt>
            <c:idx val="1623"/>
            <c:bubble3D val="0"/>
            <c:spPr>
              <a:solidFill>
                <a:schemeClr val="accent4"/>
              </a:solidFill>
              <a:ln w="6350">
                <a:noFill/>
              </a:ln>
              <a:effectLst/>
            </c:spPr>
            <c:extLst>
              <c:ext xmlns:c16="http://schemas.microsoft.com/office/drawing/2014/chart" uri="{C3380CC4-5D6E-409C-BE32-E72D297353CC}">
                <c16:uniqueId val="{00000CAF-0635-4DDC-93D6-3B744CECD2B8}"/>
              </c:ext>
            </c:extLst>
          </c:dPt>
          <c:dPt>
            <c:idx val="1624"/>
            <c:bubble3D val="0"/>
            <c:spPr>
              <a:solidFill>
                <a:schemeClr val="accent5"/>
              </a:solidFill>
              <a:ln w="6350">
                <a:noFill/>
              </a:ln>
              <a:effectLst/>
            </c:spPr>
            <c:extLst>
              <c:ext xmlns:c16="http://schemas.microsoft.com/office/drawing/2014/chart" uri="{C3380CC4-5D6E-409C-BE32-E72D297353CC}">
                <c16:uniqueId val="{00000CB1-0635-4DDC-93D6-3B744CECD2B8}"/>
              </c:ext>
            </c:extLst>
          </c:dPt>
          <c:dPt>
            <c:idx val="1625"/>
            <c:bubble3D val="0"/>
            <c:spPr>
              <a:solidFill>
                <a:schemeClr val="accent6"/>
              </a:solidFill>
              <a:ln w="6350">
                <a:noFill/>
              </a:ln>
              <a:effectLst/>
            </c:spPr>
            <c:extLst>
              <c:ext xmlns:c16="http://schemas.microsoft.com/office/drawing/2014/chart" uri="{C3380CC4-5D6E-409C-BE32-E72D297353CC}">
                <c16:uniqueId val="{00000CB3-0635-4DDC-93D6-3B744CECD2B8}"/>
              </c:ext>
            </c:extLst>
          </c:dPt>
          <c:dPt>
            <c:idx val="1626"/>
            <c:bubble3D val="0"/>
            <c:spPr>
              <a:solidFill>
                <a:schemeClr val="accent1">
                  <a:lumMod val="60000"/>
                </a:schemeClr>
              </a:solidFill>
              <a:ln w="6350">
                <a:noFill/>
              </a:ln>
              <a:effectLst/>
            </c:spPr>
            <c:extLst>
              <c:ext xmlns:c16="http://schemas.microsoft.com/office/drawing/2014/chart" uri="{C3380CC4-5D6E-409C-BE32-E72D297353CC}">
                <c16:uniqueId val="{00000CB5-0635-4DDC-93D6-3B744CECD2B8}"/>
              </c:ext>
            </c:extLst>
          </c:dPt>
          <c:dPt>
            <c:idx val="1627"/>
            <c:bubble3D val="0"/>
            <c:spPr>
              <a:solidFill>
                <a:schemeClr val="accent2">
                  <a:lumMod val="60000"/>
                </a:schemeClr>
              </a:solidFill>
              <a:ln w="6350">
                <a:noFill/>
              </a:ln>
              <a:effectLst/>
            </c:spPr>
            <c:extLst>
              <c:ext xmlns:c16="http://schemas.microsoft.com/office/drawing/2014/chart" uri="{C3380CC4-5D6E-409C-BE32-E72D297353CC}">
                <c16:uniqueId val="{00000CB7-0635-4DDC-93D6-3B744CECD2B8}"/>
              </c:ext>
            </c:extLst>
          </c:dPt>
          <c:dPt>
            <c:idx val="1628"/>
            <c:bubble3D val="0"/>
            <c:spPr>
              <a:solidFill>
                <a:schemeClr val="accent3">
                  <a:lumMod val="60000"/>
                </a:schemeClr>
              </a:solidFill>
              <a:ln w="6350">
                <a:noFill/>
              </a:ln>
              <a:effectLst/>
            </c:spPr>
            <c:extLst>
              <c:ext xmlns:c16="http://schemas.microsoft.com/office/drawing/2014/chart" uri="{C3380CC4-5D6E-409C-BE32-E72D297353CC}">
                <c16:uniqueId val="{00000CB9-0635-4DDC-93D6-3B744CECD2B8}"/>
              </c:ext>
            </c:extLst>
          </c:dPt>
          <c:dPt>
            <c:idx val="1629"/>
            <c:bubble3D val="0"/>
            <c:spPr>
              <a:solidFill>
                <a:schemeClr val="accent4">
                  <a:lumMod val="60000"/>
                </a:schemeClr>
              </a:solidFill>
              <a:ln w="6350">
                <a:noFill/>
              </a:ln>
              <a:effectLst/>
            </c:spPr>
            <c:extLst>
              <c:ext xmlns:c16="http://schemas.microsoft.com/office/drawing/2014/chart" uri="{C3380CC4-5D6E-409C-BE32-E72D297353CC}">
                <c16:uniqueId val="{00000CBB-0635-4DDC-93D6-3B744CECD2B8}"/>
              </c:ext>
            </c:extLst>
          </c:dPt>
          <c:dPt>
            <c:idx val="1630"/>
            <c:bubble3D val="0"/>
            <c:spPr>
              <a:solidFill>
                <a:schemeClr val="accent5">
                  <a:lumMod val="60000"/>
                </a:schemeClr>
              </a:solidFill>
              <a:ln w="6350">
                <a:noFill/>
              </a:ln>
              <a:effectLst/>
            </c:spPr>
            <c:extLst>
              <c:ext xmlns:c16="http://schemas.microsoft.com/office/drawing/2014/chart" uri="{C3380CC4-5D6E-409C-BE32-E72D297353CC}">
                <c16:uniqueId val="{00000CBD-0635-4DDC-93D6-3B744CECD2B8}"/>
              </c:ext>
            </c:extLst>
          </c:dPt>
          <c:dPt>
            <c:idx val="1631"/>
            <c:bubble3D val="0"/>
            <c:spPr>
              <a:solidFill>
                <a:schemeClr val="accent6">
                  <a:lumMod val="60000"/>
                </a:schemeClr>
              </a:solidFill>
              <a:ln w="6350">
                <a:noFill/>
              </a:ln>
              <a:effectLst/>
            </c:spPr>
            <c:extLst>
              <c:ext xmlns:c16="http://schemas.microsoft.com/office/drawing/2014/chart" uri="{C3380CC4-5D6E-409C-BE32-E72D297353CC}">
                <c16:uniqueId val="{00000CBF-0635-4DDC-93D6-3B744CECD2B8}"/>
              </c:ext>
            </c:extLst>
          </c:dPt>
          <c:dPt>
            <c:idx val="1632"/>
            <c:bubble3D val="0"/>
            <c:spPr>
              <a:solidFill>
                <a:schemeClr val="accent1">
                  <a:lumMod val="80000"/>
                  <a:lumOff val="20000"/>
                </a:schemeClr>
              </a:solidFill>
              <a:ln w="6350">
                <a:noFill/>
              </a:ln>
              <a:effectLst/>
            </c:spPr>
            <c:extLst>
              <c:ext xmlns:c16="http://schemas.microsoft.com/office/drawing/2014/chart" uri="{C3380CC4-5D6E-409C-BE32-E72D297353CC}">
                <c16:uniqueId val="{00000CC1-0635-4DDC-93D6-3B744CECD2B8}"/>
              </c:ext>
            </c:extLst>
          </c:dPt>
          <c:dPt>
            <c:idx val="1633"/>
            <c:bubble3D val="0"/>
            <c:spPr>
              <a:solidFill>
                <a:schemeClr val="accent2">
                  <a:lumMod val="80000"/>
                  <a:lumOff val="20000"/>
                </a:schemeClr>
              </a:solidFill>
              <a:ln w="6350">
                <a:noFill/>
              </a:ln>
              <a:effectLst/>
            </c:spPr>
            <c:extLst>
              <c:ext xmlns:c16="http://schemas.microsoft.com/office/drawing/2014/chart" uri="{C3380CC4-5D6E-409C-BE32-E72D297353CC}">
                <c16:uniqueId val="{00000CC3-0635-4DDC-93D6-3B744CECD2B8}"/>
              </c:ext>
            </c:extLst>
          </c:dPt>
          <c:dPt>
            <c:idx val="1634"/>
            <c:bubble3D val="0"/>
            <c:spPr>
              <a:solidFill>
                <a:schemeClr val="accent3">
                  <a:lumMod val="80000"/>
                  <a:lumOff val="20000"/>
                </a:schemeClr>
              </a:solidFill>
              <a:ln w="6350">
                <a:noFill/>
              </a:ln>
              <a:effectLst/>
            </c:spPr>
            <c:extLst>
              <c:ext xmlns:c16="http://schemas.microsoft.com/office/drawing/2014/chart" uri="{C3380CC4-5D6E-409C-BE32-E72D297353CC}">
                <c16:uniqueId val="{00000CC5-0635-4DDC-93D6-3B744CECD2B8}"/>
              </c:ext>
            </c:extLst>
          </c:dPt>
          <c:dPt>
            <c:idx val="1635"/>
            <c:bubble3D val="0"/>
            <c:spPr>
              <a:solidFill>
                <a:schemeClr val="accent4">
                  <a:lumMod val="80000"/>
                  <a:lumOff val="20000"/>
                </a:schemeClr>
              </a:solidFill>
              <a:ln w="6350">
                <a:noFill/>
              </a:ln>
              <a:effectLst/>
            </c:spPr>
            <c:extLst>
              <c:ext xmlns:c16="http://schemas.microsoft.com/office/drawing/2014/chart" uri="{C3380CC4-5D6E-409C-BE32-E72D297353CC}">
                <c16:uniqueId val="{00000CC7-0635-4DDC-93D6-3B744CECD2B8}"/>
              </c:ext>
            </c:extLst>
          </c:dPt>
          <c:dPt>
            <c:idx val="1636"/>
            <c:bubble3D val="0"/>
            <c:spPr>
              <a:solidFill>
                <a:schemeClr val="accent5">
                  <a:lumMod val="80000"/>
                  <a:lumOff val="20000"/>
                </a:schemeClr>
              </a:solidFill>
              <a:ln w="6350">
                <a:noFill/>
              </a:ln>
              <a:effectLst/>
            </c:spPr>
            <c:extLst>
              <c:ext xmlns:c16="http://schemas.microsoft.com/office/drawing/2014/chart" uri="{C3380CC4-5D6E-409C-BE32-E72D297353CC}">
                <c16:uniqueId val="{00000CC9-0635-4DDC-93D6-3B744CECD2B8}"/>
              </c:ext>
            </c:extLst>
          </c:dPt>
          <c:dPt>
            <c:idx val="1637"/>
            <c:bubble3D val="0"/>
            <c:spPr>
              <a:solidFill>
                <a:schemeClr val="accent6">
                  <a:lumMod val="80000"/>
                  <a:lumOff val="20000"/>
                </a:schemeClr>
              </a:solidFill>
              <a:ln w="6350">
                <a:noFill/>
              </a:ln>
              <a:effectLst/>
            </c:spPr>
            <c:extLst>
              <c:ext xmlns:c16="http://schemas.microsoft.com/office/drawing/2014/chart" uri="{C3380CC4-5D6E-409C-BE32-E72D297353CC}">
                <c16:uniqueId val="{00000CCB-0635-4DDC-93D6-3B744CECD2B8}"/>
              </c:ext>
            </c:extLst>
          </c:dPt>
          <c:dPt>
            <c:idx val="1638"/>
            <c:bubble3D val="0"/>
            <c:spPr>
              <a:solidFill>
                <a:schemeClr val="accent1">
                  <a:lumMod val="80000"/>
                </a:schemeClr>
              </a:solidFill>
              <a:ln w="6350">
                <a:noFill/>
              </a:ln>
              <a:effectLst/>
            </c:spPr>
            <c:extLst>
              <c:ext xmlns:c16="http://schemas.microsoft.com/office/drawing/2014/chart" uri="{C3380CC4-5D6E-409C-BE32-E72D297353CC}">
                <c16:uniqueId val="{00000CCD-0635-4DDC-93D6-3B744CECD2B8}"/>
              </c:ext>
            </c:extLst>
          </c:dPt>
          <c:dPt>
            <c:idx val="1639"/>
            <c:bubble3D val="0"/>
            <c:spPr>
              <a:solidFill>
                <a:schemeClr val="accent2">
                  <a:lumMod val="80000"/>
                </a:schemeClr>
              </a:solidFill>
              <a:ln w="6350">
                <a:noFill/>
              </a:ln>
              <a:effectLst/>
            </c:spPr>
            <c:extLst>
              <c:ext xmlns:c16="http://schemas.microsoft.com/office/drawing/2014/chart" uri="{C3380CC4-5D6E-409C-BE32-E72D297353CC}">
                <c16:uniqueId val="{00000CCF-0635-4DDC-93D6-3B744CECD2B8}"/>
              </c:ext>
            </c:extLst>
          </c:dPt>
          <c:dPt>
            <c:idx val="1640"/>
            <c:bubble3D val="0"/>
            <c:spPr>
              <a:solidFill>
                <a:schemeClr val="accent3">
                  <a:lumMod val="80000"/>
                </a:schemeClr>
              </a:solidFill>
              <a:ln w="6350">
                <a:noFill/>
              </a:ln>
              <a:effectLst/>
            </c:spPr>
            <c:extLst>
              <c:ext xmlns:c16="http://schemas.microsoft.com/office/drawing/2014/chart" uri="{C3380CC4-5D6E-409C-BE32-E72D297353CC}">
                <c16:uniqueId val="{00000CD1-0635-4DDC-93D6-3B744CECD2B8}"/>
              </c:ext>
            </c:extLst>
          </c:dPt>
          <c:dPt>
            <c:idx val="1641"/>
            <c:bubble3D val="0"/>
            <c:spPr>
              <a:solidFill>
                <a:schemeClr val="accent4">
                  <a:lumMod val="80000"/>
                </a:schemeClr>
              </a:solidFill>
              <a:ln w="6350">
                <a:noFill/>
              </a:ln>
              <a:effectLst/>
            </c:spPr>
            <c:extLst>
              <c:ext xmlns:c16="http://schemas.microsoft.com/office/drawing/2014/chart" uri="{C3380CC4-5D6E-409C-BE32-E72D297353CC}">
                <c16:uniqueId val="{00000CD3-0635-4DDC-93D6-3B744CECD2B8}"/>
              </c:ext>
            </c:extLst>
          </c:dPt>
          <c:dPt>
            <c:idx val="1642"/>
            <c:bubble3D val="0"/>
            <c:spPr>
              <a:solidFill>
                <a:schemeClr val="accent5">
                  <a:lumMod val="80000"/>
                </a:schemeClr>
              </a:solidFill>
              <a:ln w="6350">
                <a:noFill/>
              </a:ln>
              <a:effectLst/>
            </c:spPr>
            <c:extLst>
              <c:ext xmlns:c16="http://schemas.microsoft.com/office/drawing/2014/chart" uri="{C3380CC4-5D6E-409C-BE32-E72D297353CC}">
                <c16:uniqueId val="{00000CD5-0635-4DDC-93D6-3B744CECD2B8}"/>
              </c:ext>
            </c:extLst>
          </c:dPt>
          <c:dPt>
            <c:idx val="1643"/>
            <c:bubble3D val="0"/>
            <c:spPr>
              <a:solidFill>
                <a:schemeClr val="accent6">
                  <a:lumMod val="80000"/>
                </a:schemeClr>
              </a:solidFill>
              <a:ln w="6350">
                <a:noFill/>
              </a:ln>
              <a:effectLst/>
            </c:spPr>
            <c:extLst>
              <c:ext xmlns:c16="http://schemas.microsoft.com/office/drawing/2014/chart" uri="{C3380CC4-5D6E-409C-BE32-E72D297353CC}">
                <c16:uniqueId val="{00000CD7-0635-4DDC-93D6-3B744CECD2B8}"/>
              </c:ext>
            </c:extLst>
          </c:dPt>
          <c:dPt>
            <c:idx val="1644"/>
            <c:bubble3D val="0"/>
            <c:spPr>
              <a:solidFill>
                <a:schemeClr val="accent1">
                  <a:lumMod val="60000"/>
                  <a:lumOff val="40000"/>
                </a:schemeClr>
              </a:solidFill>
              <a:ln w="6350">
                <a:noFill/>
              </a:ln>
              <a:effectLst/>
            </c:spPr>
            <c:extLst>
              <c:ext xmlns:c16="http://schemas.microsoft.com/office/drawing/2014/chart" uri="{C3380CC4-5D6E-409C-BE32-E72D297353CC}">
                <c16:uniqueId val="{00000CD9-0635-4DDC-93D6-3B744CECD2B8}"/>
              </c:ext>
            </c:extLst>
          </c:dPt>
          <c:dPt>
            <c:idx val="1645"/>
            <c:bubble3D val="0"/>
            <c:spPr>
              <a:solidFill>
                <a:schemeClr val="accent2">
                  <a:lumMod val="60000"/>
                  <a:lumOff val="40000"/>
                </a:schemeClr>
              </a:solidFill>
              <a:ln w="6350">
                <a:noFill/>
              </a:ln>
              <a:effectLst/>
            </c:spPr>
            <c:extLst>
              <c:ext xmlns:c16="http://schemas.microsoft.com/office/drawing/2014/chart" uri="{C3380CC4-5D6E-409C-BE32-E72D297353CC}">
                <c16:uniqueId val="{00000CDB-0635-4DDC-93D6-3B744CECD2B8}"/>
              </c:ext>
            </c:extLst>
          </c:dPt>
          <c:dPt>
            <c:idx val="1646"/>
            <c:bubble3D val="0"/>
            <c:spPr>
              <a:solidFill>
                <a:schemeClr val="accent3">
                  <a:lumMod val="60000"/>
                  <a:lumOff val="40000"/>
                </a:schemeClr>
              </a:solidFill>
              <a:ln w="6350">
                <a:noFill/>
              </a:ln>
              <a:effectLst/>
            </c:spPr>
            <c:extLst>
              <c:ext xmlns:c16="http://schemas.microsoft.com/office/drawing/2014/chart" uri="{C3380CC4-5D6E-409C-BE32-E72D297353CC}">
                <c16:uniqueId val="{00000CDD-0635-4DDC-93D6-3B744CECD2B8}"/>
              </c:ext>
            </c:extLst>
          </c:dPt>
          <c:dPt>
            <c:idx val="1647"/>
            <c:bubble3D val="0"/>
            <c:spPr>
              <a:solidFill>
                <a:schemeClr val="accent4">
                  <a:lumMod val="60000"/>
                  <a:lumOff val="40000"/>
                </a:schemeClr>
              </a:solidFill>
              <a:ln w="6350">
                <a:noFill/>
              </a:ln>
              <a:effectLst/>
            </c:spPr>
            <c:extLst>
              <c:ext xmlns:c16="http://schemas.microsoft.com/office/drawing/2014/chart" uri="{C3380CC4-5D6E-409C-BE32-E72D297353CC}">
                <c16:uniqueId val="{00000CDF-0635-4DDC-93D6-3B744CECD2B8}"/>
              </c:ext>
            </c:extLst>
          </c:dPt>
          <c:dPt>
            <c:idx val="1648"/>
            <c:bubble3D val="0"/>
            <c:spPr>
              <a:solidFill>
                <a:schemeClr val="accent5">
                  <a:lumMod val="60000"/>
                  <a:lumOff val="40000"/>
                </a:schemeClr>
              </a:solidFill>
              <a:ln w="6350">
                <a:noFill/>
              </a:ln>
              <a:effectLst/>
            </c:spPr>
            <c:extLst>
              <c:ext xmlns:c16="http://schemas.microsoft.com/office/drawing/2014/chart" uri="{C3380CC4-5D6E-409C-BE32-E72D297353CC}">
                <c16:uniqueId val="{00000CE1-0635-4DDC-93D6-3B744CECD2B8}"/>
              </c:ext>
            </c:extLst>
          </c:dPt>
          <c:dPt>
            <c:idx val="1649"/>
            <c:bubble3D val="0"/>
            <c:spPr>
              <a:solidFill>
                <a:schemeClr val="accent6">
                  <a:lumMod val="60000"/>
                  <a:lumOff val="40000"/>
                </a:schemeClr>
              </a:solidFill>
              <a:ln w="6350">
                <a:noFill/>
              </a:ln>
              <a:effectLst/>
            </c:spPr>
            <c:extLst>
              <c:ext xmlns:c16="http://schemas.microsoft.com/office/drawing/2014/chart" uri="{C3380CC4-5D6E-409C-BE32-E72D297353CC}">
                <c16:uniqueId val="{00000CE3-0635-4DDC-93D6-3B744CECD2B8}"/>
              </c:ext>
            </c:extLst>
          </c:dPt>
          <c:dPt>
            <c:idx val="1650"/>
            <c:bubble3D val="0"/>
            <c:spPr>
              <a:solidFill>
                <a:schemeClr val="accent1">
                  <a:lumMod val="50000"/>
                </a:schemeClr>
              </a:solidFill>
              <a:ln w="6350">
                <a:noFill/>
              </a:ln>
              <a:effectLst/>
            </c:spPr>
            <c:extLst>
              <c:ext xmlns:c16="http://schemas.microsoft.com/office/drawing/2014/chart" uri="{C3380CC4-5D6E-409C-BE32-E72D297353CC}">
                <c16:uniqueId val="{00000CE5-0635-4DDC-93D6-3B744CECD2B8}"/>
              </c:ext>
            </c:extLst>
          </c:dPt>
          <c:dPt>
            <c:idx val="1651"/>
            <c:bubble3D val="0"/>
            <c:spPr>
              <a:solidFill>
                <a:schemeClr val="accent2">
                  <a:lumMod val="50000"/>
                </a:schemeClr>
              </a:solidFill>
              <a:ln w="6350">
                <a:noFill/>
              </a:ln>
              <a:effectLst/>
            </c:spPr>
            <c:extLst>
              <c:ext xmlns:c16="http://schemas.microsoft.com/office/drawing/2014/chart" uri="{C3380CC4-5D6E-409C-BE32-E72D297353CC}">
                <c16:uniqueId val="{00000CE7-0635-4DDC-93D6-3B744CECD2B8}"/>
              </c:ext>
            </c:extLst>
          </c:dPt>
          <c:dPt>
            <c:idx val="1652"/>
            <c:bubble3D val="0"/>
            <c:spPr>
              <a:solidFill>
                <a:schemeClr val="accent3">
                  <a:lumMod val="50000"/>
                </a:schemeClr>
              </a:solidFill>
              <a:ln w="6350">
                <a:noFill/>
              </a:ln>
              <a:effectLst/>
            </c:spPr>
            <c:extLst>
              <c:ext xmlns:c16="http://schemas.microsoft.com/office/drawing/2014/chart" uri="{C3380CC4-5D6E-409C-BE32-E72D297353CC}">
                <c16:uniqueId val="{00000CE9-0635-4DDC-93D6-3B744CECD2B8}"/>
              </c:ext>
            </c:extLst>
          </c:dPt>
          <c:dPt>
            <c:idx val="1653"/>
            <c:bubble3D val="0"/>
            <c:spPr>
              <a:solidFill>
                <a:schemeClr val="accent4">
                  <a:lumMod val="50000"/>
                </a:schemeClr>
              </a:solidFill>
              <a:ln w="6350">
                <a:noFill/>
              </a:ln>
              <a:effectLst/>
            </c:spPr>
            <c:extLst>
              <c:ext xmlns:c16="http://schemas.microsoft.com/office/drawing/2014/chart" uri="{C3380CC4-5D6E-409C-BE32-E72D297353CC}">
                <c16:uniqueId val="{00000CEB-0635-4DDC-93D6-3B744CECD2B8}"/>
              </c:ext>
            </c:extLst>
          </c:dPt>
          <c:dPt>
            <c:idx val="1654"/>
            <c:bubble3D val="0"/>
            <c:spPr>
              <a:solidFill>
                <a:schemeClr val="accent5">
                  <a:lumMod val="50000"/>
                </a:schemeClr>
              </a:solidFill>
              <a:ln w="6350">
                <a:noFill/>
              </a:ln>
              <a:effectLst/>
            </c:spPr>
            <c:extLst>
              <c:ext xmlns:c16="http://schemas.microsoft.com/office/drawing/2014/chart" uri="{C3380CC4-5D6E-409C-BE32-E72D297353CC}">
                <c16:uniqueId val="{00000CED-0635-4DDC-93D6-3B744CECD2B8}"/>
              </c:ext>
            </c:extLst>
          </c:dPt>
          <c:dPt>
            <c:idx val="1655"/>
            <c:bubble3D val="0"/>
            <c:spPr>
              <a:solidFill>
                <a:schemeClr val="accent6">
                  <a:lumMod val="50000"/>
                </a:schemeClr>
              </a:solidFill>
              <a:ln w="6350">
                <a:noFill/>
              </a:ln>
              <a:effectLst/>
            </c:spPr>
            <c:extLst>
              <c:ext xmlns:c16="http://schemas.microsoft.com/office/drawing/2014/chart" uri="{C3380CC4-5D6E-409C-BE32-E72D297353CC}">
                <c16:uniqueId val="{00000CEF-0635-4DDC-93D6-3B744CECD2B8}"/>
              </c:ext>
            </c:extLst>
          </c:dPt>
          <c:dPt>
            <c:idx val="1656"/>
            <c:bubble3D val="0"/>
            <c:spPr>
              <a:solidFill>
                <a:schemeClr val="accent1">
                  <a:lumMod val="70000"/>
                  <a:lumOff val="30000"/>
                </a:schemeClr>
              </a:solidFill>
              <a:ln w="6350">
                <a:noFill/>
              </a:ln>
              <a:effectLst/>
            </c:spPr>
            <c:extLst>
              <c:ext xmlns:c16="http://schemas.microsoft.com/office/drawing/2014/chart" uri="{C3380CC4-5D6E-409C-BE32-E72D297353CC}">
                <c16:uniqueId val="{00000CF1-0635-4DDC-93D6-3B744CECD2B8}"/>
              </c:ext>
            </c:extLst>
          </c:dPt>
          <c:dPt>
            <c:idx val="1657"/>
            <c:bubble3D val="0"/>
            <c:spPr>
              <a:solidFill>
                <a:schemeClr val="accent2">
                  <a:lumMod val="70000"/>
                  <a:lumOff val="30000"/>
                </a:schemeClr>
              </a:solidFill>
              <a:ln w="6350">
                <a:noFill/>
              </a:ln>
              <a:effectLst/>
            </c:spPr>
            <c:extLst>
              <c:ext xmlns:c16="http://schemas.microsoft.com/office/drawing/2014/chart" uri="{C3380CC4-5D6E-409C-BE32-E72D297353CC}">
                <c16:uniqueId val="{00000CF3-0635-4DDC-93D6-3B744CECD2B8}"/>
              </c:ext>
            </c:extLst>
          </c:dPt>
          <c:dPt>
            <c:idx val="1658"/>
            <c:bubble3D val="0"/>
            <c:spPr>
              <a:solidFill>
                <a:schemeClr val="accent3">
                  <a:lumMod val="70000"/>
                  <a:lumOff val="30000"/>
                </a:schemeClr>
              </a:solidFill>
              <a:ln w="6350">
                <a:noFill/>
              </a:ln>
              <a:effectLst/>
            </c:spPr>
            <c:extLst>
              <c:ext xmlns:c16="http://schemas.microsoft.com/office/drawing/2014/chart" uri="{C3380CC4-5D6E-409C-BE32-E72D297353CC}">
                <c16:uniqueId val="{00000CF5-0635-4DDC-93D6-3B744CECD2B8}"/>
              </c:ext>
            </c:extLst>
          </c:dPt>
          <c:dPt>
            <c:idx val="1659"/>
            <c:bubble3D val="0"/>
            <c:spPr>
              <a:solidFill>
                <a:schemeClr val="accent4">
                  <a:lumMod val="70000"/>
                  <a:lumOff val="30000"/>
                </a:schemeClr>
              </a:solidFill>
              <a:ln w="6350">
                <a:noFill/>
              </a:ln>
              <a:effectLst/>
            </c:spPr>
            <c:extLst>
              <c:ext xmlns:c16="http://schemas.microsoft.com/office/drawing/2014/chart" uri="{C3380CC4-5D6E-409C-BE32-E72D297353CC}">
                <c16:uniqueId val="{00000CF7-0635-4DDC-93D6-3B744CECD2B8}"/>
              </c:ext>
            </c:extLst>
          </c:dPt>
          <c:dPt>
            <c:idx val="1660"/>
            <c:bubble3D val="0"/>
            <c:spPr>
              <a:solidFill>
                <a:schemeClr val="accent5">
                  <a:lumMod val="70000"/>
                  <a:lumOff val="30000"/>
                </a:schemeClr>
              </a:solidFill>
              <a:ln w="6350">
                <a:noFill/>
              </a:ln>
              <a:effectLst/>
            </c:spPr>
            <c:extLst>
              <c:ext xmlns:c16="http://schemas.microsoft.com/office/drawing/2014/chart" uri="{C3380CC4-5D6E-409C-BE32-E72D297353CC}">
                <c16:uniqueId val="{00000CF9-0635-4DDC-93D6-3B744CECD2B8}"/>
              </c:ext>
            </c:extLst>
          </c:dPt>
          <c:dPt>
            <c:idx val="1661"/>
            <c:bubble3D val="0"/>
            <c:spPr>
              <a:solidFill>
                <a:schemeClr val="accent6">
                  <a:lumMod val="70000"/>
                  <a:lumOff val="30000"/>
                </a:schemeClr>
              </a:solidFill>
              <a:ln w="6350">
                <a:noFill/>
              </a:ln>
              <a:effectLst/>
            </c:spPr>
            <c:extLst>
              <c:ext xmlns:c16="http://schemas.microsoft.com/office/drawing/2014/chart" uri="{C3380CC4-5D6E-409C-BE32-E72D297353CC}">
                <c16:uniqueId val="{00000CFB-0635-4DDC-93D6-3B744CECD2B8}"/>
              </c:ext>
            </c:extLst>
          </c:dPt>
          <c:dPt>
            <c:idx val="1662"/>
            <c:bubble3D val="0"/>
            <c:spPr>
              <a:solidFill>
                <a:schemeClr val="accent1">
                  <a:lumMod val="70000"/>
                </a:schemeClr>
              </a:solidFill>
              <a:ln w="6350">
                <a:noFill/>
              </a:ln>
              <a:effectLst/>
            </c:spPr>
            <c:extLst>
              <c:ext xmlns:c16="http://schemas.microsoft.com/office/drawing/2014/chart" uri="{C3380CC4-5D6E-409C-BE32-E72D297353CC}">
                <c16:uniqueId val="{00000CFD-0635-4DDC-93D6-3B744CECD2B8}"/>
              </c:ext>
            </c:extLst>
          </c:dPt>
          <c:dPt>
            <c:idx val="1663"/>
            <c:bubble3D val="0"/>
            <c:spPr>
              <a:solidFill>
                <a:schemeClr val="accent2">
                  <a:lumMod val="70000"/>
                </a:schemeClr>
              </a:solidFill>
              <a:ln w="6350">
                <a:noFill/>
              </a:ln>
              <a:effectLst/>
            </c:spPr>
            <c:extLst>
              <c:ext xmlns:c16="http://schemas.microsoft.com/office/drawing/2014/chart" uri="{C3380CC4-5D6E-409C-BE32-E72D297353CC}">
                <c16:uniqueId val="{00000CFF-0635-4DDC-93D6-3B744CECD2B8}"/>
              </c:ext>
            </c:extLst>
          </c:dPt>
          <c:dPt>
            <c:idx val="1664"/>
            <c:bubble3D val="0"/>
            <c:spPr>
              <a:solidFill>
                <a:schemeClr val="accent3">
                  <a:lumMod val="70000"/>
                </a:schemeClr>
              </a:solidFill>
              <a:ln w="6350">
                <a:noFill/>
              </a:ln>
              <a:effectLst/>
            </c:spPr>
            <c:extLst>
              <c:ext xmlns:c16="http://schemas.microsoft.com/office/drawing/2014/chart" uri="{C3380CC4-5D6E-409C-BE32-E72D297353CC}">
                <c16:uniqueId val="{00000D01-0635-4DDC-93D6-3B744CECD2B8}"/>
              </c:ext>
            </c:extLst>
          </c:dPt>
          <c:dPt>
            <c:idx val="1665"/>
            <c:bubble3D val="0"/>
            <c:spPr>
              <a:solidFill>
                <a:schemeClr val="accent4">
                  <a:lumMod val="70000"/>
                </a:schemeClr>
              </a:solidFill>
              <a:ln w="6350">
                <a:noFill/>
              </a:ln>
              <a:effectLst/>
            </c:spPr>
            <c:extLst>
              <c:ext xmlns:c16="http://schemas.microsoft.com/office/drawing/2014/chart" uri="{C3380CC4-5D6E-409C-BE32-E72D297353CC}">
                <c16:uniqueId val="{00000D03-0635-4DDC-93D6-3B744CECD2B8}"/>
              </c:ext>
            </c:extLst>
          </c:dPt>
          <c:dPt>
            <c:idx val="1666"/>
            <c:bubble3D val="0"/>
            <c:spPr>
              <a:solidFill>
                <a:schemeClr val="accent5">
                  <a:lumMod val="70000"/>
                </a:schemeClr>
              </a:solidFill>
              <a:ln w="6350">
                <a:noFill/>
              </a:ln>
              <a:effectLst/>
            </c:spPr>
            <c:extLst>
              <c:ext xmlns:c16="http://schemas.microsoft.com/office/drawing/2014/chart" uri="{C3380CC4-5D6E-409C-BE32-E72D297353CC}">
                <c16:uniqueId val="{00000D05-0635-4DDC-93D6-3B744CECD2B8}"/>
              </c:ext>
            </c:extLst>
          </c:dPt>
          <c:dPt>
            <c:idx val="1667"/>
            <c:bubble3D val="0"/>
            <c:spPr>
              <a:solidFill>
                <a:schemeClr val="accent6">
                  <a:lumMod val="70000"/>
                </a:schemeClr>
              </a:solidFill>
              <a:ln w="6350">
                <a:noFill/>
              </a:ln>
              <a:effectLst/>
            </c:spPr>
            <c:extLst>
              <c:ext xmlns:c16="http://schemas.microsoft.com/office/drawing/2014/chart" uri="{C3380CC4-5D6E-409C-BE32-E72D297353CC}">
                <c16:uniqueId val="{00000D07-0635-4DDC-93D6-3B744CECD2B8}"/>
              </c:ext>
            </c:extLst>
          </c:dPt>
          <c:dPt>
            <c:idx val="1668"/>
            <c:bubble3D val="0"/>
            <c:spPr>
              <a:solidFill>
                <a:schemeClr val="accent1">
                  <a:lumMod val="50000"/>
                  <a:lumOff val="50000"/>
                </a:schemeClr>
              </a:solidFill>
              <a:ln w="6350">
                <a:noFill/>
              </a:ln>
              <a:effectLst/>
            </c:spPr>
            <c:extLst>
              <c:ext xmlns:c16="http://schemas.microsoft.com/office/drawing/2014/chart" uri="{C3380CC4-5D6E-409C-BE32-E72D297353CC}">
                <c16:uniqueId val="{00000D09-0635-4DDC-93D6-3B744CECD2B8}"/>
              </c:ext>
            </c:extLst>
          </c:dPt>
          <c:dPt>
            <c:idx val="1669"/>
            <c:bubble3D val="0"/>
            <c:spPr>
              <a:solidFill>
                <a:schemeClr val="accent2">
                  <a:lumMod val="50000"/>
                  <a:lumOff val="50000"/>
                </a:schemeClr>
              </a:solidFill>
              <a:ln w="6350">
                <a:noFill/>
              </a:ln>
              <a:effectLst/>
            </c:spPr>
            <c:extLst>
              <c:ext xmlns:c16="http://schemas.microsoft.com/office/drawing/2014/chart" uri="{C3380CC4-5D6E-409C-BE32-E72D297353CC}">
                <c16:uniqueId val="{00000D0B-0635-4DDC-93D6-3B744CECD2B8}"/>
              </c:ext>
            </c:extLst>
          </c:dPt>
          <c:dPt>
            <c:idx val="1670"/>
            <c:bubble3D val="0"/>
            <c:spPr>
              <a:solidFill>
                <a:schemeClr val="accent3">
                  <a:lumMod val="50000"/>
                  <a:lumOff val="50000"/>
                </a:schemeClr>
              </a:solidFill>
              <a:ln w="6350">
                <a:noFill/>
              </a:ln>
              <a:effectLst/>
            </c:spPr>
            <c:extLst>
              <c:ext xmlns:c16="http://schemas.microsoft.com/office/drawing/2014/chart" uri="{C3380CC4-5D6E-409C-BE32-E72D297353CC}">
                <c16:uniqueId val="{00000D0D-0635-4DDC-93D6-3B744CECD2B8}"/>
              </c:ext>
            </c:extLst>
          </c:dPt>
          <c:dPt>
            <c:idx val="1671"/>
            <c:bubble3D val="0"/>
            <c:spPr>
              <a:solidFill>
                <a:schemeClr val="accent4">
                  <a:lumMod val="50000"/>
                  <a:lumOff val="50000"/>
                </a:schemeClr>
              </a:solidFill>
              <a:ln w="6350">
                <a:noFill/>
              </a:ln>
              <a:effectLst/>
            </c:spPr>
            <c:extLst>
              <c:ext xmlns:c16="http://schemas.microsoft.com/office/drawing/2014/chart" uri="{C3380CC4-5D6E-409C-BE32-E72D297353CC}">
                <c16:uniqueId val="{00000D0F-0635-4DDC-93D6-3B744CECD2B8}"/>
              </c:ext>
            </c:extLst>
          </c:dPt>
          <c:dPt>
            <c:idx val="1672"/>
            <c:bubble3D val="0"/>
            <c:spPr>
              <a:solidFill>
                <a:schemeClr val="accent5">
                  <a:lumMod val="50000"/>
                  <a:lumOff val="50000"/>
                </a:schemeClr>
              </a:solidFill>
              <a:ln w="6350">
                <a:noFill/>
              </a:ln>
              <a:effectLst/>
            </c:spPr>
            <c:extLst>
              <c:ext xmlns:c16="http://schemas.microsoft.com/office/drawing/2014/chart" uri="{C3380CC4-5D6E-409C-BE32-E72D297353CC}">
                <c16:uniqueId val="{00000D11-0635-4DDC-93D6-3B744CECD2B8}"/>
              </c:ext>
            </c:extLst>
          </c:dPt>
          <c:dPt>
            <c:idx val="1673"/>
            <c:bubble3D val="0"/>
            <c:spPr>
              <a:solidFill>
                <a:schemeClr val="accent6">
                  <a:lumMod val="50000"/>
                  <a:lumOff val="50000"/>
                </a:schemeClr>
              </a:solidFill>
              <a:ln w="6350">
                <a:noFill/>
              </a:ln>
              <a:effectLst/>
            </c:spPr>
            <c:extLst>
              <c:ext xmlns:c16="http://schemas.microsoft.com/office/drawing/2014/chart" uri="{C3380CC4-5D6E-409C-BE32-E72D297353CC}">
                <c16:uniqueId val="{00000D13-0635-4DDC-93D6-3B744CECD2B8}"/>
              </c:ext>
            </c:extLst>
          </c:dPt>
          <c:dPt>
            <c:idx val="1674"/>
            <c:bubble3D val="0"/>
            <c:spPr>
              <a:solidFill>
                <a:schemeClr val="accent1"/>
              </a:solidFill>
              <a:ln w="6350">
                <a:noFill/>
              </a:ln>
              <a:effectLst/>
            </c:spPr>
            <c:extLst>
              <c:ext xmlns:c16="http://schemas.microsoft.com/office/drawing/2014/chart" uri="{C3380CC4-5D6E-409C-BE32-E72D297353CC}">
                <c16:uniqueId val="{00000D15-0635-4DDC-93D6-3B744CECD2B8}"/>
              </c:ext>
            </c:extLst>
          </c:dPt>
          <c:dPt>
            <c:idx val="1675"/>
            <c:bubble3D val="0"/>
            <c:spPr>
              <a:solidFill>
                <a:schemeClr val="accent2"/>
              </a:solidFill>
              <a:ln w="6350">
                <a:noFill/>
              </a:ln>
              <a:effectLst/>
            </c:spPr>
            <c:extLst>
              <c:ext xmlns:c16="http://schemas.microsoft.com/office/drawing/2014/chart" uri="{C3380CC4-5D6E-409C-BE32-E72D297353CC}">
                <c16:uniqueId val="{00000D17-0635-4DDC-93D6-3B744CECD2B8}"/>
              </c:ext>
            </c:extLst>
          </c:dPt>
          <c:dPt>
            <c:idx val="1676"/>
            <c:bubble3D val="0"/>
            <c:spPr>
              <a:solidFill>
                <a:schemeClr val="accent3"/>
              </a:solidFill>
              <a:ln w="6350">
                <a:noFill/>
              </a:ln>
              <a:effectLst/>
            </c:spPr>
            <c:extLst>
              <c:ext xmlns:c16="http://schemas.microsoft.com/office/drawing/2014/chart" uri="{C3380CC4-5D6E-409C-BE32-E72D297353CC}">
                <c16:uniqueId val="{00000D19-0635-4DDC-93D6-3B744CECD2B8}"/>
              </c:ext>
            </c:extLst>
          </c:dPt>
          <c:dPt>
            <c:idx val="1677"/>
            <c:bubble3D val="0"/>
            <c:spPr>
              <a:solidFill>
                <a:schemeClr val="accent4"/>
              </a:solidFill>
              <a:ln w="6350">
                <a:noFill/>
              </a:ln>
              <a:effectLst/>
            </c:spPr>
            <c:extLst>
              <c:ext xmlns:c16="http://schemas.microsoft.com/office/drawing/2014/chart" uri="{C3380CC4-5D6E-409C-BE32-E72D297353CC}">
                <c16:uniqueId val="{00000D1B-0635-4DDC-93D6-3B744CECD2B8}"/>
              </c:ext>
            </c:extLst>
          </c:dPt>
          <c:dPt>
            <c:idx val="1678"/>
            <c:bubble3D val="0"/>
            <c:spPr>
              <a:solidFill>
                <a:schemeClr val="accent5"/>
              </a:solidFill>
              <a:ln w="6350">
                <a:noFill/>
              </a:ln>
              <a:effectLst/>
            </c:spPr>
            <c:extLst>
              <c:ext xmlns:c16="http://schemas.microsoft.com/office/drawing/2014/chart" uri="{C3380CC4-5D6E-409C-BE32-E72D297353CC}">
                <c16:uniqueId val="{00000D1D-0635-4DDC-93D6-3B744CECD2B8}"/>
              </c:ext>
            </c:extLst>
          </c:dPt>
          <c:dPt>
            <c:idx val="1679"/>
            <c:bubble3D val="0"/>
            <c:spPr>
              <a:solidFill>
                <a:schemeClr val="accent6"/>
              </a:solidFill>
              <a:ln w="6350">
                <a:noFill/>
              </a:ln>
              <a:effectLst/>
            </c:spPr>
            <c:extLst>
              <c:ext xmlns:c16="http://schemas.microsoft.com/office/drawing/2014/chart" uri="{C3380CC4-5D6E-409C-BE32-E72D297353CC}">
                <c16:uniqueId val="{00000D1F-0635-4DDC-93D6-3B744CECD2B8}"/>
              </c:ext>
            </c:extLst>
          </c:dPt>
          <c:dPt>
            <c:idx val="1680"/>
            <c:bubble3D val="0"/>
            <c:spPr>
              <a:solidFill>
                <a:schemeClr val="accent1">
                  <a:lumMod val="60000"/>
                </a:schemeClr>
              </a:solidFill>
              <a:ln w="6350">
                <a:noFill/>
              </a:ln>
              <a:effectLst/>
            </c:spPr>
            <c:extLst>
              <c:ext xmlns:c16="http://schemas.microsoft.com/office/drawing/2014/chart" uri="{C3380CC4-5D6E-409C-BE32-E72D297353CC}">
                <c16:uniqueId val="{00000D21-0635-4DDC-93D6-3B744CECD2B8}"/>
              </c:ext>
            </c:extLst>
          </c:dPt>
          <c:dPt>
            <c:idx val="1681"/>
            <c:bubble3D val="0"/>
            <c:spPr>
              <a:solidFill>
                <a:schemeClr val="accent2">
                  <a:lumMod val="60000"/>
                </a:schemeClr>
              </a:solidFill>
              <a:ln w="6350">
                <a:noFill/>
              </a:ln>
              <a:effectLst/>
            </c:spPr>
            <c:extLst>
              <c:ext xmlns:c16="http://schemas.microsoft.com/office/drawing/2014/chart" uri="{C3380CC4-5D6E-409C-BE32-E72D297353CC}">
                <c16:uniqueId val="{00000D23-0635-4DDC-93D6-3B744CECD2B8}"/>
              </c:ext>
            </c:extLst>
          </c:dPt>
          <c:dPt>
            <c:idx val="1682"/>
            <c:bubble3D val="0"/>
            <c:spPr>
              <a:solidFill>
                <a:schemeClr val="accent3">
                  <a:lumMod val="60000"/>
                </a:schemeClr>
              </a:solidFill>
              <a:ln w="6350">
                <a:noFill/>
              </a:ln>
              <a:effectLst/>
            </c:spPr>
            <c:extLst>
              <c:ext xmlns:c16="http://schemas.microsoft.com/office/drawing/2014/chart" uri="{C3380CC4-5D6E-409C-BE32-E72D297353CC}">
                <c16:uniqueId val="{00000D25-0635-4DDC-93D6-3B744CECD2B8}"/>
              </c:ext>
            </c:extLst>
          </c:dPt>
          <c:dPt>
            <c:idx val="1683"/>
            <c:bubble3D val="0"/>
            <c:spPr>
              <a:solidFill>
                <a:schemeClr val="accent4">
                  <a:lumMod val="60000"/>
                </a:schemeClr>
              </a:solidFill>
              <a:ln w="6350">
                <a:noFill/>
              </a:ln>
              <a:effectLst/>
            </c:spPr>
            <c:extLst>
              <c:ext xmlns:c16="http://schemas.microsoft.com/office/drawing/2014/chart" uri="{C3380CC4-5D6E-409C-BE32-E72D297353CC}">
                <c16:uniqueId val="{00000D27-0635-4DDC-93D6-3B744CECD2B8}"/>
              </c:ext>
            </c:extLst>
          </c:dPt>
          <c:dPt>
            <c:idx val="1684"/>
            <c:bubble3D val="0"/>
            <c:spPr>
              <a:solidFill>
                <a:schemeClr val="accent5">
                  <a:lumMod val="60000"/>
                </a:schemeClr>
              </a:solidFill>
              <a:ln w="6350">
                <a:noFill/>
              </a:ln>
              <a:effectLst/>
            </c:spPr>
            <c:extLst>
              <c:ext xmlns:c16="http://schemas.microsoft.com/office/drawing/2014/chart" uri="{C3380CC4-5D6E-409C-BE32-E72D297353CC}">
                <c16:uniqueId val="{00000D29-0635-4DDC-93D6-3B744CECD2B8}"/>
              </c:ext>
            </c:extLst>
          </c:dPt>
          <c:dPt>
            <c:idx val="1685"/>
            <c:bubble3D val="0"/>
            <c:spPr>
              <a:solidFill>
                <a:schemeClr val="accent6">
                  <a:lumMod val="60000"/>
                </a:schemeClr>
              </a:solidFill>
              <a:ln w="6350">
                <a:noFill/>
              </a:ln>
              <a:effectLst/>
            </c:spPr>
            <c:extLst>
              <c:ext xmlns:c16="http://schemas.microsoft.com/office/drawing/2014/chart" uri="{C3380CC4-5D6E-409C-BE32-E72D297353CC}">
                <c16:uniqueId val="{00000D2B-0635-4DDC-93D6-3B744CECD2B8}"/>
              </c:ext>
            </c:extLst>
          </c:dPt>
          <c:dPt>
            <c:idx val="1686"/>
            <c:bubble3D val="0"/>
            <c:spPr>
              <a:solidFill>
                <a:schemeClr val="accent1">
                  <a:lumMod val="80000"/>
                  <a:lumOff val="20000"/>
                </a:schemeClr>
              </a:solidFill>
              <a:ln w="6350">
                <a:noFill/>
              </a:ln>
              <a:effectLst/>
            </c:spPr>
            <c:extLst>
              <c:ext xmlns:c16="http://schemas.microsoft.com/office/drawing/2014/chart" uri="{C3380CC4-5D6E-409C-BE32-E72D297353CC}">
                <c16:uniqueId val="{00000D2D-0635-4DDC-93D6-3B744CECD2B8}"/>
              </c:ext>
            </c:extLst>
          </c:dPt>
          <c:dPt>
            <c:idx val="1687"/>
            <c:bubble3D val="0"/>
            <c:spPr>
              <a:solidFill>
                <a:schemeClr val="accent2">
                  <a:lumMod val="80000"/>
                  <a:lumOff val="20000"/>
                </a:schemeClr>
              </a:solidFill>
              <a:ln w="6350">
                <a:noFill/>
              </a:ln>
              <a:effectLst/>
            </c:spPr>
            <c:extLst>
              <c:ext xmlns:c16="http://schemas.microsoft.com/office/drawing/2014/chart" uri="{C3380CC4-5D6E-409C-BE32-E72D297353CC}">
                <c16:uniqueId val="{00000D2F-0635-4DDC-93D6-3B744CECD2B8}"/>
              </c:ext>
            </c:extLst>
          </c:dPt>
          <c:dPt>
            <c:idx val="1688"/>
            <c:bubble3D val="0"/>
            <c:spPr>
              <a:solidFill>
                <a:schemeClr val="accent3">
                  <a:lumMod val="80000"/>
                  <a:lumOff val="20000"/>
                </a:schemeClr>
              </a:solidFill>
              <a:ln w="6350">
                <a:noFill/>
              </a:ln>
              <a:effectLst/>
            </c:spPr>
            <c:extLst>
              <c:ext xmlns:c16="http://schemas.microsoft.com/office/drawing/2014/chart" uri="{C3380CC4-5D6E-409C-BE32-E72D297353CC}">
                <c16:uniqueId val="{00000D31-0635-4DDC-93D6-3B744CECD2B8}"/>
              </c:ext>
            </c:extLst>
          </c:dPt>
          <c:dPt>
            <c:idx val="1689"/>
            <c:bubble3D val="0"/>
            <c:spPr>
              <a:solidFill>
                <a:schemeClr val="accent4">
                  <a:lumMod val="80000"/>
                  <a:lumOff val="20000"/>
                </a:schemeClr>
              </a:solidFill>
              <a:ln w="6350">
                <a:noFill/>
              </a:ln>
              <a:effectLst/>
            </c:spPr>
            <c:extLst>
              <c:ext xmlns:c16="http://schemas.microsoft.com/office/drawing/2014/chart" uri="{C3380CC4-5D6E-409C-BE32-E72D297353CC}">
                <c16:uniqueId val="{00000D33-0635-4DDC-93D6-3B744CECD2B8}"/>
              </c:ext>
            </c:extLst>
          </c:dPt>
          <c:dPt>
            <c:idx val="1690"/>
            <c:bubble3D val="0"/>
            <c:spPr>
              <a:solidFill>
                <a:schemeClr val="accent5">
                  <a:lumMod val="80000"/>
                  <a:lumOff val="20000"/>
                </a:schemeClr>
              </a:solidFill>
              <a:ln w="6350">
                <a:noFill/>
              </a:ln>
              <a:effectLst/>
            </c:spPr>
            <c:extLst>
              <c:ext xmlns:c16="http://schemas.microsoft.com/office/drawing/2014/chart" uri="{C3380CC4-5D6E-409C-BE32-E72D297353CC}">
                <c16:uniqueId val="{00000D35-0635-4DDC-93D6-3B744CECD2B8}"/>
              </c:ext>
            </c:extLst>
          </c:dPt>
          <c:dPt>
            <c:idx val="1691"/>
            <c:bubble3D val="0"/>
            <c:spPr>
              <a:solidFill>
                <a:schemeClr val="accent6">
                  <a:lumMod val="80000"/>
                  <a:lumOff val="20000"/>
                </a:schemeClr>
              </a:solidFill>
              <a:ln w="6350">
                <a:noFill/>
              </a:ln>
              <a:effectLst/>
            </c:spPr>
            <c:extLst>
              <c:ext xmlns:c16="http://schemas.microsoft.com/office/drawing/2014/chart" uri="{C3380CC4-5D6E-409C-BE32-E72D297353CC}">
                <c16:uniqueId val="{00000D37-0635-4DDC-93D6-3B744CECD2B8}"/>
              </c:ext>
            </c:extLst>
          </c:dPt>
          <c:dPt>
            <c:idx val="1692"/>
            <c:bubble3D val="0"/>
            <c:spPr>
              <a:solidFill>
                <a:schemeClr val="accent1">
                  <a:lumMod val="80000"/>
                </a:schemeClr>
              </a:solidFill>
              <a:ln w="6350">
                <a:noFill/>
              </a:ln>
              <a:effectLst/>
            </c:spPr>
            <c:extLst>
              <c:ext xmlns:c16="http://schemas.microsoft.com/office/drawing/2014/chart" uri="{C3380CC4-5D6E-409C-BE32-E72D297353CC}">
                <c16:uniqueId val="{00000D39-0635-4DDC-93D6-3B744CECD2B8}"/>
              </c:ext>
            </c:extLst>
          </c:dPt>
          <c:dPt>
            <c:idx val="1693"/>
            <c:bubble3D val="0"/>
            <c:spPr>
              <a:solidFill>
                <a:schemeClr val="accent2">
                  <a:lumMod val="80000"/>
                </a:schemeClr>
              </a:solidFill>
              <a:ln w="6350">
                <a:noFill/>
              </a:ln>
              <a:effectLst/>
            </c:spPr>
            <c:extLst>
              <c:ext xmlns:c16="http://schemas.microsoft.com/office/drawing/2014/chart" uri="{C3380CC4-5D6E-409C-BE32-E72D297353CC}">
                <c16:uniqueId val="{00000D3B-0635-4DDC-93D6-3B744CECD2B8}"/>
              </c:ext>
            </c:extLst>
          </c:dPt>
          <c:dPt>
            <c:idx val="1694"/>
            <c:bubble3D val="0"/>
            <c:spPr>
              <a:solidFill>
                <a:schemeClr val="accent3">
                  <a:lumMod val="80000"/>
                </a:schemeClr>
              </a:solidFill>
              <a:ln w="6350">
                <a:noFill/>
              </a:ln>
              <a:effectLst/>
            </c:spPr>
            <c:extLst>
              <c:ext xmlns:c16="http://schemas.microsoft.com/office/drawing/2014/chart" uri="{C3380CC4-5D6E-409C-BE32-E72D297353CC}">
                <c16:uniqueId val="{00000D3D-0635-4DDC-93D6-3B744CECD2B8}"/>
              </c:ext>
            </c:extLst>
          </c:dPt>
          <c:dPt>
            <c:idx val="1695"/>
            <c:bubble3D val="0"/>
            <c:spPr>
              <a:solidFill>
                <a:schemeClr val="accent4">
                  <a:lumMod val="80000"/>
                </a:schemeClr>
              </a:solidFill>
              <a:ln w="6350">
                <a:noFill/>
              </a:ln>
              <a:effectLst/>
            </c:spPr>
            <c:extLst>
              <c:ext xmlns:c16="http://schemas.microsoft.com/office/drawing/2014/chart" uri="{C3380CC4-5D6E-409C-BE32-E72D297353CC}">
                <c16:uniqueId val="{00000D3F-0635-4DDC-93D6-3B744CECD2B8}"/>
              </c:ext>
            </c:extLst>
          </c:dPt>
          <c:dPt>
            <c:idx val="1696"/>
            <c:bubble3D val="0"/>
            <c:spPr>
              <a:solidFill>
                <a:schemeClr val="accent5">
                  <a:lumMod val="80000"/>
                </a:schemeClr>
              </a:solidFill>
              <a:ln w="6350">
                <a:noFill/>
              </a:ln>
              <a:effectLst/>
            </c:spPr>
            <c:extLst>
              <c:ext xmlns:c16="http://schemas.microsoft.com/office/drawing/2014/chart" uri="{C3380CC4-5D6E-409C-BE32-E72D297353CC}">
                <c16:uniqueId val="{00000D41-0635-4DDC-93D6-3B744CECD2B8}"/>
              </c:ext>
            </c:extLst>
          </c:dPt>
          <c:dPt>
            <c:idx val="1697"/>
            <c:bubble3D val="0"/>
            <c:spPr>
              <a:solidFill>
                <a:schemeClr val="accent6">
                  <a:lumMod val="80000"/>
                </a:schemeClr>
              </a:solidFill>
              <a:ln w="6350">
                <a:noFill/>
              </a:ln>
              <a:effectLst/>
            </c:spPr>
            <c:extLst>
              <c:ext xmlns:c16="http://schemas.microsoft.com/office/drawing/2014/chart" uri="{C3380CC4-5D6E-409C-BE32-E72D297353CC}">
                <c16:uniqueId val="{00000D43-0635-4DDC-93D6-3B744CECD2B8}"/>
              </c:ext>
            </c:extLst>
          </c:dPt>
          <c:dPt>
            <c:idx val="1698"/>
            <c:bubble3D val="0"/>
            <c:spPr>
              <a:solidFill>
                <a:schemeClr val="accent1">
                  <a:lumMod val="60000"/>
                  <a:lumOff val="40000"/>
                </a:schemeClr>
              </a:solidFill>
              <a:ln w="6350">
                <a:noFill/>
              </a:ln>
              <a:effectLst/>
            </c:spPr>
            <c:extLst>
              <c:ext xmlns:c16="http://schemas.microsoft.com/office/drawing/2014/chart" uri="{C3380CC4-5D6E-409C-BE32-E72D297353CC}">
                <c16:uniqueId val="{00000D45-0635-4DDC-93D6-3B744CECD2B8}"/>
              </c:ext>
            </c:extLst>
          </c:dPt>
          <c:dPt>
            <c:idx val="1699"/>
            <c:bubble3D val="0"/>
            <c:spPr>
              <a:solidFill>
                <a:schemeClr val="accent2">
                  <a:lumMod val="60000"/>
                  <a:lumOff val="40000"/>
                </a:schemeClr>
              </a:solidFill>
              <a:ln w="6350">
                <a:noFill/>
              </a:ln>
              <a:effectLst/>
            </c:spPr>
            <c:extLst>
              <c:ext xmlns:c16="http://schemas.microsoft.com/office/drawing/2014/chart" uri="{C3380CC4-5D6E-409C-BE32-E72D297353CC}">
                <c16:uniqueId val="{00000D47-0635-4DDC-93D6-3B744CECD2B8}"/>
              </c:ext>
            </c:extLst>
          </c:dPt>
          <c:dPt>
            <c:idx val="1700"/>
            <c:bubble3D val="0"/>
            <c:spPr>
              <a:solidFill>
                <a:schemeClr val="accent3">
                  <a:lumMod val="60000"/>
                  <a:lumOff val="40000"/>
                </a:schemeClr>
              </a:solidFill>
              <a:ln w="6350">
                <a:noFill/>
              </a:ln>
              <a:effectLst/>
            </c:spPr>
            <c:extLst>
              <c:ext xmlns:c16="http://schemas.microsoft.com/office/drawing/2014/chart" uri="{C3380CC4-5D6E-409C-BE32-E72D297353CC}">
                <c16:uniqueId val="{00000D49-0635-4DDC-93D6-3B744CECD2B8}"/>
              </c:ext>
            </c:extLst>
          </c:dPt>
          <c:dPt>
            <c:idx val="1701"/>
            <c:bubble3D val="0"/>
            <c:spPr>
              <a:solidFill>
                <a:schemeClr val="accent4">
                  <a:lumMod val="60000"/>
                  <a:lumOff val="40000"/>
                </a:schemeClr>
              </a:solidFill>
              <a:ln w="6350">
                <a:noFill/>
              </a:ln>
              <a:effectLst/>
            </c:spPr>
            <c:extLst>
              <c:ext xmlns:c16="http://schemas.microsoft.com/office/drawing/2014/chart" uri="{C3380CC4-5D6E-409C-BE32-E72D297353CC}">
                <c16:uniqueId val="{00000D4B-0635-4DDC-93D6-3B744CECD2B8}"/>
              </c:ext>
            </c:extLst>
          </c:dPt>
          <c:dPt>
            <c:idx val="1702"/>
            <c:bubble3D val="0"/>
            <c:spPr>
              <a:solidFill>
                <a:schemeClr val="accent5">
                  <a:lumMod val="60000"/>
                  <a:lumOff val="40000"/>
                </a:schemeClr>
              </a:solidFill>
              <a:ln w="6350">
                <a:noFill/>
              </a:ln>
              <a:effectLst/>
            </c:spPr>
            <c:extLst>
              <c:ext xmlns:c16="http://schemas.microsoft.com/office/drawing/2014/chart" uri="{C3380CC4-5D6E-409C-BE32-E72D297353CC}">
                <c16:uniqueId val="{00000D4D-0635-4DDC-93D6-3B744CECD2B8}"/>
              </c:ext>
            </c:extLst>
          </c:dPt>
          <c:dPt>
            <c:idx val="1703"/>
            <c:bubble3D val="0"/>
            <c:spPr>
              <a:solidFill>
                <a:schemeClr val="accent6">
                  <a:lumMod val="60000"/>
                  <a:lumOff val="40000"/>
                </a:schemeClr>
              </a:solidFill>
              <a:ln w="6350">
                <a:noFill/>
              </a:ln>
              <a:effectLst/>
            </c:spPr>
            <c:extLst>
              <c:ext xmlns:c16="http://schemas.microsoft.com/office/drawing/2014/chart" uri="{C3380CC4-5D6E-409C-BE32-E72D297353CC}">
                <c16:uniqueId val="{00000D4F-0635-4DDC-93D6-3B744CECD2B8}"/>
              </c:ext>
            </c:extLst>
          </c:dPt>
          <c:dPt>
            <c:idx val="1704"/>
            <c:bubble3D val="0"/>
            <c:spPr>
              <a:solidFill>
                <a:schemeClr val="accent1">
                  <a:lumMod val="50000"/>
                </a:schemeClr>
              </a:solidFill>
              <a:ln w="6350">
                <a:noFill/>
              </a:ln>
              <a:effectLst/>
            </c:spPr>
            <c:extLst>
              <c:ext xmlns:c16="http://schemas.microsoft.com/office/drawing/2014/chart" uri="{C3380CC4-5D6E-409C-BE32-E72D297353CC}">
                <c16:uniqueId val="{00000D51-0635-4DDC-93D6-3B744CECD2B8}"/>
              </c:ext>
            </c:extLst>
          </c:dPt>
          <c:dPt>
            <c:idx val="1705"/>
            <c:bubble3D val="0"/>
            <c:spPr>
              <a:solidFill>
                <a:schemeClr val="accent2">
                  <a:lumMod val="50000"/>
                </a:schemeClr>
              </a:solidFill>
              <a:ln w="6350">
                <a:noFill/>
              </a:ln>
              <a:effectLst/>
            </c:spPr>
            <c:extLst>
              <c:ext xmlns:c16="http://schemas.microsoft.com/office/drawing/2014/chart" uri="{C3380CC4-5D6E-409C-BE32-E72D297353CC}">
                <c16:uniqueId val="{00000D53-0635-4DDC-93D6-3B744CECD2B8}"/>
              </c:ext>
            </c:extLst>
          </c:dPt>
          <c:dPt>
            <c:idx val="1706"/>
            <c:bubble3D val="0"/>
            <c:spPr>
              <a:solidFill>
                <a:schemeClr val="accent3">
                  <a:lumMod val="50000"/>
                </a:schemeClr>
              </a:solidFill>
              <a:ln w="6350">
                <a:noFill/>
              </a:ln>
              <a:effectLst/>
            </c:spPr>
            <c:extLst>
              <c:ext xmlns:c16="http://schemas.microsoft.com/office/drawing/2014/chart" uri="{C3380CC4-5D6E-409C-BE32-E72D297353CC}">
                <c16:uniqueId val="{00000D55-0635-4DDC-93D6-3B744CECD2B8}"/>
              </c:ext>
            </c:extLst>
          </c:dPt>
          <c:dPt>
            <c:idx val="1707"/>
            <c:bubble3D val="0"/>
            <c:spPr>
              <a:solidFill>
                <a:schemeClr val="accent4">
                  <a:lumMod val="50000"/>
                </a:schemeClr>
              </a:solidFill>
              <a:ln w="6350">
                <a:noFill/>
              </a:ln>
              <a:effectLst/>
            </c:spPr>
            <c:extLst>
              <c:ext xmlns:c16="http://schemas.microsoft.com/office/drawing/2014/chart" uri="{C3380CC4-5D6E-409C-BE32-E72D297353CC}">
                <c16:uniqueId val="{00000D57-0635-4DDC-93D6-3B744CECD2B8}"/>
              </c:ext>
            </c:extLst>
          </c:dPt>
          <c:dPt>
            <c:idx val="1708"/>
            <c:bubble3D val="0"/>
            <c:spPr>
              <a:solidFill>
                <a:schemeClr val="accent5">
                  <a:lumMod val="50000"/>
                </a:schemeClr>
              </a:solidFill>
              <a:ln w="6350">
                <a:noFill/>
              </a:ln>
              <a:effectLst/>
            </c:spPr>
            <c:extLst>
              <c:ext xmlns:c16="http://schemas.microsoft.com/office/drawing/2014/chart" uri="{C3380CC4-5D6E-409C-BE32-E72D297353CC}">
                <c16:uniqueId val="{00000D59-0635-4DDC-93D6-3B744CECD2B8}"/>
              </c:ext>
            </c:extLst>
          </c:dPt>
          <c:dPt>
            <c:idx val="1709"/>
            <c:bubble3D val="0"/>
            <c:spPr>
              <a:solidFill>
                <a:schemeClr val="accent6">
                  <a:lumMod val="50000"/>
                </a:schemeClr>
              </a:solidFill>
              <a:ln w="6350">
                <a:noFill/>
              </a:ln>
              <a:effectLst/>
            </c:spPr>
            <c:extLst>
              <c:ext xmlns:c16="http://schemas.microsoft.com/office/drawing/2014/chart" uri="{C3380CC4-5D6E-409C-BE32-E72D297353CC}">
                <c16:uniqueId val="{00000D5B-0635-4DDC-93D6-3B744CECD2B8}"/>
              </c:ext>
            </c:extLst>
          </c:dPt>
          <c:dPt>
            <c:idx val="1710"/>
            <c:bubble3D val="0"/>
            <c:spPr>
              <a:solidFill>
                <a:schemeClr val="accent1">
                  <a:lumMod val="70000"/>
                  <a:lumOff val="30000"/>
                </a:schemeClr>
              </a:solidFill>
              <a:ln w="6350">
                <a:noFill/>
              </a:ln>
              <a:effectLst/>
            </c:spPr>
            <c:extLst>
              <c:ext xmlns:c16="http://schemas.microsoft.com/office/drawing/2014/chart" uri="{C3380CC4-5D6E-409C-BE32-E72D297353CC}">
                <c16:uniqueId val="{00000D5D-0635-4DDC-93D6-3B744CECD2B8}"/>
              </c:ext>
            </c:extLst>
          </c:dPt>
          <c:dPt>
            <c:idx val="1711"/>
            <c:bubble3D val="0"/>
            <c:spPr>
              <a:solidFill>
                <a:schemeClr val="accent2">
                  <a:lumMod val="70000"/>
                  <a:lumOff val="30000"/>
                </a:schemeClr>
              </a:solidFill>
              <a:ln w="6350">
                <a:noFill/>
              </a:ln>
              <a:effectLst/>
            </c:spPr>
            <c:extLst>
              <c:ext xmlns:c16="http://schemas.microsoft.com/office/drawing/2014/chart" uri="{C3380CC4-5D6E-409C-BE32-E72D297353CC}">
                <c16:uniqueId val="{00000D5F-0635-4DDC-93D6-3B744CECD2B8}"/>
              </c:ext>
            </c:extLst>
          </c:dPt>
          <c:dPt>
            <c:idx val="1712"/>
            <c:bubble3D val="0"/>
            <c:spPr>
              <a:solidFill>
                <a:schemeClr val="accent3">
                  <a:lumMod val="70000"/>
                  <a:lumOff val="30000"/>
                </a:schemeClr>
              </a:solidFill>
              <a:ln w="6350">
                <a:noFill/>
              </a:ln>
              <a:effectLst/>
            </c:spPr>
            <c:extLst>
              <c:ext xmlns:c16="http://schemas.microsoft.com/office/drawing/2014/chart" uri="{C3380CC4-5D6E-409C-BE32-E72D297353CC}">
                <c16:uniqueId val="{00000D61-0635-4DDC-93D6-3B744CECD2B8}"/>
              </c:ext>
            </c:extLst>
          </c:dPt>
          <c:dPt>
            <c:idx val="1713"/>
            <c:bubble3D val="0"/>
            <c:spPr>
              <a:solidFill>
                <a:schemeClr val="accent4">
                  <a:lumMod val="70000"/>
                  <a:lumOff val="30000"/>
                </a:schemeClr>
              </a:solidFill>
              <a:ln w="6350">
                <a:noFill/>
              </a:ln>
              <a:effectLst/>
            </c:spPr>
            <c:extLst>
              <c:ext xmlns:c16="http://schemas.microsoft.com/office/drawing/2014/chart" uri="{C3380CC4-5D6E-409C-BE32-E72D297353CC}">
                <c16:uniqueId val="{00000D63-0635-4DDC-93D6-3B744CECD2B8}"/>
              </c:ext>
            </c:extLst>
          </c:dPt>
          <c:dPt>
            <c:idx val="1714"/>
            <c:bubble3D val="0"/>
            <c:spPr>
              <a:solidFill>
                <a:schemeClr val="accent5">
                  <a:lumMod val="70000"/>
                  <a:lumOff val="30000"/>
                </a:schemeClr>
              </a:solidFill>
              <a:ln w="6350">
                <a:noFill/>
              </a:ln>
              <a:effectLst/>
            </c:spPr>
            <c:extLst>
              <c:ext xmlns:c16="http://schemas.microsoft.com/office/drawing/2014/chart" uri="{C3380CC4-5D6E-409C-BE32-E72D297353CC}">
                <c16:uniqueId val="{00000D65-0635-4DDC-93D6-3B744CECD2B8}"/>
              </c:ext>
            </c:extLst>
          </c:dPt>
          <c:dPt>
            <c:idx val="1715"/>
            <c:bubble3D val="0"/>
            <c:spPr>
              <a:solidFill>
                <a:schemeClr val="accent6">
                  <a:lumMod val="70000"/>
                  <a:lumOff val="30000"/>
                </a:schemeClr>
              </a:solidFill>
              <a:ln w="6350">
                <a:noFill/>
              </a:ln>
              <a:effectLst/>
            </c:spPr>
            <c:extLst>
              <c:ext xmlns:c16="http://schemas.microsoft.com/office/drawing/2014/chart" uri="{C3380CC4-5D6E-409C-BE32-E72D297353CC}">
                <c16:uniqueId val="{00000D67-0635-4DDC-93D6-3B744CECD2B8}"/>
              </c:ext>
            </c:extLst>
          </c:dPt>
          <c:dPt>
            <c:idx val="1716"/>
            <c:bubble3D val="0"/>
            <c:spPr>
              <a:solidFill>
                <a:schemeClr val="accent1">
                  <a:lumMod val="70000"/>
                </a:schemeClr>
              </a:solidFill>
              <a:ln w="6350">
                <a:noFill/>
              </a:ln>
              <a:effectLst/>
            </c:spPr>
            <c:extLst>
              <c:ext xmlns:c16="http://schemas.microsoft.com/office/drawing/2014/chart" uri="{C3380CC4-5D6E-409C-BE32-E72D297353CC}">
                <c16:uniqueId val="{00000D69-0635-4DDC-93D6-3B744CECD2B8}"/>
              </c:ext>
            </c:extLst>
          </c:dPt>
          <c:dPt>
            <c:idx val="1717"/>
            <c:bubble3D val="0"/>
            <c:spPr>
              <a:solidFill>
                <a:schemeClr val="accent2">
                  <a:lumMod val="70000"/>
                </a:schemeClr>
              </a:solidFill>
              <a:ln w="6350">
                <a:noFill/>
              </a:ln>
              <a:effectLst/>
            </c:spPr>
            <c:extLst>
              <c:ext xmlns:c16="http://schemas.microsoft.com/office/drawing/2014/chart" uri="{C3380CC4-5D6E-409C-BE32-E72D297353CC}">
                <c16:uniqueId val="{00000D6B-0635-4DDC-93D6-3B744CECD2B8}"/>
              </c:ext>
            </c:extLst>
          </c:dPt>
          <c:dPt>
            <c:idx val="1718"/>
            <c:bubble3D val="0"/>
            <c:spPr>
              <a:solidFill>
                <a:schemeClr val="accent3">
                  <a:lumMod val="70000"/>
                </a:schemeClr>
              </a:solidFill>
              <a:ln w="6350">
                <a:noFill/>
              </a:ln>
              <a:effectLst/>
            </c:spPr>
            <c:extLst>
              <c:ext xmlns:c16="http://schemas.microsoft.com/office/drawing/2014/chart" uri="{C3380CC4-5D6E-409C-BE32-E72D297353CC}">
                <c16:uniqueId val="{00000D6D-0635-4DDC-93D6-3B744CECD2B8}"/>
              </c:ext>
            </c:extLst>
          </c:dPt>
          <c:dPt>
            <c:idx val="1719"/>
            <c:bubble3D val="0"/>
            <c:spPr>
              <a:solidFill>
                <a:schemeClr val="accent4">
                  <a:lumMod val="70000"/>
                </a:schemeClr>
              </a:solidFill>
              <a:ln w="6350">
                <a:noFill/>
              </a:ln>
              <a:effectLst/>
            </c:spPr>
            <c:extLst>
              <c:ext xmlns:c16="http://schemas.microsoft.com/office/drawing/2014/chart" uri="{C3380CC4-5D6E-409C-BE32-E72D297353CC}">
                <c16:uniqueId val="{00000D6F-0635-4DDC-93D6-3B744CECD2B8}"/>
              </c:ext>
            </c:extLst>
          </c:dPt>
          <c:dPt>
            <c:idx val="1720"/>
            <c:bubble3D val="0"/>
            <c:spPr>
              <a:solidFill>
                <a:schemeClr val="accent5">
                  <a:lumMod val="70000"/>
                </a:schemeClr>
              </a:solidFill>
              <a:ln w="6350">
                <a:noFill/>
              </a:ln>
              <a:effectLst/>
            </c:spPr>
            <c:extLst>
              <c:ext xmlns:c16="http://schemas.microsoft.com/office/drawing/2014/chart" uri="{C3380CC4-5D6E-409C-BE32-E72D297353CC}">
                <c16:uniqueId val="{00000D71-0635-4DDC-93D6-3B744CECD2B8}"/>
              </c:ext>
            </c:extLst>
          </c:dPt>
          <c:dPt>
            <c:idx val="1721"/>
            <c:bubble3D val="0"/>
            <c:spPr>
              <a:solidFill>
                <a:schemeClr val="accent6">
                  <a:lumMod val="70000"/>
                </a:schemeClr>
              </a:solidFill>
              <a:ln w="6350">
                <a:noFill/>
              </a:ln>
              <a:effectLst/>
            </c:spPr>
            <c:extLst>
              <c:ext xmlns:c16="http://schemas.microsoft.com/office/drawing/2014/chart" uri="{C3380CC4-5D6E-409C-BE32-E72D297353CC}">
                <c16:uniqueId val="{00000D73-0635-4DDC-93D6-3B744CECD2B8}"/>
              </c:ext>
            </c:extLst>
          </c:dPt>
          <c:dPt>
            <c:idx val="1722"/>
            <c:bubble3D val="0"/>
            <c:spPr>
              <a:solidFill>
                <a:schemeClr val="accent1">
                  <a:lumMod val="50000"/>
                  <a:lumOff val="50000"/>
                </a:schemeClr>
              </a:solidFill>
              <a:ln w="6350">
                <a:noFill/>
              </a:ln>
              <a:effectLst/>
            </c:spPr>
            <c:extLst>
              <c:ext xmlns:c16="http://schemas.microsoft.com/office/drawing/2014/chart" uri="{C3380CC4-5D6E-409C-BE32-E72D297353CC}">
                <c16:uniqueId val="{00000D75-0635-4DDC-93D6-3B744CECD2B8}"/>
              </c:ext>
            </c:extLst>
          </c:dPt>
          <c:dPt>
            <c:idx val="1723"/>
            <c:bubble3D val="0"/>
            <c:spPr>
              <a:solidFill>
                <a:schemeClr val="accent2">
                  <a:lumMod val="50000"/>
                  <a:lumOff val="50000"/>
                </a:schemeClr>
              </a:solidFill>
              <a:ln w="6350">
                <a:noFill/>
              </a:ln>
              <a:effectLst/>
            </c:spPr>
            <c:extLst>
              <c:ext xmlns:c16="http://schemas.microsoft.com/office/drawing/2014/chart" uri="{C3380CC4-5D6E-409C-BE32-E72D297353CC}">
                <c16:uniqueId val="{00000D77-0635-4DDC-93D6-3B744CECD2B8}"/>
              </c:ext>
            </c:extLst>
          </c:dPt>
          <c:dPt>
            <c:idx val="1724"/>
            <c:bubble3D val="0"/>
            <c:spPr>
              <a:solidFill>
                <a:schemeClr val="accent3">
                  <a:lumMod val="50000"/>
                  <a:lumOff val="50000"/>
                </a:schemeClr>
              </a:solidFill>
              <a:ln w="6350">
                <a:noFill/>
              </a:ln>
              <a:effectLst/>
            </c:spPr>
            <c:extLst>
              <c:ext xmlns:c16="http://schemas.microsoft.com/office/drawing/2014/chart" uri="{C3380CC4-5D6E-409C-BE32-E72D297353CC}">
                <c16:uniqueId val="{00000D79-0635-4DDC-93D6-3B744CECD2B8}"/>
              </c:ext>
            </c:extLst>
          </c:dPt>
          <c:dPt>
            <c:idx val="1725"/>
            <c:bubble3D val="0"/>
            <c:spPr>
              <a:solidFill>
                <a:schemeClr val="accent4">
                  <a:lumMod val="50000"/>
                  <a:lumOff val="50000"/>
                </a:schemeClr>
              </a:solidFill>
              <a:ln w="6350">
                <a:noFill/>
              </a:ln>
              <a:effectLst/>
            </c:spPr>
            <c:extLst>
              <c:ext xmlns:c16="http://schemas.microsoft.com/office/drawing/2014/chart" uri="{C3380CC4-5D6E-409C-BE32-E72D297353CC}">
                <c16:uniqueId val="{00000D7B-0635-4DDC-93D6-3B744CECD2B8}"/>
              </c:ext>
            </c:extLst>
          </c:dPt>
          <c:dPt>
            <c:idx val="1726"/>
            <c:bubble3D val="0"/>
            <c:spPr>
              <a:solidFill>
                <a:schemeClr val="accent5">
                  <a:lumMod val="50000"/>
                  <a:lumOff val="50000"/>
                </a:schemeClr>
              </a:solidFill>
              <a:ln w="6350">
                <a:noFill/>
              </a:ln>
              <a:effectLst/>
            </c:spPr>
            <c:extLst>
              <c:ext xmlns:c16="http://schemas.microsoft.com/office/drawing/2014/chart" uri="{C3380CC4-5D6E-409C-BE32-E72D297353CC}">
                <c16:uniqueId val="{00000D7D-0635-4DDC-93D6-3B744CECD2B8}"/>
              </c:ext>
            </c:extLst>
          </c:dPt>
          <c:dPt>
            <c:idx val="1727"/>
            <c:bubble3D val="0"/>
            <c:spPr>
              <a:solidFill>
                <a:schemeClr val="accent6">
                  <a:lumMod val="50000"/>
                  <a:lumOff val="50000"/>
                </a:schemeClr>
              </a:solidFill>
              <a:ln w="6350">
                <a:noFill/>
              </a:ln>
              <a:effectLst/>
            </c:spPr>
            <c:extLst>
              <c:ext xmlns:c16="http://schemas.microsoft.com/office/drawing/2014/chart" uri="{C3380CC4-5D6E-409C-BE32-E72D297353CC}">
                <c16:uniqueId val="{00000D7F-0635-4DDC-93D6-3B744CECD2B8}"/>
              </c:ext>
            </c:extLst>
          </c:dPt>
          <c:dPt>
            <c:idx val="1728"/>
            <c:bubble3D val="0"/>
            <c:spPr>
              <a:solidFill>
                <a:schemeClr val="accent1"/>
              </a:solidFill>
              <a:ln w="6350">
                <a:noFill/>
              </a:ln>
              <a:effectLst/>
            </c:spPr>
            <c:extLst>
              <c:ext xmlns:c16="http://schemas.microsoft.com/office/drawing/2014/chart" uri="{C3380CC4-5D6E-409C-BE32-E72D297353CC}">
                <c16:uniqueId val="{00000D81-0635-4DDC-93D6-3B744CECD2B8}"/>
              </c:ext>
            </c:extLst>
          </c:dPt>
          <c:dPt>
            <c:idx val="1729"/>
            <c:bubble3D val="0"/>
            <c:spPr>
              <a:solidFill>
                <a:schemeClr val="accent2"/>
              </a:solidFill>
              <a:ln w="6350">
                <a:noFill/>
              </a:ln>
              <a:effectLst/>
            </c:spPr>
            <c:extLst>
              <c:ext xmlns:c16="http://schemas.microsoft.com/office/drawing/2014/chart" uri="{C3380CC4-5D6E-409C-BE32-E72D297353CC}">
                <c16:uniqueId val="{00000D83-0635-4DDC-93D6-3B744CECD2B8}"/>
              </c:ext>
            </c:extLst>
          </c:dPt>
          <c:dPt>
            <c:idx val="1730"/>
            <c:bubble3D val="0"/>
            <c:spPr>
              <a:solidFill>
                <a:schemeClr val="accent3"/>
              </a:solidFill>
              <a:ln w="6350">
                <a:noFill/>
              </a:ln>
              <a:effectLst/>
            </c:spPr>
            <c:extLst>
              <c:ext xmlns:c16="http://schemas.microsoft.com/office/drawing/2014/chart" uri="{C3380CC4-5D6E-409C-BE32-E72D297353CC}">
                <c16:uniqueId val="{00000D85-0635-4DDC-93D6-3B744CECD2B8}"/>
              </c:ext>
            </c:extLst>
          </c:dPt>
          <c:dPt>
            <c:idx val="1731"/>
            <c:bubble3D val="0"/>
            <c:spPr>
              <a:solidFill>
                <a:schemeClr val="accent4"/>
              </a:solidFill>
              <a:ln w="6350">
                <a:noFill/>
              </a:ln>
              <a:effectLst/>
            </c:spPr>
            <c:extLst>
              <c:ext xmlns:c16="http://schemas.microsoft.com/office/drawing/2014/chart" uri="{C3380CC4-5D6E-409C-BE32-E72D297353CC}">
                <c16:uniqueId val="{00000D87-0635-4DDC-93D6-3B744CECD2B8}"/>
              </c:ext>
            </c:extLst>
          </c:dPt>
          <c:dPt>
            <c:idx val="1732"/>
            <c:bubble3D val="0"/>
            <c:spPr>
              <a:solidFill>
                <a:schemeClr val="accent5"/>
              </a:solidFill>
              <a:ln w="6350">
                <a:noFill/>
              </a:ln>
              <a:effectLst/>
            </c:spPr>
            <c:extLst>
              <c:ext xmlns:c16="http://schemas.microsoft.com/office/drawing/2014/chart" uri="{C3380CC4-5D6E-409C-BE32-E72D297353CC}">
                <c16:uniqueId val="{00000D89-0635-4DDC-93D6-3B744CECD2B8}"/>
              </c:ext>
            </c:extLst>
          </c:dPt>
          <c:dPt>
            <c:idx val="1733"/>
            <c:bubble3D val="0"/>
            <c:spPr>
              <a:solidFill>
                <a:schemeClr val="accent6"/>
              </a:solidFill>
              <a:ln w="6350">
                <a:noFill/>
              </a:ln>
              <a:effectLst/>
            </c:spPr>
            <c:extLst>
              <c:ext xmlns:c16="http://schemas.microsoft.com/office/drawing/2014/chart" uri="{C3380CC4-5D6E-409C-BE32-E72D297353CC}">
                <c16:uniqueId val="{00000D8B-0635-4DDC-93D6-3B744CECD2B8}"/>
              </c:ext>
            </c:extLst>
          </c:dPt>
          <c:dPt>
            <c:idx val="1734"/>
            <c:bubble3D val="0"/>
            <c:spPr>
              <a:solidFill>
                <a:schemeClr val="accent1">
                  <a:lumMod val="60000"/>
                </a:schemeClr>
              </a:solidFill>
              <a:ln w="6350">
                <a:noFill/>
              </a:ln>
              <a:effectLst/>
            </c:spPr>
            <c:extLst>
              <c:ext xmlns:c16="http://schemas.microsoft.com/office/drawing/2014/chart" uri="{C3380CC4-5D6E-409C-BE32-E72D297353CC}">
                <c16:uniqueId val="{00000D8D-0635-4DDC-93D6-3B744CECD2B8}"/>
              </c:ext>
            </c:extLst>
          </c:dPt>
          <c:dPt>
            <c:idx val="1735"/>
            <c:bubble3D val="0"/>
            <c:spPr>
              <a:solidFill>
                <a:schemeClr val="accent2">
                  <a:lumMod val="60000"/>
                </a:schemeClr>
              </a:solidFill>
              <a:ln w="6350">
                <a:noFill/>
              </a:ln>
              <a:effectLst/>
            </c:spPr>
            <c:extLst>
              <c:ext xmlns:c16="http://schemas.microsoft.com/office/drawing/2014/chart" uri="{C3380CC4-5D6E-409C-BE32-E72D297353CC}">
                <c16:uniqueId val="{00000D8F-0635-4DDC-93D6-3B744CECD2B8}"/>
              </c:ext>
            </c:extLst>
          </c:dPt>
          <c:dPt>
            <c:idx val="1736"/>
            <c:bubble3D val="0"/>
            <c:spPr>
              <a:solidFill>
                <a:schemeClr val="accent3">
                  <a:lumMod val="60000"/>
                </a:schemeClr>
              </a:solidFill>
              <a:ln w="6350">
                <a:noFill/>
              </a:ln>
              <a:effectLst/>
            </c:spPr>
            <c:extLst>
              <c:ext xmlns:c16="http://schemas.microsoft.com/office/drawing/2014/chart" uri="{C3380CC4-5D6E-409C-BE32-E72D297353CC}">
                <c16:uniqueId val="{00000D91-0635-4DDC-93D6-3B744CECD2B8}"/>
              </c:ext>
            </c:extLst>
          </c:dPt>
          <c:dPt>
            <c:idx val="1737"/>
            <c:bubble3D val="0"/>
            <c:spPr>
              <a:solidFill>
                <a:schemeClr val="accent4">
                  <a:lumMod val="60000"/>
                </a:schemeClr>
              </a:solidFill>
              <a:ln w="6350">
                <a:noFill/>
              </a:ln>
              <a:effectLst/>
            </c:spPr>
            <c:extLst>
              <c:ext xmlns:c16="http://schemas.microsoft.com/office/drawing/2014/chart" uri="{C3380CC4-5D6E-409C-BE32-E72D297353CC}">
                <c16:uniqueId val="{00000D93-0635-4DDC-93D6-3B744CECD2B8}"/>
              </c:ext>
            </c:extLst>
          </c:dPt>
          <c:dPt>
            <c:idx val="1738"/>
            <c:bubble3D val="0"/>
            <c:spPr>
              <a:solidFill>
                <a:schemeClr val="accent5">
                  <a:lumMod val="60000"/>
                </a:schemeClr>
              </a:solidFill>
              <a:ln w="6350">
                <a:noFill/>
              </a:ln>
              <a:effectLst/>
            </c:spPr>
            <c:extLst>
              <c:ext xmlns:c16="http://schemas.microsoft.com/office/drawing/2014/chart" uri="{C3380CC4-5D6E-409C-BE32-E72D297353CC}">
                <c16:uniqueId val="{00000D95-0635-4DDC-93D6-3B744CECD2B8}"/>
              </c:ext>
            </c:extLst>
          </c:dPt>
          <c:dPt>
            <c:idx val="1739"/>
            <c:bubble3D val="0"/>
            <c:spPr>
              <a:solidFill>
                <a:schemeClr val="accent6">
                  <a:lumMod val="60000"/>
                </a:schemeClr>
              </a:solidFill>
              <a:ln w="6350">
                <a:noFill/>
              </a:ln>
              <a:effectLst/>
            </c:spPr>
            <c:extLst>
              <c:ext xmlns:c16="http://schemas.microsoft.com/office/drawing/2014/chart" uri="{C3380CC4-5D6E-409C-BE32-E72D297353CC}">
                <c16:uniqueId val="{00000D97-0635-4DDC-93D6-3B744CECD2B8}"/>
              </c:ext>
            </c:extLst>
          </c:dPt>
          <c:dPt>
            <c:idx val="1740"/>
            <c:bubble3D val="0"/>
            <c:spPr>
              <a:solidFill>
                <a:schemeClr val="accent1">
                  <a:lumMod val="80000"/>
                  <a:lumOff val="20000"/>
                </a:schemeClr>
              </a:solidFill>
              <a:ln w="6350">
                <a:noFill/>
              </a:ln>
              <a:effectLst/>
            </c:spPr>
            <c:extLst>
              <c:ext xmlns:c16="http://schemas.microsoft.com/office/drawing/2014/chart" uri="{C3380CC4-5D6E-409C-BE32-E72D297353CC}">
                <c16:uniqueId val="{00000D99-0635-4DDC-93D6-3B744CECD2B8}"/>
              </c:ext>
            </c:extLst>
          </c:dPt>
          <c:dPt>
            <c:idx val="1741"/>
            <c:bubble3D val="0"/>
            <c:spPr>
              <a:solidFill>
                <a:schemeClr val="accent2">
                  <a:lumMod val="80000"/>
                  <a:lumOff val="20000"/>
                </a:schemeClr>
              </a:solidFill>
              <a:ln w="6350">
                <a:noFill/>
              </a:ln>
              <a:effectLst/>
            </c:spPr>
            <c:extLst>
              <c:ext xmlns:c16="http://schemas.microsoft.com/office/drawing/2014/chart" uri="{C3380CC4-5D6E-409C-BE32-E72D297353CC}">
                <c16:uniqueId val="{00000D9B-0635-4DDC-93D6-3B744CECD2B8}"/>
              </c:ext>
            </c:extLst>
          </c:dPt>
          <c:dPt>
            <c:idx val="1742"/>
            <c:bubble3D val="0"/>
            <c:spPr>
              <a:solidFill>
                <a:schemeClr val="accent3">
                  <a:lumMod val="80000"/>
                  <a:lumOff val="20000"/>
                </a:schemeClr>
              </a:solidFill>
              <a:ln w="6350">
                <a:noFill/>
              </a:ln>
              <a:effectLst/>
            </c:spPr>
            <c:extLst>
              <c:ext xmlns:c16="http://schemas.microsoft.com/office/drawing/2014/chart" uri="{C3380CC4-5D6E-409C-BE32-E72D297353CC}">
                <c16:uniqueId val="{00000D9D-0635-4DDC-93D6-3B744CECD2B8}"/>
              </c:ext>
            </c:extLst>
          </c:dPt>
          <c:dPt>
            <c:idx val="1743"/>
            <c:bubble3D val="0"/>
            <c:spPr>
              <a:solidFill>
                <a:schemeClr val="accent4">
                  <a:lumMod val="80000"/>
                  <a:lumOff val="20000"/>
                </a:schemeClr>
              </a:solidFill>
              <a:ln w="6350">
                <a:noFill/>
              </a:ln>
              <a:effectLst/>
            </c:spPr>
            <c:extLst>
              <c:ext xmlns:c16="http://schemas.microsoft.com/office/drawing/2014/chart" uri="{C3380CC4-5D6E-409C-BE32-E72D297353CC}">
                <c16:uniqueId val="{00000D9F-0635-4DDC-93D6-3B744CECD2B8}"/>
              </c:ext>
            </c:extLst>
          </c:dPt>
          <c:dPt>
            <c:idx val="1744"/>
            <c:bubble3D val="0"/>
            <c:spPr>
              <a:solidFill>
                <a:schemeClr val="accent5">
                  <a:lumMod val="80000"/>
                  <a:lumOff val="20000"/>
                </a:schemeClr>
              </a:solidFill>
              <a:ln w="6350">
                <a:noFill/>
              </a:ln>
              <a:effectLst/>
            </c:spPr>
            <c:extLst>
              <c:ext xmlns:c16="http://schemas.microsoft.com/office/drawing/2014/chart" uri="{C3380CC4-5D6E-409C-BE32-E72D297353CC}">
                <c16:uniqueId val="{00000DA1-0635-4DDC-93D6-3B744CECD2B8}"/>
              </c:ext>
            </c:extLst>
          </c:dPt>
          <c:dPt>
            <c:idx val="1745"/>
            <c:bubble3D val="0"/>
            <c:spPr>
              <a:solidFill>
                <a:schemeClr val="accent6">
                  <a:lumMod val="80000"/>
                  <a:lumOff val="20000"/>
                </a:schemeClr>
              </a:solidFill>
              <a:ln w="6350">
                <a:noFill/>
              </a:ln>
              <a:effectLst/>
            </c:spPr>
            <c:extLst>
              <c:ext xmlns:c16="http://schemas.microsoft.com/office/drawing/2014/chart" uri="{C3380CC4-5D6E-409C-BE32-E72D297353CC}">
                <c16:uniqueId val="{00000DA3-0635-4DDC-93D6-3B744CECD2B8}"/>
              </c:ext>
            </c:extLst>
          </c:dPt>
          <c:dPt>
            <c:idx val="1746"/>
            <c:bubble3D val="0"/>
            <c:spPr>
              <a:solidFill>
                <a:schemeClr val="accent1">
                  <a:lumMod val="80000"/>
                </a:schemeClr>
              </a:solidFill>
              <a:ln w="6350">
                <a:noFill/>
              </a:ln>
              <a:effectLst/>
            </c:spPr>
            <c:extLst>
              <c:ext xmlns:c16="http://schemas.microsoft.com/office/drawing/2014/chart" uri="{C3380CC4-5D6E-409C-BE32-E72D297353CC}">
                <c16:uniqueId val="{00000DA5-0635-4DDC-93D6-3B744CECD2B8}"/>
              </c:ext>
            </c:extLst>
          </c:dPt>
          <c:dPt>
            <c:idx val="1747"/>
            <c:bubble3D val="0"/>
            <c:spPr>
              <a:solidFill>
                <a:schemeClr val="accent2">
                  <a:lumMod val="80000"/>
                </a:schemeClr>
              </a:solidFill>
              <a:ln w="6350">
                <a:noFill/>
              </a:ln>
              <a:effectLst/>
            </c:spPr>
            <c:extLst>
              <c:ext xmlns:c16="http://schemas.microsoft.com/office/drawing/2014/chart" uri="{C3380CC4-5D6E-409C-BE32-E72D297353CC}">
                <c16:uniqueId val="{00000DA7-0635-4DDC-93D6-3B744CECD2B8}"/>
              </c:ext>
            </c:extLst>
          </c:dPt>
          <c:dPt>
            <c:idx val="1748"/>
            <c:bubble3D val="0"/>
            <c:spPr>
              <a:solidFill>
                <a:schemeClr val="accent3">
                  <a:lumMod val="80000"/>
                </a:schemeClr>
              </a:solidFill>
              <a:ln w="6350">
                <a:noFill/>
              </a:ln>
              <a:effectLst/>
            </c:spPr>
            <c:extLst>
              <c:ext xmlns:c16="http://schemas.microsoft.com/office/drawing/2014/chart" uri="{C3380CC4-5D6E-409C-BE32-E72D297353CC}">
                <c16:uniqueId val="{00000DA9-0635-4DDC-93D6-3B744CECD2B8}"/>
              </c:ext>
            </c:extLst>
          </c:dPt>
          <c:dPt>
            <c:idx val="1749"/>
            <c:bubble3D val="0"/>
            <c:spPr>
              <a:solidFill>
                <a:schemeClr val="accent4">
                  <a:lumMod val="80000"/>
                </a:schemeClr>
              </a:solidFill>
              <a:ln w="6350">
                <a:noFill/>
              </a:ln>
              <a:effectLst/>
            </c:spPr>
            <c:extLst>
              <c:ext xmlns:c16="http://schemas.microsoft.com/office/drawing/2014/chart" uri="{C3380CC4-5D6E-409C-BE32-E72D297353CC}">
                <c16:uniqueId val="{00000DAB-0635-4DDC-93D6-3B744CECD2B8}"/>
              </c:ext>
            </c:extLst>
          </c:dPt>
          <c:dPt>
            <c:idx val="1750"/>
            <c:bubble3D val="0"/>
            <c:spPr>
              <a:solidFill>
                <a:schemeClr val="accent5">
                  <a:lumMod val="80000"/>
                </a:schemeClr>
              </a:solidFill>
              <a:ln w="6350">
                <a:noFill/>
              </a:ln>
              <a:effectLst/>
            </c:spPr>
            <c:extLst>
              <c:ext xmlns:c16="http://schemas.microsoft.com/office/drawing/2014/chart" uri="{C3380CC4-5D6E-409C-BE32-E72D297353CC}">
                <c16:uniqueId val="{00000DAD-0635-4DDC-93D6-3B744CECD2B8}"/>
              </c:ext>
            </c:extLst>
          </c:dPt>
          <c:dPt>
            <c:idx val="1751"/>
            <c:bubble3D val="0"/>
            <c:spPr>
              <a:solidFill>
                <a:schemeClr val="accent6">
                  <a:lumMod val="80000"/>
                </a:schemeClr>
              </a:solidFill>
              <a:ln w="6350">
                <a:noFill/>
              </a:ln>
              <a:effectLst/>
            </c:spPr>
            <c:extLst>
              <c:ext xmlns:c16="http://schemas.microsoft.com/office/drawing/2014/chart" uri="{C3380CC4-5D6E-409C-BE32-E72D297353CC}">
                <c16:uniqueId val="{00000DAF-0635-4DDC-93D6-3B744CECD2B8}"/>
              </c:ext>
            </c:extLst>
          </c:dPt>
          <c:dPt>
            <c:idx val="1752"/>
            <c:bubble3D val="0"/>
            <c:spPr>
              <a:solidFill>
                <a:schemeClr val="accent1">
                  <a:lumMod val="60000"/>
                  <a:lumOff val="40000"/>
                </a:schemeClr>
              </a:solidFill>
              <a:ln w="6350">
                <a:noFill/>
              </a:ln>
              <a:effectLst/>
            </c:spPr>
            <c:extLst>
              <c:ext xmlns:c16="http://schemas.microsoft.com/office/drawing/2014/chart" uri="{C3380CC4-5D6E-409C-BE32-E72D297353CC}">
                <c16:uniqueId val="{00000DB1-0635-4DDC-93D6-3B744CECD2B8}"/>
              </c:ext>
            </c:extLst>
          </c:dPt>
          <c:dPt>
            <c:idx val="1753"/>
            <c:bubble3D val="0"/>
            <c:spPr>
              <a:solidFill>
                <a:schemeClr val="accent2">
                  <a:lumMod val="60000"/>
                  <a:lumOff val="40000"/>
                </a:schemeClr>
              </a:solidFill>
              <a:ln w="6350">
                <a:noFill/>
              </a:ln>
              <a:effectLst/>
            </c:spPr>
            <c:extLst>
              <c:ext xmlns:c16="http://schemas.microsoft.com/office/drawing/2014/chart" uri="{C3380CC4-5D6E-409C-BE32-E72D297353CC}">
                <c16:uniqueId val="{00000DB3-0635-4DDC-93D6-3B744CECD2B8}"/>
              </c:ext>
            </c:extLst>
          </c:dPt>
          <c:dPt>
            <c:idx val="1754"/>
            <c:bubble3D val="0"/>
            <c:spPr>
              <a:solidFill>
                <a:schemeClr val="accent3">
                  <a:lumMod val="60000"/>
                  <a:lumOff val="40000"/>
                </a:schemeClr>
              </a:solidFill>
              <a:ln w="6350">
                <a:noFill/>
              </a:ln>
              <a:effectLst/>
            </c:spPr>
            <c:extLst>
              <c:ext xmlns:c16="http://schemas.microsoft.com/office/drawing/2014/chart" uri="{C3380CC4-5D6E-409C-BE32-E72D297353CC}">
                <c16:uniqueId val="{00000DB5-0635-4DDC-93D6-3B744CECD2B8}"/>
              </c:ext>
            </c:extLst>
          </c:dPt>
          <c:dPt>
            <c:idx val="1755"/>
            <c:bubble3D val="0"/>
            <c:spPr>
              <a:solidFill>
                <a:schemeClr val="accent4">
                  <a:lumMod val="60000"/>
                  <a:lumOff val="40000"/>
                </a:schemeClr>
              </a:solidFill>
              <a:ln w="6350">
                <a:noFill/>
              </a:ln>
              <a:effectLst/>
            </c:spPr>
            <c:extLst>
              <c:ext xmlns:c16="http://schemas.microsoft.com/office/drawing/2014/chart" uri="{C3380CC4-5D6E-409C-BE32-E72D297353CC}">
                <c16:uniqueId val="{00000DB7-0635-4DDC-93D6-3B744CECD2B8}"/>
              </c:ext>
            </c:extLst>
          </c:dPt>
          <c:dPt>
            <c:idx val="1756"/>
            <c:bubble3D val="0"/>
            <c:spPr>
              <a:solidFill>
                <a:schemeClr val="accent5">
                  <a:lumMod val="60000"/>
                  <a:lumOff val="40000"/>
                </a:schemeClr>
              </a:solidFill>
              <a:ln w="6350">
                <a:noFill/>
              </a:ln>
              <a:effectLst/>
            </c:spPr>
            <c:extLst>
              <c:ext xmlns:c16="http://schemas.microsoft.com/office/drawing/2014/chart" uri="{C3380CC4-5D6E-409C-BE32-E72D297353CC}">
                <c16:uniqueId val="{00000DB9-0635-4DDC-93D6-3B744CECD2B8}"/>
              </c:ext>
            </c:extLst>
          </c:dPt>
          <c:dPt>
            <c:idx val="1757"/>
            <c:bubble3D val="0"/>
            <c:spPr>
              <a:solidFill>
                <a:schemeClr val="accent6">
                  <a:lumMod val="60000"/>
                  <a:lumOff val="40000"/>
                </a:schemeClr>
              </a:solidFill>
              <a:ln w="6350">
                <a:noFill/>
              </a:ln>
              <a:effectLst/>
            </c:spPr>
            <c:extLst>
              <c:ext xmlns:c16="http://schemas.microsoft.com/office/drawing/2014/chart" uri="{C3380CC4-5D6E-409C-BE32-E72D297353CC}">
                <c16:uniqueId val="{00000DBB-0635-4DDC-93D6-3B744CECD2B8}"/>
              </c:ext>
            </c:extLst>
          </c:dPt>
          <c:dPt>
            <c:idx val="1758"/>
            <c:bubble3D val="0"/>
            <c:spPr>
              <a:solidFill>
                <a:schemeClr val="accent1">
                  <a:lumMod val="50000"/>
                </a:schemeClr>
              </a:solidFill>
              <a:ln w="6350">
                <a:noFill/>
              </a:ln>
              <a:effectLst/>
            </c:spPr>
            <c:extLst>
              <c:ext xmlns:c16="http://schemas.microsoft.com/office/drawing/2014/chart" uri="{C3380CC4-5D6E-409C-BE32-E72D297353CC}">
                <c16:uniqueId val="{00000DBD-0635-4DDC-93D6-3B744CECD2B8}"/>
              </c:ext>
            </c:extLst>
          </c:dPt>
          <c:dPt>
            <c:idx val="1759"/>
            <c:bubble3D val="0"/>
            <c:spPr>
              <a:solidFill>
                <a:schemeClr val="accent2">
                  <a:lumMod val="50000"/>
                </a:schemeClr>
              </a:solidFill>
              <a:ln w="6350">
                <a:noFill/>
              </a:ln>
              <a:effectLst/>
            </c:spPr>
            <c:extLst>
              <c:ext xmlns:c16="http://schemas.microsoft.com/office/drawing/2014/chart" uri="{C3380CC4-5D6E-409C-BE32-E72D297353CC}">
                <c16:uniqueId val="{00000DBF-0635-4DDC-93D6-3B744CECD2B8}"/>
              </c:ext>
            </c:extLst>
          </c:dPt>
          <c:dPt>
            <c:idx val="1760"/>
            <c:bubble3D val="0"/>
            <c:spPr>
              <a:solidFill>
                <a:schemeClr val="accent3">
                  <a:lumMod val="50000"/>
                </a:schemeClr>
              </a:solidFill>
              <a:ln w="6350">
                <a:noFill/>
              </a:ln>
              <a:effectLst/>
            </c:spPr>
            <c:extLst>
              <c:ext xmlns:c16="http://schemas.microsoft.com/office/drawing/2014/chart" uri="{C3380CC4-5D6E-409C-BE32-E72D297353CC}">
                <c16:uniqueId val="{00000DC1-0635-4DDC-93D6-3B744CECD2B8}"/>
              </c:ext>
            </c:extLst>
          </c:dPt>
          <c:dPt>
            <c:idx val="1761"/>
            <c:bubble3D val="0"/>
            <c:spPr>
              <a:solidFill>
                <a:schemeClr val="accent4">
                  <a:lumMod val="50000"/>
                </a:schemeClr>
              </a:solidFill>
              <a:ln w="6350">
                <a:noFill/>
              </a:ln>
              <a:effectLst/>
            </c:spPr>
            <c:extLst>
              <c:ext xmlns:c16="http://schemas.microsoft.com/office/drawing/2014/chart" uri="{C3380CC4-5D6E-409C-BE32-E72D297353CC}">
                <c16:uniqueId val="{00000DC3-0635-4DDC-93D6-3B744CECD2B8}"/>
              </c:ext>
            </c:extLst>
          </c:dPt>
          <c:dPt>
            <c:idx val="1762"/>
            <c:bubble3D val="0"/>
            <c:spPr>
              <a:solidFill>
                <a:schemeClr val="accent5">
                  <a:lumMod val="50000"/>
                </a:schemeClr>
              </a:solidFill>
              <a:ln w="6350">
                <a:noFill/>
              </a:ln>
              <a:effectLst/>
            </c:spPr>
            <c:extLst>
              <c:ext xmlns:c16="http://schemas.microsoft.com/office/drawing/2014/chart" uri="{C3380CC4-5D6E-409C-BE32-E72D297353CC}">
                <c16:uniqueId val="{00000DC5-0635-4DDC-93D6-3B744CECD2B8}"/>
              </c:ext>
            </c:extLst>
          </c:dPt>
          <c:dPt>
            <c:idx val="1763"/>
            <c:bubble3D val="0"/>
            <c:spPr>
              <a:solidFill>
                <a:schemeClr val="accent6">
                  <a:lumMod val="50000"/>
                </a:schemeClr>
              </a:solidFill>
              <a:ln w="6350">
                <a:noFill/>
              </a:ln>
              <a:effectLst/>
            </c:spPr>
            <c:extLst>
              <c:ext xmlns:c16="http://schemas.microsoft.com/office/drawing/2014/chart" uri="{C3380CC4-5D6E-409C-BE32-E72D297353CC}">
                <c16:uniqueId val="{00000DC7-0635-4DDC-93D6-3B744CECD2B8}"/>
              </c:ext>
            </c:extLst>
          </c:dPt>
          <c:dPt>
            <c:idx val="1764"/>
            <c:bubble3D val="0"/>
            <c:spPr>
              <a:solidFill>
                <a:schemeClr val="accent1">
                  <a:lumMod val="70000"/>
                  <a:lumOff val="30000"/>
                </a:schemeClr>
              </a:solidFill>
              <a:ln w="6350">
                <a:noFill/>
              </a:ln>
              <a:effectLst/>
            </c:spPr>
            <c:extLst>
              <c:ext xmlns:c16="http://schemas.microsoft.com/office/drawing/2014/chart" uri="{C3380CC4-5D6E-409C-BE32-E72D297353CC}">
                <c16:uniqueId val="{00000DC9-0635-4DDC-93D6-3B744CECD2B8}"/>
              </c:ext>
            </c:extLst>
          </c:dPt>
          <c:dPt>
            <c:idx val="1765"/>
            <c:bubble3D val="0"/>
            <c:spPr>
              <a:solidFill>
                <a:schemeClr val="accent2">
                  <a:lumMod val="70000"/>
                  <a:lumOff val="30000"/>
                </a:schemeClr>
              </a:solidFill>
              <a:ln w="6350">
                <a:noFill/>
              </a:ln>
              <a:effectLst/>
            </c:spPr>
            <c:extLst>
              <c:ext xmlns:c16="http://schemas.microsoft.com/office/drawing/2014/chart" uri="{C3380CC4-5D6E-409C-BE32-E72D297353CC}">
                <c16:uniqueId val="{00000DCB-0635-4DDC-93D6-3B744CECD2B8}"/>
              </c:ext>
            </c:extLst>
          </c:dPt>
          <c:dPt>
            <c:idx val="1766"/>
            <c:bubble3D val="0"/>
            <c:spPr>
              <a:solidFill>
                <a:schemeClr val="accent3">
                  <a:lumMod val="70000"/>
                  <a:lumOff val="30000"/>
                </a:schemeClr>
              </a:solidFill>
              <a:ln w="6350">
                <a:noFill/>
              </a:ln>
              <a:effectLst/>
            </c:spPr>
            <c:extLst>
              <c:ext xmlns:c16="http://schemas.microsoft.com/office/drawing/2014/chart" uri="{C3380CC4-5D6E-409C-BE32-E72D297353CC}">
                <c16:uniqueId val="{00000DCD-0635-4DDC-93D6-3B744CECD2B8}"/>
              </c:ext>
            </c:extLst>
          </c:dPt>
          <c:dPt>
            <c:idx val="1767"/>
            <c:bubble3D val="0"/>
            <c:spPr>
              <a:solidFill>
                <a:schemeClr val="accent4">
                  <a:lumMod val="70000"/>
                  <a:lumOff val="30000"/>
                </a:schemeClr>
              </a:solidFill>
              <a:ln w="6350">
                <a:noFill/>
              </a:ln>
              <a:effectLst/>
            </c:spPr>
            <c:extLst>
              <c:ext xmlns:c16="http://schemas.microsoft.com/office/drawing/2014/chart" uri="{C3380CC4-5D6E-409C-BE32-E72D297353CC}">
                <c16:uniqueId val="{00000DCF-0635-4DDC-93D6-3B744CECD2B8}"/>
              </c:ext>
            </c:extLst>
          </c:dPt>
          <c:dPt>
            <c:idx val="1768"/>
            <c:bubble3D val="0"/>
            <c:spPr>
              <a:solidFill>
                <a:schemeClr val="accent5">
                  <a:lumMod val="70000"/>
                  <a:lumOff val="30000"/>
                </a:schemeClr>
              </a:solidFill>
              <a:ln w="6350">
                <a:noFill/>
              </a:ln>
              <a:effectLst/>
            </c:spPr>
            <c:extLst>
              <c:ext xmlns:c16="http://schemas.microsoft.com/office/drawing/2014/chart" uri="{C3380CC4-5D6E-409C-BE32-E72D297353CC}">
                <c16:uniqueId val="{00000DD1-0635-4DDC-93D6-3B744CECD2B8}"/>
              </c:ext>
            </c:extLst>
          </c:dPt>
          <c:dPt>
            <c:idx val="1769"/>
            <c:bubble3D val="0"/>
            <c:spPr>
              <a:solidFill>
                <a:schemeClr val="accent6">
                  <a:lumMod val="70000"/>
                  <a:lumOff val="30000"/>
                </a:schemeClr>
              </a:solidFill>
              <a:ln w="6350">
                <a:noFill/>
              </a:ln>
              <a:effectLst/>
            </c:spPr>
            <c:extLst>
              <c:ext xmlns:c16="http://schemas.microsoft.com/office/drawing/2014/chart" uri="{C3380CC4-5D6E-409C-BE32-E72D297353CC}">
                <c16:uniqueId val="{00000DD3-0635-4DDC-93D6-3B744CECD2B8}"/>
              </c:ext>
            </c:extLst>
          </c:dPt>
          <c:dPt>
            <c:idx val="1770"/>
            <c:bubble3D val="0"/>
            <c:spPr>
              <a:solidFill>
                <a:schemeClr val="accent1">
                  <a:lumMod val="70000"/>
                </a:schemeClr>
              </a:solidFill>
              <a:ln w="6350">
                <a:noFill/>
              </a:ln>
              <a:effectLst/>
            </c:spPr>
            <c:extLst>
              <c:ext xmlns:c16="http://schemas.microsoft.com/office/drawing/2014/chart" uri="{C3380CC4-5D6E-409C-BE32-E72D297353CC}">
                <c16:uniqueId val="{00000DD5-0635-4DDC-93D6-3B744CECD2B8}"/>
              </c:ext>
            </c:extLst>
          </c:dPt>
          <c:dPt>
            <c:idx val="1771"/>
            <c:bubble3D val="0"/>
            <c:spPr>
              <a:solidFill>
                <a:schemeClr val="accent2">
                  <a:lumMod val="70000"/>
                </a:schemeClr>
              </a:solidFill>
              <a:ln w="6350">
                <a:noFill/>
              </a:ln>
              <a:effectLst/>
            </c:spPr>
            <c:extLst>
              <c:ext xmlns:c16="http://schemas.microsoft.com/office/drawing/2014/chart" uri="{C3380CC4-5D6E-409C-BE32-E72D297353CC}">
                <c16:uniqueId val="{00000DD7-0635-4DDC-93D6-3B744CECD2B8}"/>
              </c:ext>
            </c:extLst>
          </c:dPt>
          <c:dPt>
            <c:idx val="1772"/>
            <c:bubble3D val="0"/>
            <c:spPr>
              <a:solidFill>
                <a:schemeClr val="accent3">
                  <a:lumMod val="70000"/>
                </a:schemeClr>
              </a:solidFill>
              <a:ln w="6350">
                <a:noFill/>
              </a:ln>
              <a:effectLst/>
            </c:spPr>
            <c:extLst>
              <c:ext xmlns:c16="http://schemas.microsoft.com/office/drawing/2014/chart" uri="{C3380CC4-5D6E-409C-BE32-E72D297353CC}">
                <c16:uniqueId val="{00000DD9-0635-4DDC-93D6-3B744CECD2B8}"/>
              </c:ext>
            </c:extLst>
          </c:dPt>
          <c:dPt>
            <c:idx val="1773"/>
            <c:bubble3D val="0"/>
            <c:spPr>
              <a:solidFill>
                <a:schemeClr val="accent4">
                  <a:lumMod val="70000"/>
                </a:schemeClr>
              </a:solidFill>
              <a:ln w="6350">
                <a:noFill/>
              </a:ln>
              <a:effectLst/>
            </c:spPr>
            <c:extLst>
              <c:ext xmlns:c16="http://schemas.microsoft.com/office/drawing/2014/chart" uri="{C3380CC4-5D6E-409C-BE32-E72D297353CC}">
                <c16:uniqueId val="{00000DDB-0635-4DDC-93D6-3B744CECD2B8}"/>
              </c:ext>
            </c:extLst>
          </c:dPt>
          <c:dPt>
            <c:idx val="1774"/>
            <c:bubble3D val="0"/>
            <c:spPr>
              <a:solidFill>
                <a:schemeClr val="accent5">
                  <a:lumMod val="70000"/>
                </a:schemeClr>
              </a:solidFill>
              <a:ln w="6350">
                <a:noFill/>
              </a:ln>
              <a:effectLst/>
            </c:spPr>
            <c:extLst>
              <c:ext xmlns:c16="http://schemas.microsoft.com/office/drawing/2014/chart" uri="{C3380CC4-5D6E-409C-BE32-E72D297353CC}">
                <c16:uniqueId val="{00000DDD-0635-4DDC-93D6-3B744CECD2B8}"/>
              </c:ext>
            </c:extLst>
          </c:dPt>
          <c:dPt>
            <c:idx val="1775"/>
            <c:bubble3D val="0"/>
            <c:spPr>
              <a:solidFill>
                <a:schemeClr val="accent6">
                  <a:lumMod val="70000"/>
                </a:schemeClr>
              </a:solidFill>
              <a:ln w="6350">
                <a:noFill/>
              </a:ln>
              <a:effectLst/>
            </c:spPr>
            <c:extLst>
              <c:ext xmlns:c16="http://schemas.microsoft.com/office/drawing/2014/chart" uri="{C3380CC4-5D6E-409C-BE32-E72D297353CC}">
                <c16:uniqueId val="{00000DDF-0635-4DDC-93D6-3B744CECD2B8}"/>
              </c:ext>
            </c:extLst>
          </c:dPt>
          <c:dPt>
            <c:idx val="1776"/>
            <c:bubble3D val="0"/>
            <c:spPr>
              <a:solidFill>
                <a:schemeClr val="accent1">
                  <a:lumMod val="50000"/>
                  <a:lumOff val="50000"/>
                </a:schemeClr>
              </a:solidFill>
              <a:ln w="6350">
                <a:noFill/>
              </a:ln>
              <a:effectLst/>
            </c:spPr>
            <c:extLst>
              <c:ext xmlns:c16="http://schemas.microsoft.com/office/drawing/2014/chart" uri="{C3380CC4-5D6E-409C-BE32-E72D297353CC}">
                <c16:uniqueId val="{00000DE1-0635-4DDC-93D6-3B744CECD2B8}"/>
              </c:ext>
            </c:extLst>
          </c:dPt>
          <c:dPt>
            <c:idx val="1777"/>
            <c:bubble3D val="0"/>
            <c:spPr>
              <a:solidFill>
                <a:schemeClr val="accent2">
                  <a:lumMod val="50000"/>
                  <a:lumOff val="50000"/>
                </a:schemeClr>
              </a:solidFill>
              <a:ln w="6350">
                <a:noFill/>
              </a:ln>
              <a:effectLst/>
            </c:spPr>
            <c:extLst>
              <c:ext xmlns:c16="http://schemas.microsoft.com/office/drawing/2014/chart" uri="{C3380CC4-5D6E-409C-BE32-E72D297353CC}">
                <c16:uniqueId val="{00000DE3-0635-4DDC-93D6-3B744CECD2B8}"/>
              </c:ext>
            </c:extLst>
          </c:dPt>
          <c:dPt>
            <c:idx val="1778"/>
            <c:bubble3D val="0"/>
            <c:spPr>
              <a:solidFill>
                <a:schemeClr val="accent3">
                  <a:lumMod val="50000"/>
                  <a:lumOff val="50000"/>
                </a:schemeClr>
              </a:solidFill>
              <a:ln w="6350">
                <a:noFill/>
              </a:ln>
              <a:effectLst/>
            </c:spPr>
            <c:extLst>
              <c:ext xmlns:c16="http://schemas.microsoft.com/office/drawing/2014/chart" uri="{C3380CC4-5D6E-409C-BE32-E72D297353CC}">
                <c16:uniqueId val="{00000DE5-0635-4DDC-93D6-3B744CECD2B8}"/>
              </c:ext>
            </c:extLst>
          </c:dPt>
          <c:dPt>
            <c:idx val="1779"/>
            <c:bubble3D val="0"/>
            <c:spPr>
              <a:solidFill>
                <a:schemeClr val="accent4">
                  <a:lumMod val="50000"/>
                  <a:lumOff val="50000"/>
                </a:schemeClr>
              </a:solidFill>
              <a:ln w="6350">
                <a:noFill/>
              </a:ln>
              <a:effectLst/>
            </c:spPr>
            <c:extLst>
              <c:ext xmlns:c16="http://schemas.microsoft.com/office/drawing/2014/chart" uri="{C3380CC4-5D6E-409C-BE32-E72D297353CC}">
                <c16:uniqueId val="{00000DE7-0635-4DDC-93D6-3B744CECD2B8}"/>
              </c:ext>
            </c:extLst>
          </c:dPt>
          <c:dPt>
            <c:idx val="1780"/>
            <c:bubble3D val="0"/>
            <c:spPr>
              <a:solidFill>
                <a:schemeClr val="accent5">
                  <a:lumMod val="50000"/>
                  <a:lumOff val="50000"/>
                </a:schemeClr>
              </a:solidFill>
              <a:ln w="6350">
                <a:noFill/>
              </a:ln>
              <a:effectLst/>
            </c:spPr>
            <c:extLst>
              <c:ext xmlns:c16="http://schemas.microsoft.com/office/drawing/2014/chart" uri="{C3380CC4-5D6E-409C-BE32-E72D297353CC}">
                <c16:uniqueId val="{00000DE9-0635-4DDC-93D6-3B744CECD2B8}"/>
              </c:ext>
            </c:extLst>
          </c:dPt>
          <c:dPt>
            <c:idx val="1781"/>
            <c:bubble3D val="0"/>
            <c:spPr>
              <a:solidFill>
                <a:schemeClr val="accent6">
                  <a:lumMod val="50000"/>
                  <a:lumOff val="50000"/>
                </a:schemeClr>
              </a:solidFill>
              <a:ln w="6350">
                <a:noFill/>
              </a:ln>
              <a:effectLst/>
            </c:spPr>
            <c:extLst>
              <c:ext xmlns:c16="http://schemas.microsoft.com/office/drawing/2014/chart" uri="{C3380CC4-5D6E-409C-BE32-E72D297353CC}">
                <c16:uniqueId val="{00000DEB-0635-4DDC-93D6-3B744CECD2B8}"/>
              </c:ext>
            </c:extLst>
          </c:dPt>
          <c:dPt>
            <c:idx val="1782"/>
            <c:bubble3D val="0"/>
            <c:spPr>
              <a:solidFill>
                <a:schemeClr val="accent1"/>
              </a:solidFill>
              <a:ln w="6350">
                <a:noFill/>
              </a:ln>
              <a:effectLst/>
            </c:spPr>
            <c:extLst>
              <c:ext xmlns:c16="http://schemas.microsoft.com/office/drawing/2014/chart" uri="{C3380CC4-5D6E-409C-BE32-E72D297353CC}">
                <c16:uniqueId val="{00000DED-0635-4DDC-93D6-3B744CECD2B8}"/>
              </c:ext>
            </c:extLst>
          </c:dPt>
          <c:dPt>
            <c:idx val="1783"/>
            <c:bubble3D val="0"/>
            <c:spPr>
              <a:solidFill>
                <a:schemeClr val="accent2"/>
              </a:solidFill>
              <a:ln w="6350">
                <a:noFill/>
              </a:ln>
              <a:effectLst/>
            </c:spPr>
            <c:extLst>
              <c:ext xmlns:c16="http://schemas.microsoft.com/office/drawing/2014/chart" uri="{C3380CC4-5D6E-409C-BE32-E72D297353CC}">
                <c16:uniqueId val="{00000DEF-0635-4DDC-93D6-3B744CECD2B8}"/>
              </c:ext>
            </c:extLst>
          </c:dPt>
          <c:dPt>
            <c:idx val="1784"/>
            <c:bubble3D val="0"/>
            <c:spPr>
              <a:solidFill>
                <a:schemeClr val="accent3"/>
              </a:solidFill>
              <a:ln w="6350">
                <a:noFill/>
              </a:ln>
              <a:effectLst/>
            </c:spPr>
            <c:extLst>
              <c:ext xmlns:c16="http://schemas.microsoft.com/office/drawing/2014/chart" uri="{C3380CC4-5D6E-409C-BE32-E72D297353CC}">
                <c16:uniqueId val="{00000DF1-0635-4DDC-93D6-3B744CECD2B8}"/>
              </c:ext>
            </c:extLst>
          </c:dPt>
          <c:dPt>
            <c:idx val="1785"/>
            <c:bubble3D val="0"/>
            <c:spPr>
              <a:solidFill>
                <a:schemeClr val="accent4"/>
              </a:solidFill>
              <a:ln w="6350">
                <a:noFill/>
              </a:ln>
              <a:effectLst/>
            </c:spPr>
            <c:extLst>
              <c:ext xmlns:c16="http://schemas.microsoft.com/office/drawing/2014/chart" uri="{C3380CC4-5D6E-409C-BE32-E72D297353CC}">
                <c16:uniqueId val="{00000DF3-0635-4DDC-93D6-3B744CECD2B8}"/>
              </c:ext>
            </c:extLst>
          </c:dPt>
          <c:dPt>
            <c:idx val="1786"/>
            <c:bubble3D val="0"/>
            <c:spPr>
              <a:solidFill>
                <a:schemeClr val="accent5"/>
              </a:solidFill>
              <a:ln w="6350">
                <a:noFill/>
              </a:ln>
              <a:effectLst/>
            </c:spPr>
            <c:extLst>
              <c:ext xmlns:c16="http://schemas.microsoft.com/office/drawing/2014/chart" uri="{C3380CC4-5D6E-409C-BE32-E72D297353CC}">
                <c16:uniqueId val="{00000DF5-0635-4DDC-93D6-3B744CECD2B8}"/>
              </c:ext>
            </c:extLst>
          </c:dPt>
          <c:dPt>
            <c:idx val="1787"/>
            <c:bubble3D val="0"/>
            <c:spPr>
              <a:solidFill>
                <a:schemeClr val="accent6"/>
              </a:solidFill>
              <a:ln w="6350">
                <a:noFill/>
              </a:ln>
              <a:effectLst/>
            </c:spPr>
            <c:extLst>
              <c:ext xmlns:c16="http://schemas.microsoft.com/office/drawing/2014/chart" uri="{C3380CC4-5D6E-409C-BE32-E72D297353CC}">
                <c16:uniqueId val="{00000DF7-0635-4DDC-93D6-3B744CECD2B8}"/>
              </c:ext>
            </c:extLst>
          </c:dPt>
          <c:dPt>
            <c:idx val="1788"/>
            <c:bubble3D val="0"/>
            <c:spPr>
              <a:solidFill>
                <a:schemeClr val="accent1">
                  <a:lumMod val="60000"/>
                </a:schemeClr>
              </a:solidFill>
              <a:ln w="6350">
                <a:noFill/>
              </a:ln>
              <a:effectLst/>
            </c:spPr>
            <c:extLst>
              <c:ext xmlns:c16="http://schemas.microsoft.com/office/drawing/2014/chart" uri="{C3380CC4-5D6E-409C-BE32-E72D297353CC}">
                <c16:uniqueId val="{00000DF9-0635-4DDC-93D6-3B744CECD2B8}"/>
              </c:ext>
            </c:extLst>
          </c:dPt>
          <c:dPt>
            <c:idx val="1789"/>
            <c:bubble3D val="0"/>
            <c:spPr>
              <a:solidFill>
                <a:schemeClr val="accent2">
                  <a:lumMod val="60000"/>
                </a:schemeClr>
              </a:solidFill>
              <a:ln w="6350">
                <a:noFill/>
              </a:ln>
              <a:effectLst/>
            </c:spPr>
            <c:extLst>
              <c:ext xmlns:c16="http://schemas.microsoft.com/office/drawing/2014/chart" uri="{C3380CC4-5D6E-409C-BE32-E72D297353CC}">
                <c16:uniqueId val="{00000DFB-0635-4DDC-93D6-3B744CECD2B8}"/>
              </c:ext>
            </c:extLst>
          </c:dPt>
          <c:dPt>
            <c:idx val="1790"/>
            <c:bubble3D val="0"/>
            <c:spPr>
              <a:solidFill>
                <a:schemeClr val="accent3">
                  <a:lumMod val="60000"/>
                </a:schemeClr>
              </a:solidFill>
              <a:ln w="6350">
                <a:noFill/>
              </a:ln>
              <a:effectLst/>
            </c:spPr>
            <c:extLst>
              <c:ext xmlns:c16="http://schemas.microsoft.com/office/drawing/2014/chart" uri="{C3380CC4-5D6E-409C-BE32-E72D297353CC}">
                <c16:uniqueId val="{00000DFD-0635-4DDC-93D6-3B744CECD2B8}"/>
              </c:ext>
            </c:extLst>
          </c:dPt>
          <c:dPt>
            <c:idx val="1791"/>
            <c:bubble3D val="0"/>
            <c:spPr>
              <a:solidFill>
                <a:schemeClr val="accent4">
                  <a:lumMod val="60000"/>
                </a:schemeClr>
              </a:solidFill>
              <a:ln w="6350">
                <a:noFill/>
              </a:ln>
              <a:effectLst/>
            </c:spPr>
            <c:extLst>
              <c:ext xmlns:c16="http://schemas.microsoft.com/office/drawing/2014/chart" uri="{C3380CC4-5D6E-409C-BE32-E72D297353CC}">
                <c16:uniqueId val="{00000DFF-0635-4DDC-93D6-3B744CECD2B8}"/>
              </c:ext>
            </c:extLst>
          </c:dPt>
          <c:dPt>
            <c:idx val="1792"/>
            <c:bubble3D val="0"/>
            <c:spPr>
              <a:solidFill>
                <a:schemeClr val="accent5">
                  <a:lumMod val="60000"/>
                </a:schemeClr>
              </a:solidFill>
              <a:ln w="6350">
                <a:noFill/>
              </a:ln>
              <a:effectLst/>
            </c:spPr>
            <c:extLst>
              <c:ext xmlns:c16="http://schemas.microsoft.com/office/drawing/2014/chart" uri="{C3380CC4-5D6E-409C-BE32-E72D297353CC}">
                <c16:uniqueId val="{00000E01-0635-4DDC-93D6-3B744CECD2B8}"/>
              </c:ext>
            </c:extLst>
          </c:dPt>
          <c:dPt>
            <c:idx val="1793"/>
            <c:bubble3D val="0"/>
            <c:spPr>
              <a:solidFill>
                <a:schemeClr val="accent6">
                  <a:lumMod val="60000"/>
                </a:schemeClr>
              </a:solidFill>
              <a:ln w="6350">
                <a:noFill/>
              </a:ln>
              <a:effectLst/>
            </c:spPr>
            <c:extLst>
              <c:ext xmlns:c16="http://schemas.microsoft.com/office/drawing/2014/chart" uri="{C3380CC4-5D6E-409C-BE32-E72D297353CC}">
                <c16:uniqueId val="{00000E03-0635-4DDC-93D6-3B744CECD2B8}"/>
              </c:ext>
            </c:extLst>
          </c:dPt>
          <c:dPt>
            <c:idx val="1794"/>
            <c:bubble3D val="0"/>
            <c:spPr>
              <a:solidFill>
                <a:schemeClr val="accent1">
                  <a:lumMod val="80000"/>
                  <a:lumOff val="20000"/>
                </a:schemeClr>
              </a:solidFill>
              <a:ln w="6350">
                <a:noFill/>
              </a:ln>
              <a:effectLst/>
            </c:spPr>
            <c:extLst>
              <c:ext xmlns:c16="http://schemas.microsoft.com/office/drawing/2014/chart" uri="{C3380CC4-5D6E-409C-BE32-E72D297353CC}">
                <c16:uniqueId val="{00000E05-0635-4DDC-93D6-3B744CECD2B8}"/>
              </c:ext>
            </c:extLst>
          </c:dPt>
          <c:dPt>
            <c:idx val="1795"/>
            <c:bubble3D val="0"/>
            <c:spPr>
              <a:solidFill>
                <a:schemeClr val="accent2">
                  <a:lumMod val="80000"/>
                  <a:lumOff val="20000"/>
                </a:schemeClr>
              </a:solidFill>
              <a:ln w="6350">
                <a:noFill/>
              </a:ln>
              <a:effectLst/>
            </c:spPr>
            <c:extLst>
              <c:ext xmlns:c16="http://schemas.microsoft.com/office/drawing/2014/chart" uri="{C3380CC4-5D6E-409C-BE32-E72D297353CC}">
                <c16:uniqueId val="{00000E07-0635-4DDC-93D6-3B744CECD2B8}"/>
              </c:ext>
            </c:extLst>
          </c:dPt>
          <c:dPt>
            <c:idx val="1796"/>
            <c:bubble3D val="0"/>
            <c:spPr>
              <a:solidFill>
                <a:schemeClr val="accent3">
                  <a:lumMod val="80000"/>
                  <a:lumOff val="20000"/>
                </a:schemeClr>
              </a:solidFill>
              <a:ln w="6350">
                <a:noFill/>
              </a:ln>
              <a:effectLst/>
            </c:spPr>
            <c:extLst>
              <c:ext xmlns:c16="http://schemas.microsoft.com/office/drawing/2014/chart" uri="{C3380CC4-5D6E-409C-BE32-E72D297353CC}">
                <c16:uniqueId val="{00000E09-0635-4DDC-93D6-3B744CECD2B8}"/>
              </c:ext>
            </c:extLst>
          </c:dPt>
          <c:dPt>
            <c:idx val="1797"/>
            <c:bubble3D val="0"/>
            <c:spPr>
              <a:solidFill>
                <a:schemeClr val="accent4">
                  <a:lumMod val="80000"/>
                  <a:lumOff val="20000"/>
                </a:schemeClr>
              </a:solidFill>
              <a:ln w="6350">
                <a:noFill/>
              </a:ln>
              <a:effectLst/>
            </c:spPr>
            <c:extLst>
              <c:ext xmlns:c16="http://schemas.microsoft.com/office/drawing/2014/chart" uri="{C3380CC4-5D6E-409C-BE32-E72D297353CC}">
                <c16:uniqueId val="{00000E0B-0635-4DDC-93D6-3B744CECD2B8}"/>
              </c:ext>
            </c:extLst>
          </c:dPt>
          <c:dPt>
            <c:idx val="1798"/>
            <c:bubble3D val="0"/>
            <c:spPr>
              <a:solidFill>
                <a:schemeClr val="accent5">
                  <a:lumMod val="80000"/>
                  <a:lumOff val="20000"/>
                </a:schemeClr>
              </a:solidFill>
              <a:ln w="6350">
                <a:noFill/>
              </a:ln>
              <a:effectLst/>
            </c:spPr>
            <c:extLst>
              <c:ext xmlns:c16="http://schemas.microsoft.com/office/drawing/2014/chart" uri="{C3380CC4-5D6E-409C-BE32-E72D297353CC}">
                <c16:uniqueId val="{00000E0D-0635-4DDC-93D6-3B744CECD2B8}"/>
              </c:ext>
            </c:extLst>
          </c:dPt>
          <c:dPt>
            <c:idx val="1799"/>
            <c:bubble3D val="0"/>
            <c:spPr>
              <a:solidFill>
                <a:schemeClr val="accent6">
                  <a:lumMod val="80000"/>
                  <a:lumOff val="20000"/>
                </a:schemeClr>
              </a:solidFill>
              <a:ln w="6350">
                <a:noFill/>
              </a:ln>
              <a:effectLst/>
            </c:spPr>
            <c:extLst>
              <c:ext xmlns:c16="http://schemas.microsoft.com/office/drawing/2014/chart" uri="{C3380CC4-5D6E-409C-BE32-E72D297353CC}">
                <c16:uniqueId val="{00000E0F-0635-4DDC-93D6-3B744CECD2B8}"/>
              </c:ext>
            </c:extLst>
          </c:dPt>
          <c:dPt>
            <c:idx val="1800"/>
            <c:bubble3D val="0"/>
            <c:spPr>
              <a:solidFill>
                <a:schemeClr val="accent1">
                  <a:lumMod val="80000"/>
                </a:schemeClr>
              </a:solidFill>
              <a:ln w="6350">
                <a:noFill/>
              </a:ln>
              <a:effectLst/>
            </c:spPr>
            <c:extLst>
              <c:ext xmlns:c16="http://schemas.microsoft.com/office/drawing/2014/chart" uri="{C3380CC4-5D6E-409C-BE32-E72D297353CC}">
                <c16:uniqueId val="{00000E11-0635-4DDC-93D6-3B744CECD2B8}"/>
              </c:ext>
            </c:extLst>
          </c:dPt>
          <c:dPt>
            <c:idx val="1801"/>
            <c:bubble3D val="0"/>
            <c:spPr>
              <a:solidFill>
                <a:schemeClr val="accent2">
                  <a:lumMod val="80000"/>
                </a:schemeClr>
              </a:solidFill>
              <a:ln w="6350">
                <a:noFill/>
              </a:ln>
              <a:effectLst/>
            </c:spPr>
            <c:extLst>
              <c:ext xmlns:c16="http://schemas.microsoft.com/office/drawing/2014/chart" uri="{C3380CC4-5D6E-409C-BE32-E72D297353CC}">
                <c16:uniqueId val="{00000E13-0635-4DDC-93D6-3B744CECD2B8}"/>
              </c:ext>
            </c:extLst>
          </c:dPt>
          <c:dPt>
            <c:idx val="1802"/>
            <c:bubble3D val="0"/>
            <c:spPr>
              <a:solidFill>
                <a:schemeClr val="accent3">
                  <a:lumMod val="80000"/>
                </a:schemeClr>
              </a:solidFill>
              <a:ln w="6350">
                <a:noFill/>
              </a:ln>
              <a:effectLst/>
            </c:spPr>
            <c:extLst>
              <c:ext xmlns:c16="http://schemas.microsoft.com/office/drawing/2014/chart" uri="{C3380CC4-5D6E-409C-BE32-E72D297353CC}">
                <c16:uniqueId val="{00000E15-0635-4DDC-93D6-3B744CECD2B8}"/>
              </c:ext>
            </c:extLst>
          </c:dPt>
          <c:dPt>
            <c:idx val="1803"/>
            <c:bubble3D val="0"/>
            <c:spPr>
              <a:solidFill>
                <a:schemeClr val="accent4">
                  <a:lumMod val="80000"/>
                </a:schemeClr>
              </a:solidFill>
              <a:ln w="6350">
                <a:noFill/>
              </a:ln>
              <a:effectLst/>
            </c:spPr>
            <c:extLst>
              <c:ext xmlns:c16="http://schemas.microsoft.com/office/drawing/2014/chart" uri="{C3380CC4-5D6E-409C-BE32-E72D297353CC}">
                <c16:uniqueId val="{00000E17-0635-4DDC-93D6-3B744CECD2B8}"/>
              </c:ext>
            </c:extLst>
          </c:dPt>
          <c:dPt>
            <c:idx val="1804"/>
            <c:bubble3D val="0"/>
            <c:spPr>
              <a:solidFill>
                <a:schemeClr val="accent5">
                  <a:lumMod val="80000"/>
                </a:schemeClr>
              </a:solidFill>
              <a:ln w="6350">
                <a:noFill/>
              </a:ln>
              <a:effectLst/>
            </c:spPr>
            <c:extLst>
              <c:ext xmlns:c16="http://schemas.microsoft.com/office/drawing/2014/chart" uri="{C3380CC4-5D6E-409C-BE32-E72D297353CC}">
                <c16:uniqueId val="{00000E19-0635-4DDC-93D6-3B744CECD2B8}"/>
              </c:ext>
            </c:extLst>
          </c:dPt>
          <c:dPt>
            <c:idx val="1805"/>
            <c:bubble3D val="0"/>
            <c:spPr>
              <a:solidFill>
                <a:schemeClr val="accent6">
                  <a:lumMod val="80000"/>
                </a:schemeClr>
              </a:solidFill>
              <a:ln w="6350">
                <a:noFill/>
              </a:ln>
              <a:effectLst/>
            </c:spPr>
            <c:extLst>
              <c:ext xmlns:c16="http://schemas.microsoft.com/office/drawing/2014/chart" uri="{C3380CC4-5D6E-409C-BE32-E72D297353CC}">
                <c16:uniqueId val="{00000E1B-0635-4DDC-93D6-3B744CECD2B8}"/>
              </c:ext>
            </c:extLst>
          </c:dPt>
          <c:dPt>
            <c:idx val="1806"/>
            <c:bubble3D val="0"/>
            <c:spPr>
              <a:solidFill>
                <a:schemeClr val="accent1">
                  <a:lumMod val="60000"/>
                  <a:lumOff val="40000"/>
                </a:schemeClr>
              </a:solidFill>
              <a:ln w="6350">
                <a:noFill/>
              </a:ln>
              <a:effectLst/>
            </c:spPr>
            <c:extLst>
              <c:ext xmlns:c16="http://schemas.microsoft.com/office/drawing/2014/chart" uri="{C3380CC4-5D6E-409C-BE32-E72D297353CC}">
                <c16:uniqueId val="{00000E1D-0635-4DDC-93D6-3B744CECD2B8}"/>
              </c:ext>
            </c:extLst>
          </c:dPt>
          <c:dPt>
            <c:idx val="1807"/>
            <c:bubble3D val="0"/>
            <c:spPr>
              <a:solidFill>
                <a:schemeClr val="accent2">
                  <a:lumMod val="60000"/>
                  <a:lumOff val="40000"/>
                </a:schemeClr>
              </a:solidFill>
              <a:ln w="6350">
                <a:noFill/>
              </a:ln>
              <a:effectLst/>
            </c:spPr>
            <c:extLst>
              <c:ext xmlns:c16="http://schemas.microsoft.com/office/drawing/2014/chart" uri="{C3380CC4-5D6E-409C-BE32-E72D297353CC}">
                <c16:uniqueId val="{00000E1F-0635-4DDC-93D6-3B744CECD2B8}"/>
              </c:ext>
            </c:extLst>
          </c:dPt>
          <c:dPt>
            <c:idx val="1808"/>
            <c:bubble3D val="0"/>
            <c:spPr>
              <a:solidFill>
                <a:schemeClr val="accent3">
                  <a:lumMod val="60000"/>
                  <a:lumOff val="40000"/>
                </a:schemeClr>
              </a:solidFill>
              <a:ln w="6350">
                <a:noFill/>
              </a:ln>
              <a:effectLst/>
            </c:spPr>
            <c:extLst>
              <c:ext xmlns:c16="http://schemas.microsoft.com/office/drawing/2014/chart" uri="{C3380CC4-5D6E-409C-BE32-E72D297353CC}">
                <c16:uniqueId val="{00000E21-0635-4DDC-93D6-3B744CECD2B8}"/>
              </c:ext>
            </c:extLst>
          </c:dPt>
          <c:dPt>
            <c:idx val="1809"/>
            <c:bubble3D val="0"/>
            <c:spPr>
              <a:solidFill>
                <a:schemeClr val="accent4">
                  <a:lumMod val="60000"/>
                  <a:lumOff val="40000"/>
                </a:schemeClr>
              </a:solidFill>
              <a:ln w="6350">
                <a:noFill/>
              </a:ln>
              <a:effectLst/>
            </c:spPr>
            <c:extLst>
              <c:ext xmlns:c16="http://schemas.microsoft.com/office/drawing/2014/chart" uri="{C3380CC4-5D6E-409C-BE32-E72D297353CC}">
                <c16:uniqueId val="{00000E23-0635-4DDC-93D6-3B744CECD2B8}"/>
              </c:ext>
            </c:extLst>
          </c:dPt>
          <c:dPt>
            <c:idx val="1810"/>
            <c:bubble3D val="0"/>
            <c:spPr>
              <a:solidFill>
                <a:schemeClr val="accent5">
                  <a:lumMod val="60000"/>
                  <a:lumOff val="40000"/>
                </a:schemeClr>
              </a:solidFill>
              <a:ln w="6350">
                <a:noFill/>
              </a:ln>
              <a:effectLst/>
            </c:spPr>
            <c:extLst>
              <c:ext xmlns:c16="http://schemas.microsoft.com/office/drawing/2014/chart" uri="{C3380CC4-5D6E-409C-BE32-E72D297353CC}">
                <c16:uniqueId val="{00000E25-0635-4DDC-93D6-3B744CECD2B8}"/>
              </c:ext>
            </c:extLst>
          </c:dPt>
          <c:dPt>
            <c:idx val="1811"/>
            <c:bubble3D val="0"/>
            <c:spPr>
              <a:solidFill>
                <a:schemeClr val="accent6">
                  <a:lumMod val="60000"/>
                  <a:lumOff val="40000"/>
                </a:schemeClr>
              </a:solidFill>
              <a:ln w="6350">
                <a:noFill/>
              </a:ln>
              <a:effectLst/>
            </c:spPr>
            <c:extLst>
              <c:ext xmlns:c16="http://schemas.microsoft.com/office/drawing/2014/chart" uri="{C3380CC4-5D6E-409C-BE32-E72D297353CC}">
                <c16:uniqueId val="{00000E27-0635-4DDC-93D6-3B744CECD2B8}"/>
              </c:ext>
            </c:extLst>
          </c:dPt>
          <c:dPt>
            <c:idx val="1812"/>
            <c:bubble3D val="0"/>
            <c:spPr>
              <a:solidFill>
                <a:schemeClr val="accent1">
                  <a:lumMod val="50000"/>
                </a:schemeClr>
              </a:solidFill>
              <a:ln w="6350">
                <a:noFill/>
              </a:ln>
              <a:effectLst/>
            </c:spPr>
            <c:extLst>
              <c:ext xmlns:c16="http://schemas.microsoft.com/office/drawing/2014/chart" uri="{C3380CC4-5D6E-409C-BE32-E72D297353CC}">
                <c16:uniqueId val="{00000E29-0635-4DDC-93D6-3B744CECD2B8}"/>
              </c:ext>
            </c:extLst>
          </c:dPt>
          <c:dPt>
            <c:idx val="1813"/>
            <c:bubble3D val="0"/>
            <c:spPr>
              <a:solidFill>
                <a:schemeClr val="accent2">
                  <a:lumMod val="50000"/>
                </a:schemeClr>
              </a:solidFill>
              <a:ln w="6350">
                <a:noFill/>
              </a:ln>
              <a:effectLst/>
            </c:spPr>
            <c:extLst>
              <c:ext xmlns:c16="http://schemas.microsoft.com/office/drawing/2014/chart" uri="{C3380CC4-5D6E-409C-BE32-E72D297353CC}">
                <c16:uniqueId val="{00000E2B-0635-4DDC-93D6-3B744CECD2B8}"/>
              </c:ext>
            </c:extLst>
          </c:dPt>
          <c:dPt>
            <c:idx val="1814"/>
            <c:bubble3D val="0"/>
            <c:spPr>
              <a:solidFill>
                <a:schemeClr val="accent3">
                  <a:lumMod val="50000"/>
                </a:schemeClr>
              </a:solidFill>
              <a:ln w="6350">
                <a:noFill/>
              </a:ln>
              <a:effectLst/>
            </c:spPr>
            <c:extLst>
              <c:ext xmlns:c16="http://schemas.microsoft.com/office/drawing/2014/chart" uri="{C3380CC4-5D6E-409C-BE32-E72D297353CC}">
                <c16:uniqueId val="{00000E2D-0635-4DDC-93D6-3B744CECD2B8}"/>
              </c:ext>
            </c:extLst>
          </c:dPt>
          <c:dPt>
            <c:idx val="1815"/>
            <c:bubble3D val="0"/>
            <c:spPr>
              <a:solidFill>
                <a:schemeClr val="accent4">
                  <a:lumMod val="50000"/>
                </a:schemeClr>
              </a:solidFill>
              <a:ln w="6350">
                <a:noFill/>
              </a:ln>
              <a:effectLst/>
            </c:spPr>
            <c:extLst>
              <c:ext xmlns:c16="http://schemas.microsoft.com/office/drawing/2014/chart" uri="{C3380CC4-5D6E-409C-BE32-E72D297353CC}">
                <c16:uniqueId val="{00000E2F-0635-4DDC-93D6-3B744CECD2B8}"/>
              </c:ext>
            </c:extLst>
          </c:dPt>
          <c:dPt>
            <c:idx val="1816"/>
            <c:bubble3D val="0"/>
            <c:spPr>
              <a:solidFill>
                <a:schemeClr val="accent5">
                  <a:lumMod val="50000"/>
                </a:schemeClr>
              </a:solidFill>
              <a:ln w="6350">
                <a:noFill/>
              </a:ln>
              <a:effectLst/>
            </c:spPr>
            <c:extLst>
              <c:ext xmlns:c16="http://schemas.microsoft.com/office/drawing/2014/chart" uri="{C3380CC4-5D6E-409C-BE32-E72D297353CC}">
                <c16:uniqueId val="{00000E31-0635-4DDC-93D6-3B744CECD2B8}"/>
              </c:ext>
            </c:extLst>
          </c:dPt>
          <c:dPt>
            <c:idx val="1817"/>
            <c:bubble3D val="0"/>
            <c:spPr>
              <a:solidFill>
                <a:schemeClr val="accent6">
                  <a:lumMod val="50000"/>
                </a:schemeClr>
              </a:solidFill>
              <a:ln w="6350">
                <a:noFill/>
              </a:ln>
              <a:effectLst/>
            </c:spPr>
            <c:extLst>
              <c:ext xmlns:c16="http://schemas.microsoft.com/office/drawing/2014/chart" uri="{C3380CC4-5D6E-409C-BE32-E72D297353CC}">
                <c16:uniqueId val="{00000E33-0635-4DDC-93D6-3B744CECD2B8}"/>
              </c:ext>
            </c:extLst>
          </c:dPt>
          <c:dPt>
            <c:idx val="1818"/>
            <c:bubble3D val="0"/>
            <c:spPr>
              <a:solidFill>
                <a:schemeClr val="accent1">
                  <a:lumMod val="70000"/>
                  <a:lumOff val="30000"/>
                </a:schemeClr>
              </a:solidFill>
              <a:ln w="6350">
                <a:noFill/>
              </a:ln>
              <a:effectLst/>
            </c:spPr>
            <c:extLst>
              <c:ext xmlns:c16="http://schemas.microsoft.com/office/drawing/2014/chart" uri="{C3380CC4-5D6E-409C-BE32-E72D297353CC}">
                <c16:uniqueId val="{00000E35-0635-4DDC-93D6-3B744CECD2B8}"/>
              </c:ext>
            </c:extLst>
          </c:dPt>
          <c:dPt>
            <c:idx val="1819"/>
            <c:bubble3D val="0"/>
            <c:spPr>
              <a:solidFill>
                <a:schemeClr val="accent2">
                  <a:lumMod val="70000"/>
                  <a:lumOff val="30000"/>
                </a:schemeClr>
              </a:solidFill>
              <a:ln w="6350">
                <a:noFill/>
              </a:ln>
              <a:effectLst/>
            </c:spPr>
            <c:extLst>
              <c:ext xmlns:c16="http://schemas.microsoft.com/office/drawing/2014/chart" uri="{C3380CC4-5D6E-409C-BE32-E72D297353CC}">
                <c16:uniqueId val="{00000E37-0635-4DDC-93D6-3B744CECD2B8}"/>
              </c:ext>
            </c:extLst>
          </c:dPt>
          <c:dPt>
            <c:idx val="1820"/>
            <c:bubble3D val="0"/>
            <c:spPr>
              <a:solidFill>
                <a:schemeClr val="accent3">
                  <a:lumMod val="70000"/>
                  <a:lumOff val="30000"/>
                </a:schemeClr>
              </a:solidFill>
              <a:ln w="6350">
                <a:noFill/>
              </a:ln>
              <a:effectLst/>
            </c:spPr>
            <c:extLst>
              <c:ext xmlns:c16="http://schemas.microsoft.com/office/drawing/2014/chart" uri="{C3380CC4-5D6E-409C-BE32-E72D297353CC}">
                <c16:uniqueId val="{00000E39-0635-4DDC-93D6-3B744CECD2B8}"/>
              </c:ext>
            </c:extLst>
          </c:dPt>
          <c:dPt>
            <c:idx val="1821"/>
            <c:bubble3D val="0"/>
            <c:spPr>
              <a:solidFill>
                <a:schemeClr val="accent4">
                  <a:lumMod val="70000"/>
                  <a:lumOff val="30000"/>
                </a:schemeClr>
              </a:solidFill>
              <a:ln w="6350">
                <a:noFill/>
              </a:ln>
              <a:effectLst/>
            </c:spPr>
            <c:extLst>
              <c:ext xmlns:c16="http://schemas.microsoft.com/office/drawing/2014/chart" uri="{C3380CC4-5D6E-409C-BE32-E72D297353CC}">
                <c16:uniqueId val="{00000E3B-0635-4DDC-93D6-3B744CECD2B8}"/>
              </c:ext>
            </c:extLst>
          </c:dPt>
          <c:dPt>
            <c:idx val="1822"/>
            <c:bubble3D val="0"/>
            <c:spPr>
              <a:solidFill>
                <a:schemeClr val="accent5">
                  <a:lumMod val="70000"/>
                  <a:lumOff val="30000"/>
                </a:schemeClr>
              </a:solidFill>
              <a:ln w="6350">
                <a:noFill/>
              </a:ln>
              <a:effectLst/>
            </c:spPr>
            <c:extLst>
              <c:ext xmlns:c16="http://schemas.microsoft.com/office/drawing/2014/chart" uri="{C3380CC4-5D6E-409C-BE32-E72D297353CC}">
                <c16:uniqueId val="{00000E3D-0635-4DDC-93D6-3B744CECD2B8}"/>
              </c:ext>
            </c:extLst>
          </c:dPt>
          <c:dPt>
            <c:idx val="1823"/>
            <c:bubble3D val="0"/>
            <c:spPr>
              <a:solidFill>
                <a:schemeClr val="accent6">
                  <a:lumMod val="70000"/>
                  <a:lumOff val="30000"/>
                </a:schemeClr>
              </a:solidFill>
              <a:ln w="6350">
                <a:noFill/>
              </a:ln>
              <a:effectLst/>
            </c:spPr>
            <c:extLst>
              <c:ext xmlns:c16="http://schemas.microsoft.com/office/drawing/2014/chart" uri="{C3380CC4-5D6E-409C-BE32-E72D297353CC}">
                <c16:uniqueId val="{00000E3F-0635-4DDC-93D6-3B744CECD2B8}"/>
              </c:ext>
            </c:extLst>
          </c:dPt>
          <c:dPt>
            <c:idx val="1824"/>
            <c:bubble3D val="0"/>
            <c:spPr>
              <a:solidFill>
                <a:schemeClr val="accent1">
                  <a:lumMod val="70000"/>
                </a:schemeClr>
              </a:solidFill>
              <a:ln w="6350">
                <a:noFill/>
              </a:ln>
              <a:effectLst/>
            </c:spPr>
            <c:extLst>
              <c:ext xmlns:c16="http://schemas.microsoft.com/office/drawing/2014/chart" uri="{C3380CC4-5D6E-409C-BE32-E72D297353CC}">
                <c16:uniqueId val="{00000E41-0635-4DDC-93D6-3B744CECD2B8}"/>
              </c:ext>
            </c:extLst>
          </c:dPt>
          <c:dPt>
            <c:idx val="1825"/>
            <c:bubble3D val="0"/>
            <c:spPr>
              <a:solidFill>
                <a:schemeClr val="accent2">
                  <a:lumMod val="70000"/>
                </a:schemeClr>
              </a:solidFill>
              <a:ln w="6350">
                <a:noFill/>
              </a:ln>
              <a:effectLst/>
            </c:spPr>
            <c:extLst>
              <c:ext xmlns:c16="http://schemas.microsoft.com/office/drawing/2014/chart" uri="{C3380CC4-5D6E-409C-BE32-E72D297353CC}">
                <c16:uniqueId val="{00000E43-0635-4DDC-93D6-3B744CECD2B8}"/>
              </c:ext>
            </c:extLst>
          </c:dPt>
          <c:dPt>
            <c:idx val="1826"/>
            <c:bubble3D val="0"/>
            <c:spPr>
              <a:solidFill>
                <a:schemeClr val="accent3">
                  <a:lumMod val="70000"/>
                </a:schemeClr>
              </a:solidFill>
              <a:ln w="6350">
                <a:noFill/>
              </a:ln>
              <a:effectLst/>
            </c:spPr>
            <c:extLst>
              <c:ext xmlns:c16="http://schemas.microsoft.com/office/drawing/2014/chart" uri="{C3380CC4-5D6E-409C-BE32-E72D297353CC}">
                <c16:uniqueId val="{00000E45-0635-4DDC-93D6-3B744CECD2B8}"/>
              </c:ext>
            </c:extLst>
          </c:dPt>
          <c:dPt>
            <c:idx val="1827"/>
            <c:bubble3D val="0"/>
            <c:spPr>
              <a:solidFill>
                <a:schemeClr val="accent4">
                  <a:lumMod val="70000"/>
                </a:schemeClr>
              </a:solidFill>
              <a:ln w="6350">
                <a:noFill/>
              </a:ln>
              <a:effectLst/>
            </c:spPr>
            <c:extLst>
              <c:ext xmlns:c16="http://schemas.microsoft.com/office/drawing/2014/chart" uri="{C3380CC4-5D6E-409C-BE32-E72D297353CC}">
                <c16:uniqueId val="{00000E47-0635-4DDC-93D6-3B744CECD2B8}"/>
              </c:ext>
            </c:extLst>
          </c:dPt>
          <c:dPt>
            <c:idx val="1828"/>
            <c:bubble3D val="0"/>
            <c:spPr>
              <a:solidFill>
                <a:schemeClr val="accent5">
                  <a:lumMod val="70000"/>
                </a:schemeClr>
              </a:solidFill>
              <a:ln w="6350">
                <a:noFill/>
              </a:ln>
              <a:effectLst/>
            </c:spPr>
            <c:extLst>
              <c:ext xmlns:c16="http://schemas.microsoft.com/office/drawing/2014/chart" uri="{C3380CC4-5D6E-409C-BE32-E72D297353CC}">
                <c16:uniqueId val="{00000E49-0635-4DDC-93D6-3B744CECD2B8}"/>
              </c:ext>
            </c:extLst>
          </c:dPt>
          <c:dPt>
            <c:idx val="1829"/>
            <c:bubble3D val="0"/>
            <c:spPr>
              <a:solidFill>
                <a:schemeClr val="accent6">
                  <a:lumMod val="70000"/>
                </a:schemeClr>
              </a:solidFill>
              <a:ln w="6350">
                <a:noFill/>
              </a:ln>
              <a:effectLst/>
            </c:spPr>
            <c:extLst>
              <c:ext xmlns:c16="http://schemas.microsoft.com/office/drawing/2014/chart" uri="{C3380CC4-5D6E-409C-BE32-E72D297353CC}">
                <c16:uniqueId val="{00000E4B-0635-4DDC-93D6-3B744CECD2B8}"/>
              </c:ext>
            </c:extLst>
          </c:dPt>
          <c:dPt>
            <c:idx val="1830"/>
            <c:bubble3D val="0"/>
            <c:spPr>
              <a:solidFill>
                <a:schemeClr val="accent1">
                  <a:lumMod val="50000"/>
                  <a:lumOff val="50000"/>
                </a:schemeClr>
              </a:solidFill>
              <a:ln w="6350">
                <a:noFill/>
              </a:ln>
              <a:effectLst/>
            </c:spPr>
            <c:extLst>
              <c:ext xmlns:c16="http://schemas.microsoft.com/office/drawing/2014/chart" uri="{C3380CC4-5D6E-409C-BE32-E72D297353CC}">
                <c16:uniqueId val="{00000E4D-0635-4DDC-93D6-3B744CECD2B8}"/>
              </c:ext>
            </c:extLst>
          </c:dPt>
          <c:dPt>
            <c:idx val="1831"/>
            <c:bubble3D val="0"/>
            <c:spPr>
              <a:solidFill>
                <a:schemeClr val="accent2">
                  <a:lumMod val="50000"/>
                  <a:lumOff val="50000"/>
                </a:schemeClr>
              </a:solidFill>
              <a:ln w="6350">
                <a:noFill/>
              </a:ln>
              <a:effectLst/>
            </c:spPr>
            <c:extLst>
              <c:ext xmlns:c16="http://schemas.microsoft.com/office/drawing/2014/chart" uri="{C3380CC4-5D6E-409C-BE32-E72D297353CC}">
                <c16:uniqueId val="{00000E4F-0635-4DDC-93D6-3B744CECD2B8}"/>
              </c:ext>
            </c:extLst>
          </c:dPt>
          <c:dPt>
            <c:idx val="1832"/>
            <c:bubble3D val="0"/>
            <c:spPr>
              <a:solidFill>
                <a:schemeClr val="accent3">
                  <a:lumMod val="50000"/>
                  <a:lumOff val="50000"/>
                </a:schemeClr>
              </a:solidFill>
              <a:ln w="6350">
                <a:noFill/>
              </a:ln>
              <a:effectLst/>
            </c:spPr>
            <c:extLst>
              <c:ext xmlns:c16="http://schemas.microsoft.com/office/drawing/2014/chart" uri="{C3380CC4-5D6E-409C-BE32-E72D297353CC}">
                <c16:uniqueId val="{00000E51-0635-4DDC-93D6-3B744CECD2B8}"/>
              </c:ext>
            </c:extLst>
          </c:dPt>
          <c:dPt>
            <c:idx val="1833"/>
            <c:bubble3D val="0"/>
            <c:spPr>
              <a:solidFill>
                <a:schemeClr val="accent4">
                  <a:lumMod val="50000"/>
                  <a:lumOff val="50000"/>
                </a:schemeClr>
              </a:solidFill>
              <a:ln w="6350">
                <a:noFill/>
              </a:ln>
              <a:effectLst/>
            </c:spPr>
            <c:extLst>
              <c:ext xmlns:c16="http://schemas.microsoft.com/office/drawing/2014/chart" uri="{C3380CC4-5D6E-409C-BE32-E72D297353CC}">
                <c16:uniqueId val="{00000E53-0635-4DDC-93D6-3B744CECD2B8}"/>
              </c:ext>
            </c:extLst>
          </c:dPt>
          <c:dPt>
            <c:idx val="1834"/>
            <c:bubble3D val="0"/>
            <c:spPr>
              <a:solidFill>
                <a:schemeClr val="accent5">
                  <a:lumMod val="50000"/>
                  <a:lumOff val="50000"/>
                </a:schemeClr>
              </a:solidFill>
              <a:ln w="6350">
                <a:noFill/>
              </a:ln>
              <a:effectLst/>
            </c:spPr>
            <c:extLst>
              <c:ext xmlns:c16="http://schemas.microsoft.com/office/drawing/2014/chart" uri="{C3380CC4-5D6E-409C-BE32-E72D297353CC}">
                <c16:uniqueId val="{00000E55-0635-4DDC-93D6-3B744CECD2B8}"/>
              </c:ext>
            </c:extLst>
          </c:dPt>
          <c:dPt>
            <c:idx val="1835"/>
            <c:bubble3D val="0"/>
            <c:spPr>
              <a:solidFill>
                <a:schemeClr val="accent6">
                  <a:lumMod val="50000"/>
                  <a:lumOff val="50000"/>
                </a:schemeClr>
              </a:solidFill>
              <a:ln w="6350">
                <a:noFill/>
              </a:ln>
              <a:effectLst/>
            </c:spPr>
            <c:extLst>
              <c:ext xmlns:c16="http://schemas.microsoft.com/office/drawing/2014/chart" uri="{C3380CC4-5D6E-409C-BE32-E72D297353CC}">
                <c16:uniqueId val="{00000E57-0635-4DDC-93D6-3B744CECD2B8}"/>
              </c:ext>
            </c:extLst>
          </c:dPt>
          <c:dPt>
            <c:idx val="1836"/>
            <c:bubble3D val="0"/>
            <c:spPr>
              <a:solidFill>
                <a:schemeClr val="accent1"/>
              </a:solidFill>
              <a:ln w="6350">
                <a:noFill/>
              </a:ln>
              <a:effectLst/>
            </c:spPr>
            <c:extLst>
              <c:ext xmlns:c16="http://schemas.microsoft.com/office/drawing/2014/chart" uri="{C3380CC4-5D6E-409C-BE32-E72D297353CC}">
                <c16:uniqueId val="{00000E59-0635-4DDC-93D6-3B744CECD2B8}"/>
              </c:ext>
            </c:extLst>
          </c:dPt>
          <c:dPt>
            <c:idx val="1837"/>
            <c:bubble3D val="0"/>
            <c:spPr>
              <a:solidFill>
                <a:schemeClr val="accent2"/>
              </a:solidFill>
              <a:ln w="6350">
                <a:noFill/>
              </a:ln>
              <a:effectLst/>
            </c:spPr>
            <c:extLst>
              <c:ext xmlns:c16="http://schemas.microsoft.com/office/drawing/2014/chart" uri="{C3380CC4-5D6E-409C-BE32-E72D297353CC}">
                <c16:uniqueId val="{00000E5B-0635-4DDC-93D6-3B744CECD2B8}"/>
              </c:ext>
            </c:extLst>
          </c:dPt>
          <c:dPt>
            <c:idx val="1838"/>
            <c:bubble3D val="0"/>
            <c:spPr>
              <a:solidFill>
                <a:schemeClr val="accent3"/>
              </a:solidFill>
              <a:ln w="6350">
                <a:noFill/>
              </a:ln>
              <a:effectLst/>
            </c:spPr>
            <c:extLst>
              <c:ext xmlns:c16="http://schemas.microsoft.com/office/drawing/2014/chart" uri="{C3380CC4-5D6E-409C-BE32-E72D297353CC}">
                <c16:uniqueId val="{00000E5D-0635-4DDC-93D6-3B744CECD2B8}"/>
              </c:ext>
            </c:extLst>
          </c:dPt>
          <c:dPt>
            <c:idx val="1839"/>
            <c:bubble3D val="0"/>
            <c:spPr>
              <a:solidFill>
                <a:schemeClr val="accent4"/>
              </a:solidFill>
              <a:ln w="6350">
                <a:noFill/>
              </a:ln>
              <a:effectLst/>
            </c:spPr>
            <c:extLst>
              <c:ext xmlns:c16="http://schemas.microsoft.com/office/drawing/2014/chart" uri="{C3380CC4-5D6E-409C-BE32-E72D297353CC}">
                <c16:uniqueId val="{00000E5F-0635-4DDC-93D6-3B744CECD2B8}"/>
              </c:ext>
            </c:extLst>
          </c:dPt>
          <c:dPt>
            <c:idx val="1840"/>
            <c:bubble3D val="0"/>
            <c:spPr>
              <a:solidFill>
                <a:schemeClr val="accent5"/>
              </a:solidFill>
              <a:ln w="6350">
                <a:noFill/>
              </a:ln>
              <a:effectLst/>
            </c:spPr>
            <c:extLst>
              <c:ext xmlns:c16="http://schemas.microsoft.com/office/drawing/2014/chart" uri="{C3380CC4-5D6E-409C-BE32-E72D297353CC}">
                <c16:uniqueId val="{00000E61-0635-4DDC-93D6-3B744CECD2B8}"/>
              </c:ext>
            </c:extLst>
          </c:dPt>
          <c:dPt>
            <c:idx val="1841"/>
            <c:bubble3D val="0"/>
            <c:spPr>
              <a:solidFill>
                <a:schemeClr val="accent6"/>
              </a:solidFill>
              <a:ln w="6350">
                <a:noFill/>
              </a:ln>
              <a:effectLst/>
            </c:spPr>
            <c:extLst>
              <c:ext xmlns:c16="http://schemas.microsoft.com/office/drawing/2014/chart" uri="{C3380CC4-5D6E-409C-BE32-E72D297353CC}">
                <c16:uniqueId val="{00000E63-0635-4DDC-93D6-3B744CECD2B8}"/>
              </c:ext>
            </c:extLst>
          </c:dPt>
          <c:dPt>
            <c:idx val="1842"/>
            <c:bubble3D val="0"/>
            <c:spPr>
              <a:solidFill>
                <a:schemeClr val="accent1">
                  <a:lumMod val="60000"/>
                </a:schemeClr>
              </a:solidFill>
              <a:ln w="6350">
                <a:noFill/>
              </a:ln>
              <a:effectLst/>
            </c:spPr>
            <c:extLst>
              <c:ext xmlns:c16="http://schemas.microsoft.com/office/drawing/2014/chart" uri="{C3380CC4-5D6E-409C-BE32-E72D297353CC}">
                <c16:uniqueId val="{00000E65-0635-4DDC-93D6-3B744CECD2B8}"/>
              </c:ext>
            </c:extLst>
          </c:dPt>
          <c:dPt>
            <c:idx val="1843"/>
            <c:bubble3D val="0"/>
            <c:spPr>
              <a:solidFill>
                <a:schemeClr val="accent2">
                  <a:lumMod val="60000"/>
                </a:schemeClr>
              </a:solidFill>
              <a:ln w="6350">
                <a:noFill/>
              </a:ln>
              <a:effectLst/>
            </c:spPr>
            <c:extLst>
              <c:ext xmlns:c16="http://schemas.microsoft.com/office/drawing/2014/chart" uri="{C3380CC4-5D6E-409C-BE32-E72D297353CC}">
                <c16:uniqueId val="{00000E67-0635-4DDC-93D6-3B744CECD2B8}"/>
              </c:ext>
            </c:extLst>
          </c:dPt>
          <c:dPt>
            <c:idx val="1844"/>
            <c:bubble3D val="0"/>
            <c:spPr>
              <a:solidFill>
                <a:schemeClr val="accent3">
                  <a:lumMod val="60000"/>
                </a:schemeClr>
              </a:solidFill>
              <a:ln w="6350">
                <a:noFill/>
              </a:ln>
              <a:effectLst/>
            </c:spPr>
            <c:extLst>
              <c:ext xmlns:c16="http://schemas.microsoft.com/office/drawing/2014/chart" uri="{C3380CC4-5D6E-409C-BE32-E72D297353CC}">
                <c16:uniqueId val="{00000E69-0635-4DDC-93D6-3B744CECD2B8}"/>
              </c:ext>
            </c:extLst>
          </c:dPt>
          <c:dPt>
            <c:idx val="1845"/>
            <c:bubble3D val="0"/>
            <c:spPr>
              <a:solidFill>
                <a:schemeClr val="accent4">
                  <a:lumMod val="60000"/>
                </a:schemeClr>
              </a:solidFill>
              <a:ln w="6350">
                <a:noFill/>
              </a:ln>
              <a:effectLst/>
            </c:spPr>
            <c:extLst>
              <c:ext xmlns:c16="http://schemas.microsoft.com/office/drawing/2014/chart" uri="{C3380CC4-5D6E-409C-BE32-E72D297353CC}">
                <c16:uniqueId val="{00000E6B-0635-4DDC-93D6-3B744CECD2B8}"/>
              </c:ext>
            </c:extLst>
          </c:dPt>
          <c:dPt>
            <c:idx val="1846"/>
            <c:bubble3D val="0"/>
            <c:spPr>
              <a:solidFill>
                <a:schemeClr val="accent5">
                  <a:lumMod val="60000"/>
                </a:schemeClr>
              </a:solidFill>
              <a:ln w="6350">
                <a:noFill/>
              </a:ln>
              <a:effectLst/>
            </c:spPr>
            <c:extLst>
              <c:ext xmlns:c16="http://schemas.microsoft.com/office/drawing/2014/chart" uri="{C3380CC4-5D6E-409C-BE32-E72D297353CC}">
                <c16:uniqueId val="{00000E6D-0635-4DDC-93D6-3B744CECD2B8}"/>
              </c:ext>
            </c:extLst>
          </c:dPt>
          <c:dPt>
            <c:idx val="1847"/>
            <c:bubble3D val="0"/>
            <c:spPr>
              <a:solidFill>
                <a:schemeClr val="accent6">
                  <a:lumMod val="60000"/>
                </a:schemeClr>
              </a:solidFill>
              <a:ln w="6350">
                <a:noFill/>
              </a:ln>
              <a:effectLst/>
            </c:spPr>
            <c:extLst>
              <c:ext xmlns:c16="http://schemas.microsoft.com/office/drawing/2014/chart" uri="{C3380CC4-5D6E-409C-BE32-E72D297353CC}">
                <c16:uniqueId val="{00000E6F-0635-4DDC-93D6-3B744CECD2B8}"/>
              </c:ext>
            </c:extLst>
          </c:dPt>
          <c:dPt>
            <c:idx val="1848"/>
            <c:bubble3D val="0"/>
            <c:spPr>
              <a:solidFill>
                <a:schemeClr val="accent1">
                  <a:lumMod val="80000"/>
                  <a:lumOff val="20000"/>
                </a:schemeClr>
              </a:solidFill>
              <a:ln w="6350">
                <a:noFill/>
              </a:ln>
              <a:effectLst/>
            </c:spPr>
            <c:extLst>
              <c:ext xmlns:c16="http://schemas.microsoft.com/office/drawing/2014/chart" uri="{C3380CC4-5D6E-409C-BE32-E72D297353CC}">
                <c16:uniqueId val="{00000E71-0635-4DDC-93D6-3B744CECD2B8}"/>
              </c:ext>
            </c:extLst>
          </c:dPt>
          <c:dPt>
            <c:idx val="1849"/>
            <c:bubble3D val="0"/>
            <c:spPr>
              <a:solidFill>
                <a:schemeClr val="accent2">
                  <a:lumMod val="80000"/>
                  <a:lumOff val="20000"/>
                </a:schemeClr>
              </a:solidFill>
              <a:ln w="6350">
                <a:noFill/>
              </a:ln>
              <a:effectLst/>
            </c:spPr>
            <c:extLst>
              <c:ext xmlns:c16="http://schemas.microsoft.com/office/drawing/2014/chart" uri="{C3380CC4-5D6E-409C-BE32-E72D297353CC}">
                <c16:uniqueId val="{00000E73-0635-4DDC-93D6-3B744CECD2B8}"/>
              </c:ext>
            </c:extLst>
          </c:dPt>
          <c:dPt>
            <c:idx val="1850"/>
            <c:bubble3D val="0"/>
            <c:spPr>
              <a:solidFill>
                <a:schemeClr val="accent3">
                  <a:lumMod val="80000"/>
                  <a:lumOff val="20000"/>
                </a:schemeClr>
              </a:solidFill>
              <a:ln w="6350">
                <a:noFill/>
              </a:ln>
              <a:effectLst/>
            </c:spPr>
            <c:extLst>
              <c:ext xmlns:c16="http://schemas.microsoft.com/office/drawing/2014/chart" uri="{C3380CC4-5D6E-409C-BE32-E72D297353CC}">
                <c16:uniqueId val="{00000E75-0635-4DDC-93D6-3B744CECD2B8}"/>
              </c:ext>
            </c:extLst>
          </c:dPt>
          <c:dPt>
            <c:idx val="1851"/>
            <c:bubble3D val="0"/>
            <c:spPr>
              <a:solidFill>
                <a:schemeClr val="accent4">
                  <a:lumMod val="80000"/>
                  <a:lumOff val="20000"/>
                </a:schemeClr>
              </a:solidFill>
              <a:ln w="6350">
                <a:noFill/>
              </a:ln>
              <a:effectLst/>
            </c:spPr>
            <c:extLst>
              <c:ext xmlns:c16="http://schemas.microsoft.com/office/drawing/2014/chart" uri="{C3380CC4-5D6E-409C-BE32-E72D297353CC}">
                <c16:uniqueId val="{00000E77-0635-4DDC-93D6-3B744CECD2B8}"/>
              </c:ext>
            </c:extLst>
          </c:dPt>
          <c:dPt>
            <c:idx val="1852"/>
            <c:bubble3D val="0"/>
            <c:spPr>
              <a:solidFill>
                <a:schemeClr val="accent5">
                  <a:lumMod val="80000"/>
                  <a:lumOff val="20000"/>
                </a:schemeClr>
              </a:solidFill>
              <a:ln w="6350">
                <a:noFill/>
              </a:ln>
              <a:effectLst/>
            </c:spPr>
            <c:extLst>
              <c:ext xmlns:c16="http://schemas.microsoft.com/office/drawing/2014/chart" uri="{C3380CC4-5D6E-409C-BE32-E72D297353CC}">
                <c16:uniqueId val="{00000E79-0635-4DDC-93D6-3B744CECD2B8}"/>
              </c:ext>
            </c:extLst>
          </c:dPt>
          <c:dPt>
            <c:idx val="1853"/>
            <c:bubble3D val="0"/>
            <c:spPr>
              <a:solidFill>
                <a:schemeClr val="accent6">
                  <a:lumMod val="80000"/>
                  <a:lumOff val="20000"/>
                </a:schemeClr>
              </a:solidFill>
              <a:ln w="6350">
                <a:noFill/>
              </a:ln>
              <a:effectLst/>
            </c:spPr>
            <c:extLst>
              <c:ext xmlns:c16="http://schemas.microsoft.com/office/drawing/2014/chart" uri="{C3380CC4-5D6E-409C-BE32-E72D297353CC}">
                <c16:uniqueId val="{00000E7B-0635-4DDC-93D6-3B744CECD2B8}"/>
              </c:ext>
            </c:extLst>
          </c:dPt>
          <c:dPt>
            <c:idx val="1854"/>
            <c:bubble3D val="0"/>
            <c:spPr>
              <a:solidFill>
                <a:schemeClr val="accent1">
                  <a:lumMod val="80000"/>
                </a:schemeClr>
              </a:solidFill>
              <a:ln w="6350">
                <a:noFill/>
              </a:ln>
              <a:effectLst/>
            </c:spPr>
            <c:extLst>
              <c:ext xmlns:c16="http://schemas.microsoft.com/office/drawing/2014/chart" uri="{C3380CC4-5D6E-409C-BE32-E72D297353CC}">
                <c16:uniqueId val="{00000E7D-0635-4DDC-93D6-3B744CECD2B8}"/>
              </c:ext>
            </c:extLst>
          </c:dPt>
          <c:dPt>
            <c:idx val="1855"/>
            <c:bubble3D val="0"/>
            <c:spPr>
              <a:solidFill>
                <a:schemeClr val="accent2">
                  <a:lumMod val="80000"/>
                </a:schemeClr>
              </a:solidFill>
              <a:ln w="6350">
                <a:noFill/>
              </a:ln>
              <a:effectLst/>
            </c:spPr>
            <c:extLst>
              <c:ext xmlns:c16="http://schemas.microsoft.com/office/drawing/2014/chart" uri="{C3380CC4-5D6E-409C-BE32-E72D297353CC}">
                <c16:uniqueId val="{00000E7F-0635-4DDC-93D6-3B744CECD2B8}"/>
              </c:ext>
            </c:extLst>
          </c:dPt>
          <c:dPt>
            <c:idx val="1856"/>
            <c:bubble3D val="0"/>
            <c:spPr>
              <a:solidFill>
                <a:schemeClr val="accent3">
                  <a:lumMod val="80000"/>
                </a:schemeClr>
              </a:solidFill>
              <a:ln w="6350">
                <a:noFill/>
              </a:ln>
              <a:effectLst/>
            </c:spPr>
            <c:extLst>
              <c:ext xmlns:c16="http://schemas.microsoft.com/office/drawing/2014/chart" uri="{C3380CC4-5D6E-409C-BE32-E72D297353CC}">
                <c16:uniqueId val="{00000E81-0635-4DDC-93D6-3B744CECD2B8}"/>
              </c:ext>
            </c:extLst>
          </c:dPt>
          <c:dPt>
            <c:idx val="1857"/>
            <c:bubble3D val="0"/>
            <c:spPr>
              <a:solidFill>
                <a:schemeClr val="accent4">
                  <a:lumMod val="80000"/>
                </a:schemeClr>
              </a:solidFill>
              <a:ln w="6350">
                <a:noFill/>
              </a:ln>
              <a:effectLst/>
            </c:spPr>
            <c:extLst>
              <c:ext xmlns:c16="http://schemas.microsoft.com/office/drawing/2014/chart" uri="{C3380CC4-5D6E-409C-BE32-E72D297353CC}">
                <c16:uniqueId val="{00000E83-0635-4DDC-93D6-3B744CECD2B8}"/>
              </c:ext>
            </c:extLst>
          </c:dPt>
          <c:dPt>
            <c:idx val="1858"/>
            <c:bubble3D val="0"/>
            <c:spPr>
              <a:solidFill>
                <a:schemeClr val="accent5">
                  <a:lumMod val="80000"/>
                </a:schemeClr>
              </a:solidFill>
              <a:ln w="6350">
                <a:noFill/>
              </a:ln>
              <a:effectLst/>
            </c:spPr>
            <c:extLst>
              <c:ext xmlns:c16="http://schemas.microsoft.com/office/drawing/2014/chart" uri="{C3380CC4-5D6E-409C-BE32-E72D297353CC}">
                <c16:uniqueId val="{00000E85-0635-4DDC-93D6-3B744CECD2B8}"/>
              </c:ext>
            </c:extLst>
          </c:dPt>
          <c:dPt>
            <c:idx val="1859"/>
            <c:bubble3D val="0"/>
            <c:spPr>
              <a:solidFill>
                <a:schemeClr val="accent6">
                  <a:lumMod val="80000"/>
                </a:schemeClr>
              </a:solidFill>
              <a:ln w="6350">
                <a:noFill/>
              </a:ln>
              <a:effectLst/>
            </c:spPr>
            <c:extLst>
              <c:ext xmlns:c16="http://schemas.microsoft.com/office/drawing/2014/chart" uri="{C3380CC4-5D6E-409C-BE32-E72D297353CC}">
                <c16:uniqueId val="{00000E87-0635-4DDC-93D6-3B744CECD2B8}"/>
              </c:ext>
            </c:extLst>
          </c:dPt>
          <c:dPt>
            <c:idx val="1860"/>
            <c:bubble3D val="0"/>
            <c:spPr>
              <a:solidFill>
                <a:schemeClr val="accent1">
                  <a:lumMod val="60000"/>
                  <a:lumOff val="40000"/>
                </a:schemeClr>
              </a:solidFill>
              <a:ln w="6350">
                <a:noFill/>
              </a:ln>
              <a:effectLst/>
            </c:spPr>
            <c:extLst>
              <c:ext xmlns:c16="http://schemas.microsoft.com/office/drawing/2014/chart" uri="{C3380CC4-5D6E-409C-BE32-E72D297353CC}">
                <c16:uniqueId val="{00000E89-0635-4DDC-93D6-3B744CECD2B8}"/>
              </c:ext>
            </c:extLst>
          </c:dPt>
          <c:dPt>
            <c:idx val="1861"/>
            <c:bubble3D val="0"/>
            <c:spPr>
              <a:solidFill>
                <a:schemeClr val="accent2">
                  <a:lumMod val="60000"/>
                  <a:lumOff val="40000"/>
                </a:schemeClr>
              </a:solidFill>
              <a:ln w="6350">
                <a:noFill/>
              </a:ln>
              <a:effectLst/>
            </c:spPr>
            <c:extLst>
              <c:ext xmlns:c16="http://schemas.microsoft.com/office/drawing/2014/chart" uri="{C3380CC4-5D6E-409C-BE32-E72D297353CC}">
                <c16:uniqueId val="{00000E8B-0635-4DDC-93D6-3B744CECD2B8}"/>
              </c:ext>
            </c:extLst>
          </c:dPt>
          <c:dPt>
            <c:idx val="1862"/>
            <c:bubble3D val="0"/>
            <c:spPr>
              <a:solidFill>
                <a:schemeClr val="accent3">
                  <a:lumMod val="60000"/>
                  <a:lumOff val="40000"/>
                </a:schemeClr>
              </a:solidFill>
              <a:ln w="6350">
                <a:noFill/>
              </a:ln>
              <a:effectLst/>
            </c:spPr>
            <c:extLst>
              <c:ext xmlns:c16="http://schemas.microsoft.com/office/drawing/2014/chart" uri="{C3380CC4-5D6E-409C-BE32-E72D297353CC}">
                <c16:uniqueId val="{00000E8D-0635-4DDC-93D6-3B744CECD2B8}"/>
              </c:ext>
            </c:extLst>
          </c:dPt>
          <c:dPt>
            <c:idx val="1863"/>
            <c:bubble3D val="0"/>
            <c:spPr>
              <a:solidFill>
                <a:schemeClr val="accent4">
                  <a:lumMod val="60000"/>
                  <a:lumOff val="40000"/>
                </a:schemeClr>
              </a:solidFill>
              <a:ln w="6350">
                <a:noFill/>
              </a:ln>
              <a:effectLst/>
            </c:spPr>
            <c:extLst>
              <c:ext xmlns:c16="http://schemas.microsoft.com/office/drawing/2014/chart" uri="{C3380CC4-5D6E-409C-BE32-E72D297353CC}">
                <c16:uniqueId val="{00000E8F-0635-4DDC-93D6-3B744CECD2B8}"/>
              </c:ext>
            </c:extLst>
          </c:dPt>
          <c:dPt>
            <c:idx val="1864"/>
            <c:bubble3D val="0"/>
            <c:spPr>
              <a:solidFill>
                <a:schemeClr val="accent5">
                  <a:lumMod val="60000"/>
                  <a:lumOff val="40000"/>
                </a:schemeClr>
              </a:solidFill>
              <a:ln w="6350">
                <a:noFill/>
              </a:ln>
              <a:effectLst/>
            </c:spPr>
            <c:extLst>
              <c:ext xmlns:c16="http://schemas.microsoft.com/office/drawing/2014/chart" uri="{C3380CC4-5D6E-409C-BE32-E72D297353CC}">
                <c16:uniqueId val="{00000E91-0635-4DDC-93D6-3B744CECD2B8}"/>
              </c:ext>
            </c:extLst>
          </c:dPt>
          <c:dPt>
            <c:idx val="1865"/>
            <c:bubble3D val="0"/>
            <c:spPr>
              <a:solidFill>
                <a:schemeClr val="accent6">
                  <a:lumMod val="60000"/>
                  <a:lumOff val="40000"/>
                </a:schemeClr>
              </a:solidFill>
              <a:ln w="6350">
                <a:noFill/>
              </a:ln>
              <a:effectLst/>
            </c:spPr>
            <c:extLst>
              <c:ext xmlns:c16="http://schemas.microsoft.com/office/drawing/2014/chart" uri="{C3380CC4-5D6E-409C-BE32-E72D297353CC}">
                <c16:uniqueId val="{00000E93-0635-4DDC-93D6-3B744CECD2B8}"/>
              </c:ext>
            </c:extLst>
          </c:dPt>
          <c:dPt>
            <c:idx val="1866"/>
            <c:bubble3D val="0"/>
            <c:spPr>
              <a:solidFill>
                <a:schemeClr val="accent1">
                  <a:lumMod val="50000"/>
                </a:schemeClr>
              </a:solidFill>
              <a:ln w="6350">
                <a:noFill/>
              </a:ln>
              <a:effectLst/>
            </c:spPr>
            <c:extLst>
              <c:ext xmlns:c16="http://schemas.microsoft.com/office/drawing/2014/chart" uri="{C3380CC4-5D6E-409C-BE32-E72D297353CC}">
                <c16:uniqueId val="{00000E95-0635-4DDC-93D6-3B744CECD2B8}"/>
              </c:ext>
            </c:extLst>
          </c:dPt>
          <c:dPt>
            <c:idx val="1867"/>
            <c:bubble3D val="0"/>
            <c:spPr>
              <a:solidFill>
                <a:schemeClr val="accent2">
                  <a:lumMod val="50000"/>
                </a:schemeClr>
              </a:solidFill>
              <a:ln w="6350">
                <a:noFill/>
              </a:ln>
              <a:effectLst/>
            </c:spPr>
            <c:extLst>
              <c:ext xmlns:c16="http://schemas.microsoft.com/office/drawing/2014/chart" uri="{C3380CC4-5D6E-409C-BE32-E72D297353CC}">
                <c16:uniqueId val="{00000E97-0635-4DDC-93D6-3B744CECD2B8}"/>
              </c:ext>
            </c:extLst>
          </c:dPt>
          <c:dPt>
            <c:idx val="1868"/>
            <c:bubble3D val="0"/>
            <c:spPr>
              <a:solidFill>
                <a:schemeClr val="accent3">
                  <a:lumMod val="50000"/>
                </a:schemeClr>
              </a:solidFill>
              <a:ln w="6350">
                <a:noFill/>
              </a:ln>
              <a:effectLst/>
            </c:spPr>
            <c:extLst>
              <c:ext xmlns:c16="http://schemas.microsoft.com/office/drawing/2014/chart" uri="{C3380CC4-5D6E-409C-BE32-E72D297353CC}">
                <c16:uniqueId val="{00000E99-0635-4DDC-93D6-3B744CECD2B8}"/>
              </c:ext>
            </c:extLst>
          </c:dPt>
          <c:dPt>
            <c:idx val="1869"/>
            <c:bubble3D val="0"/>
            <c:spPr>
              <a:solidFill>
                <a:schemeClr val="accent4">
                  <a:lumMod val="50000"/>
                </a:schemeClr>
              </a:solidFill>
              <a:ln w="6350">
                <a:noFill/>
              </a:ln>
              <a:effectLst/>
            </c:spPr>
            <c:extLst>
              <c:ext xmlns:c16="http://schemas.microsoft.com/office/drawing/2014/chart" uri="{C3380CC4-5D6E-409C-BE32-E72D297353CC}">
                <c16:uniqueId val="{00000E9B-0635-4DDC-93D6-3B744CECD2B8}"/>
              </c:ext>
            </c:extLst>
          </c:dPt>
          <c:dPt>
            <c:idx val="1870"/>
            <c:bubble3D val="0"/>
            <c:spPr>
              <a:solidFill>
                <a:schemeClr val="accent5">
                  <a:lumMod val="50000"/>
                </a:schemeClr>
              </a:solidFill>
              <a:ln w="6350">
                <a:noFill/>
              </a:ln>
              <a:effectLst/>
            </c:spPr>
            <c:extLst>
              <c:ext xmlns:c16="http://schemas.microsoft.com/office/drawing/2014/chart" uri="{C3380CC4-5D6E-409C-BE32-E72D297353CC}">
                <c16:uniqueId val="{00000E9D-0635-4DDC-93D6-3B744CECD2B8}"/>
              </c:ext>
            </c:extLst>
          </c:dPt>
          <c:dPt>
            <c:idx val="1871"/>
            <c:bubble3D val="0"/>
            <c:spPr>
              <a:solidFill>
                <a:schemeClr val="accent6">
                  <a:lumMod val="50000"/>
                </a:schemeClr>
              </a:solidFill>
              <a:ln w="6350">
                <a:noFill/>
              </a:ln>
              <a:effectLst/>
            </c:spPr>
            <c:extLst>
              <c:ext xmlns:c16="http://schemas.microsoft.com/office/drawing/2014/chart" uri="{C3380CC4-5D6E-409C-BE32-E72D297353CC}">
                <c16:uniqueId val="{00000E9F-0635-4DDC-93D6-3B744CECD2B8}"/>
              </c:ext>
            </c:extLst>
          </c:dPt>
          <c:dPt>
            <c:idx val="1872"/>
            <c:bubble3D val="0"/>
            <c:spPr>
              <a:solidFill>
                <a:schemeClr val="accent1">
                  <a:lumMod val="70000"/>
                  <a:lumOff val="30000"/>
                </a:schemeClr>
              </a:solidFill>
              <a:ln w="6350">
                <a:noFill/>
              </a:ln>
              <a:effectLst/>
            </c:spPr>
            <c:extLst>
              <c:ext xmlns:c16="http://schemas.microsoft.com/office/drawing/2014/chart" uri="{C3380CC4-5D6E-409C-BE32-E72D297353CC}">
                <c16:uniqueId val="{00000EA1-0635-4DDC-93D6-3B744CECD2B8}"/>
              </c:ext>
            </c:extLst>
          </c:dPt>
          <c:dPt>
            <c:idx val="1873"/>
            <c:bubble3D val="0"/>
            <c:spPr>
              <a:solidFill>
                <a:schemeClr val="accent2">
                  <a:lumMod val="70000"/>
                  <a:lumOff val="30000"/>
                </a:schemeClr>
              </a:solidFill>
              <a:ln w="6350">
                <a:noFill/>
              </a:ln>
              <a:effectLst/>
            </c:spPr>
            <c:extLst>
              <c:ext xmlns:c16="http://schemas.microsoft.com/office/drawing/2014/chart" uri="{C3380CC4-5D6E-409C-BE32-E72D297353CC}">
                <c16:uniqueId val="{00000EA3-0635-4DDC-93D6-3B744CECD2B8}"/>
              </c:ext>
            </c:extLst>
          </c:dPt>
          <c:dPt>
            <c:idx val="1874"/>
            <c:bubble3D val="0"/>
            <c:spPr>
              <a:solidFill>
                <a:schemeClr val="accent3">
                  <a:lumMod val="70000"/>
                  <a:lumOff val="30000"/>
                </a:schemeClr>
              </a:solidFill>
              <a:ln w="6350">
                <a:noFill/>
              </a:ln>
              <a:effectLst/>
            </c:spPr>
            <c:extLst>
              <c:ext xmlns:c16="http://schemas.microsoft.com/office/drawing/2014/chart" uri="{C3380CC4-5D6E-409C-BE32-E72D297353CC}">
                <c16:uniqueId val="{00000EA5-0635-4DDC-93D6-3B744CECD2B8}"/>
              </c:ext>
            </c:extLst>
          </c:dPt>
          <c:dPt>
            <c:idx val="1875"/>
            <c:bubble3D val="0"/>
            <c:spPr>
              <a:solidFill>
                <a:schemeClr val="accent4">
                  <a:lumMod val="70000"/>
                  <a:lumOff val="30000"/>
                </a:schemeClr>
              </a:solidFill>
              <a:ln w="6350">
                <a:noFill/>
              </a:ln>
              <a:effectLst/>
            </c:spPr>
            <c:extLst>
              <c:ext xmlns:c16="http://schemas.microsoft.com/office/drawing/2014/chart" uri="{C3380CC4-5D6E-409C-BE32-E72D297353CC}">
                <c16:uniqueId val="{00000EA7-0635-4DDC-93D6-3B744CECD2B8}"/>
              </c:ext>
            </c:extLst>
          </c:dPt>
          <c:dPt>
            <c:idx val="1876"/>
            <c:bubble3D val="0"/>
            <c:spPr>
              <a:solidFill>
                <a:schemeClr val="accent5">
                  <a:lumMod val="70000"/>
                  <a:lumOff val="30000"/>
                </a:schemeClr>
              </a:solidFill>
              <a:ln w="6350">
                <a:noFill/>
              </a:ln>
              <a:effectLst/>
            </c:spPr>
            <c:extLst>
              <c:ext xmlns:c16="http://schemas.microsoft.com/office/drawing/2014/chart" uri="{C3380CC4-5D6E-409C-BE32-E72D297353CC}">
                <c16:uniqueId val="{00000EA9-0635-4DDC-93D6-3B744CECD2B8}"/>
              </c:ext>
            </c:extLst>
          </c:dPt>
          <c:dPt>
            <c:idx val="1877"/>
            <c:bubble3D val="0"/>
            <c:spPr>
              <a:solidFill>
                <a:schemeClr val="accent6">
                  <a:lumMod val="70000"/>
                  <a:lumOff val="30000"/>
                </a:schemeClr>
              </a:solidFill>
              <a:ln w="6350">
                <a:noFill/>
              </a:ln>
              <a:effectLst/>
            </c:spPr>
            <c:extLst>
              <c:ext xmlns:c16="http://schemas.microsoft.com/office/drawing/2014/chart" uri="{C3380CC4-5D6E-409C-BE32-E72D297353CC}">
                <c16:uniqueId val="{00000EAB-0635-4DDC-93D6-3B744CECD2B8}"/>
              </c:ext>
            </c:extLst>
          </c:dPt>
          <c:dPt>
            <c:idx val="1878"/>
            <c:bubble3D val="0"/>
            <c:spPr>
              <a:solidFill>
                <a:schemeClr val="accent1">
                  <a:lumMod val="70000"/>
                </a:schemeClr>
              </a:solidFill>
              <a:ln w="6350">
                <a:noFill/>
              </a:ln>
              <a:effectLst/>
            </c:spPr>
            <c:extLst>
              <c:ext xmlns:c16="http://schemas.microsoft.com/office/drawing/2014/chart" uri="{C3380CC4-5D6E-409C-BE32-E72D297353CC}">
                <c16:uniqueId val="{00000EAD-0635-4DDC-93D6-3B744CECD2B8}"/>
              </c:ext>
            </c:extLst>
          </c:dPt>
          <c:dPt>
            <c:idx val="1879"/>
            <c:bubble3D val="0"/>
            <c:spPr>
              <a:solidFill>
                <a:schemeClr val="accent2">
                  <a:lumMod val="70000"/>
                </a:schemeClr>
              </a:solidFill>
              <a:ln w="6350">
                <a:noFill/>
              </a:ln>
              <a:effectLst/>
            </c:spPr>
            <c:extLst>
              <c:ext xmlns:c16="http://schemas.microsoft.com/office/drawing/2014/chart" uri="{C3380CC4-5D6E-409C-BE32-E72D297353CC}">
                <c16:uniqueId val="{00000EAF-0635-4DDC-93D6-3B744CECD2B8}"/>
              </c:ext>
            </c:extLst>
          </c:dPt>
          <c:dPt>
            <c:idx val="1880"/>
            <c:bubble3D val="0"/>
            <c:spPr>
              <a:solidFill>
                <a:schemeClr val="accent3">
                  <a:lumMod val="70000"/>
                </a:schemeClr>
              </a:solidFill>
              <a:ln w="6350">
                <a:noFill/>
              </a:ln>
              <a:effectLst/>
            </c:spPr>
            <c:extLst>
              <c:ext xmlns:c16="http://schemas.microsoft.com/office/drawing/2014/chart" uri="{C3380CC4-5D6E-409C-BE32-E72D297353CC}">
                <c16:uniqueId val="{00000EB1-0635-4DDC-93D6-3B744CECD2B8}"/>
              </c:ext>
            </c:extLst>
          </c:dPt>
          <c:dPt>
            <c:idx val="1881"/>
            <c:bubble3D val="0"/>
            <c:spPr>
              <a:solidFill>
                <a:schemeClr val="accent4">
                  <a:lumMod val="70000"/>
                </a:schemeClr>
              </a:solidFill>
              <a:ln w="6350">
                <a:noFill/>
              </a:ln>
              <a:effectLst/>
            </c:spPr>
            <c:extLst>
              <c:ext xmlns:c16="http://schemas.microsoft.com/office/drawing/2014/chart" uri="{C3380CC4-5D6E-409C-BE32-E72D297353CC}">
                <c16:uniqueId val="{00000EB3-0635-4DDC-93D6-3B744CECD2B8}"/>
              </c:ext>
            </c:extLst>
          </c:dPt>
          <c:dPt>
            <c:idx val="1882"/>
            <c:bubble3D val="0"/>
            <c:spPr>
              <a:solidFill>
                <a:schemeClr val="accent5">
                  <a:lumMod val="70000"/>
                </a:schemeClr>
              </a:solidFill>
              <a:ln w="6350">
                <a:noFill/>
              </a:ln>
              <a:effectLst/>
            </c:spPr>
            <c:extLst>
              <c:ext xmlns:c16="http://schemas.microsoft.com/office/drawing/2014/chart" uri="{C3380CC4-5D6E-409C-BE32-E72D297353CC}">
                <c16:uniqueId val="{00000EB5-0635-4DDC-93D6-3B744CECD2B8}"/>
              </c:ext>
            </c:extLst>
          </c:dPt>
          <c:dPt>
            <c:idx val="1883"/>
            <c:bubble3D val="0"/>
            <c:spPr>
              <a:solidFill>
                <a:schemeClr val="accent6">
                  <a:lumMod val="70000"/>
                </a:schemeClr>
              </a:solidFill>
              <a:ln w="6350">
                <a:noFill/>
              </a:ln>
              <a:effectLst/>
            </c:spPr>
            <c:extLst>
              <c:ext xmlns:c16="http://schemas.microsoft.com/office/drawing/2014/chart" uri="{C3380CC4-5D6E-409C-BE32-E72D297353CC}">
                <c16:uniqueId val="{00000EB7-0635-4DDC-93D6-3B744CECD2B8}"/>
              </c:ext>
            </c:extLst>
          </c:dPt>
          <c:dPt>
            <c:idx val="1884"/>
            <c:bubble3D val="0"/>
            <c:spPr>
              <a:solidFill>
                <a:schemeClr val="accent1">
                  <a:lumMod val="50000"/>
                  <a:lumOff val="50000"/>
                </a:schemeClr>
              </a:solidFill>
              <a:ln w="6350">
                <a:noFill/>
              </a:ln>
              <a:effectLst/>
            </c:spPr>
            <c:extLst>
              <c:ext xmlns:c16="http://schemas.microsoft.com/office/drawing/2014/chart" uri="{C3380CC4-5D6E-409C-BE32-E72D297353CC}">
                <c16:uniqueId val="{00000EB9-0635-4DDC-93D6-3B744CECD2B8}"/>
              </c:ext>
            </c:extLst>
          </c:dPt>
          <c:dPt>
            <c:idx val="1885"/>
            <c:bubble3D val="0"/>
            <c:spPr>
              <a:solidFill>
                <a:schemeClr val="accent2">
                  <a:lumMod val="50000"/>
                  <a:lumOff val="50000"/>
                </a:schemeClr>
              </a:solidFill>
              <a:ln w="6350">
                <a:noFill/>
              </a:ln>
              <a:effectLst/>
            </c:spPr>
            <c:extLst>
              <c:ext xmlns:c16="http://schemas.microsoft.com/office/drawing/2014/chart" uri="{C3380CC4-5D6E-409C-BE32-E72D297353CC}">
                <c16:uniqueId val="{00000EBB-0635-4DDC-93D6-3B744CECD2B8}"/>
              </c:ext>
            </c:extLst>
          </c:dPt>
          <c:dPt>
            <c:idx val="1886"/>
            <c:bubble3D val="0"/>
            <c:spPr>
              <a:solidFill>
                <a:schemeClr val="accent3">
                  <a:lumMod val="50000"/>
                  <a:lumOff val="50000"/>
                </a:schemeClr>
              </a:solidFill>
              <a:ln w="6350">
                <a:noFill/>
              </a:ln>
              <a:effectLst/>
            </c:spPr>
            <c:extLst>
              <c:ext xmlns:c16="http://schemas.microsoft.com/office/drawing/2014/chart" uri="{C3380CC4-5D6E-409C-BE32-E72D297353CC}">
                <c16:uniqueId val="{00000EBD-0635-4DDC-93D6-3B744CECD2B8}"/>
              </c:ext>
            </c:extLst>
          </c:dPt>
          <c:dPt>
            <c:idx val="1887"/>
            <c:bubble3D val="0"/>
            <c:spPr>
              <a:solidFill>
                <a:schemeClr val="accent4">
                  <a:lumMod val="50000"/>
                  <a:lumOff val="50000"/>
                </a:schemeClr>
              </a:solidFill>
              <a:ln w="6350">
                <a:noFill/>
              </a:ln>
              <a:effectLst/>
            </c:spPr>
            <c:extLst>
              <c:ext xmlns:c16="http://schemas.microsoft.com/office/drawing/2014/chart" uri="{C3380CC4-5D6E-409C-BE32-E72D297353CC}">
                <c16:uniqueId val="{00000EBF-0635-4DDC-93D6-3B744CECD2B8}"/>
              </c:ext>
            </c:extLst>
          </c:dPt>
          <c:dPt>
            <c:idx val="1888"/>
            <c:bubble3D val="0"/>
            <c:spPr>
              <a:solidFill>
                <a:schemeClr val="accent5">
                  <a:lumMod val="50000"/>
                  <a:lumOff val="50000"/>
                </a:schemeClr>
              </a:solidFill>
              <a:ln w="6350">
                <a:noFill/>
              </a:ln>
              <a:effectLst/>
            </c:spPr>
            <c:extLst>
              <c:ext xmlns:c16="http://schemas.microsoft.com/office/drawing/2014/chart" uri="{C3380CC4-5D6E-409C-BE32-E72D297353CC}">
                <c16:uniqueId val="{00000EC1-0635-4DDC-93D6-3B744CECD2B8}"/>
              </c:ext>
            </c:extLst>
          </c:dPt>
          <c:dPt>
            <c:idx val="1889"/>
            <c:bubble3D val="0"/>
            <c:spPr>
              <a:solidFill>
                <a:schemeClr val="accent6">
                  <a:lumMod val="50000"/>
                  <a:lumOff val="50000"/>
                </a:schemeClr>
              </a:solidFill>
              <a:ln w="6350">
                <a:noFill/>
              </a:ln>
              <a:effectLst/>
            </c:spPr>
            <c:extLst>
              <c:ext xmlns:c16="http://schemas.microsoft.com/office/drawing/2014/chart" uri="{C3380CC4-5D6E-409C-BE32-E72D297353CC}">
                <c16:uniqueId val="{00000EC3-0635-4DDC-93D6-3B744CECD2B8}"/>
              </c:ext>
            </c:extLst>
          </c:dPt>
          <c:dPt>
            <c:idx val="1890"/>
            <c:bubble3D val="0"/>
            <c:spPr>
              <a:solidFill>
                <a:schemeClr val="accent1"/>
              </a:solidFill>
              <a:ln w="6350">
                <a:noFill/>
              </a:ln>
              <a:effectLst/>
            </c:spPr>
            <c:extLst>
              <c:ext xmlns:c16="http://schemas.microsoft.com/office/drawing/2014/chart" uri="{C3380CC4-5D6E-409C-BE32-E72D297353CC}">
                <c16:uniqueId val="{00000EC5-0635-4DDC-93D6-3B744CECD2B8}"/>
              </c:ext>
            </c:extLst>
          </c:dPt>
          <c:dPt>
            <c:idx val="1891"/>
            <c:bubble3D val="0"/>
            <c:spPr>
              <a:solidFill>
                <a:schemeClr val="accent2"/>
              </a:solidFill>
              <a:ln w="6350">
                <a:noFill/>
              </a:ln>
              <a:effectLst/>
            </c:spPr>
            <c:extLst>
              <c:ext xmlns:c16="http://schemas.microsoft.com/office/drawing/2014/chart" uri="{C3380CC4-5D6E-409C-BE32-E72D297353CC}">
                <c16:uniqueId val="{00000EC7-0635-4DDC-93D6-3B744CECD2B8}"/>
              </c:ext>
            </c:extLst>
          </c:dPt>
          <c:dPt>
            <c:idx val="1892"/>
            <c:bubble3D val="0"/>
            <c:spPr>
              <a:solidFill>
                <a:schemeClr val="accent3"/>
              </a:solidFill>
              <a:ln w="6350">
                <a:noFill/>
              </a:ln>
              <a:effectLst/>
            </c:spPr>
            <c:extLst>
              <c:ext xmlns:c16="http://schemas.microsoft.com/office/drawing/2014/chart" uri="{C3380CC4-5D6E-409C-BE32-E72D297353CC}">
                <c16:uniqueId val="{00000EC9-0635-4DDC-93D6-3B744CECD2B8}"/>
              </c:ext>
            </c:extLst>
          </c:dPt>
          <c:dPt>
            <c:idx val="1893"/>
            <c:bubble3D val="0"/>
            <c:spPr>
              <a:solidFill>
                <a:schemeClr val="accent4"/>
              </a:solidFill>
              <a:ln w="6350">
                <a:noFill/>
              </a:ln>
              <a:effectLst/>
            </c:spPr>
            <c:extLst>
              <c:ext xmlns:c16="http://schemas.microsoft.com/office/drawing/2014/chart" uri="{C3380CC4-5D6E-409C-BE32-E72D297353CC}">
                <c16:uniqueId val="{00000ECB-0635-4DDC-93D6-3B744CECD2B8}"/>
              </c:ext>
            </c:extLst>
          </c:dPt>
          <c:dPt>
            <c:idx val="1894"/>
            <c:bubble3D val="0"/>
            <c:spPr>
              <a:solidFill>
                <a:schemeClr val="accent5"/>
              </a:solidFill>
              <a:ln w="6350">
                <a:noFill/>
              </a:ln>
              <a:effectLst/>
            </c:spPr>
            <c:extLst>
              <c:ext xmlns:c16="http://schemas.microsoft.com/office/drawing/2014/chart" uri="{C3380CC4-5D6E-409C-BE32-E72D297353CC}">
                <c16:uniqueId val="{00000ECD-0635-4DDC-93D6-3B744CECD2B8}"/>
              </c:ext>
            </c:extLst>
          </c:dPt>
          <c:dPt>
            <c:idx val="1895"/>
            <c:bubble3D val="0"/>
            <c:spPr>
              <a:solidFill>
                <a:schemeClr val="accent6"/>
              </a:solidFill>
              <a:ln w="6350">
                <a:noFill/>
              </a:ln>
              <a:effectLst/>
            </c:spPr>
            <c:extLst>
              <c:ext xmlns:c16="http://schemas.microsoft.com/office/drawing/2014/chart" uri="{C3380CC4-5D6E-409C-BE32-E72D297353CC}">
                <c16:uniqueId val="{00000ECF-0635-4DDC-93D6-3B744CECD2B8}"/>
              </c:ext>
            </c:extLst>
          </c:dPt>
          <c:dPt>
            <c:idx val="1896"/>
            <c:bubble3D val="0"/>
            <c:spPr>
              <a:solidFill>
                <a:schemeClr val="accent1">
                  <a:lumMod val="60000"/>
                </a:schemeClr>
              </a:solidFill>
              <a:ln w="6350">
                <a:noFill/>
              </a:ln>
              <a:effectLst/>
            </c:spPr>
            <c:extLst>
              <c:ext xmlns:c16="http://schemas.microsoft.com/office/drawing/2014/chart" uri="{C3380CC4-5D6E-409C-BE32-E72D297353CC}">
                <c16:uniqueId val="{00000ED1-0635-4DDC-93D6-3B744CECD2B8}"/>
              </c:ext>
            </c:extLst>
          </c:dPt>
          <c:dPt>
            <c:idx val="1897"/>
            <c:bubble3D val="0"/>
            <c:spPr>
              <a:solidFill>
                <a:schemeClr val="accent2">
                  <a:lumMod val="60000"/>
                </a:schemeClr>
              </a:solidFill>
              <a:ln w="6350">
                <a:noFill/>
              </a:ln>
              <a:effectLst/>
            </c:spPr>
            <c:extLst>
              <c:ext xmlns:c16="http://schemas.microsoft.com/office/drawing/2014/chart" uri="{C3380CC4-5D6E-409C-BE32-E72D297353CC}">
                <c16:uniqueId val="{00000ED3-0635-4DDC-93D6-3B744CECD2B8}"/>
              </c:ext>
            </c:extLst>
          </c:dPt>
          <c:dPt>
            <c:idx val="1898"/>
            <c:bubble3D val="0"/>
            <c:spPr>
              <a:solidFill>
                <a:schemeClr val="accent3">
                  <a:lumMod val="60000"/>
                </a:schemeClr>
              </a:solidFill>
              <a:ln w="6350">
                <a:noFill/>
              </a:ln>
              <a:effectLst/>
            </c:spPr>
            <c:extLst>
              <c:ext xmlns:c16="http://schemas.microsoft.com/office/drawing/2014/chart" uri="{C3380CC4-5D6E-409C-BE32-E72D297353CC}">
                <c16:uniqueId val="{00000ED5-0635-4DDC-93D6-3B744CECD2B8}"/>
              </c:ext>
            </c:extLst>
          </c:dPt>
          <c:dPt>
            <c:idx val="1899"/>
            <c:bubble3D val="0"/>
            <c:spPr>
              <a:solidFill>
                <a:schemeClr val="accent4">
                  <a:lumMod val="60000"/>
                </a:schemeClr>
              </a:solidFill>
              <a:ln w="6350">
                <a:noFill/>
              </a:ln>
              <a:effectLst/>
            </c:spPr>
            <c:extLst>
              <c:ext xmlns:c16="http://schemas.microsoft.com/office/drawing/2014/chart" uri="{C3380CC4-5D6E-409C-BE32-E72D297353CC}">
                <c16:uniqueId val="{00000ED7-0635-4DDC-93D6-3B744CECD2B8}"/>
              </c:ext>
            </c:extLst>
          </c:dPt>
          <c:dPt>
            <c:idx val="1900"/>
            <c:bubble3D val="0"/>
            <c:spPr>
              <a:solidFill>
                <a:schemeClr val="accent5">
                  <a:lumMod val="60000"/>
                </a:schemeClr>
              </a:solidFill>
              <a:ln w="6350">
                <a:noFill/>
              </a:ln>
              <a:effectLst/>
            </c:spPr>
            <c:extLst>
              <c:ext xmlns:c16="http://schemas.microsoft.com/office/drawing/2014/chart" uri="{C3380CC4-5D6E-409C-BE32-E72D297353CC}">
                <c16:uniqueId val="{00000ED9-0635-4DDC-93D6-3B744CECD2B8}"/>
              </c:ext>
            </c:extLst>
          </c:dPt>
          <c:dPt>
            <c:idx val="1901"/>
            <c:bubble3D val="0"/>
            <c:spPr>
              <a:solidFill>
                <a:schemeClr val="accent6">
                  <a:lumMod val="60000"/>
                </a:schemeClr>
              </a:solidFill>
              <a:ln w="6350">
                <a:noFill/>
              </a:ln>
              <a:effectLst/>
            </c:spPr>
            <c:extLst>
              <c:ext xmlns:c16="http://schemas.microsoft.com/office/drawing/2014/chart" uri="{C3380CC4-5D6E-409C-BE32-E72D297353CC}">
                <c16:uniqueId val="{00000EDB-0635-4DDC-93D6-3B744CECD2B8}"/>
              </c:ext>
            </c:extLst>
          </c:dPt>
          <c:dPt>
            <c:idx val="1902"/>
            <c:bubble3D val="0"/>
            <c:spPr>
              <a:solidFill>
                <a:schemeClr val="accent1">
                  <a:lumMod val="80000"/>
                  <a:lumOff val="20000"/>
                </a:schemeClr>
              </a:solidFill>
              <a:ln w="6350">
                <a:noFill/>
              </a:ln>
              <a:effectLst/>
            </c:spPr>
            <c:extLst>
              <c:ext xmlns:c16="http://schemas.microsoft.com/office/drawing/2014/chart" uri="{C3380CC4-5D6E-409C-BE32-E72D297353CC}">
                <c16:uniqueId val="{00000EDD-0635-4DDC-93D6-3B744CECD2B8}"/>
              </c:ext>
            </c:extLst>
          </c:dPt>
          <c:dPt>
            <c:idx val="1903"/>
            <c:bubble3D val="0"/>
            <c:spPr>
              <a:solidFill>
                <a:schemeClr val="accent2">
                  <a:lumMod val="80000"/>
                  <a:lumOff val="20000"/>
                </a:schemeClr>
              </a:solidFill>
              <a:ln w="6350">
                <a:noFill/>
              </a:ln>
              <a:effectLst/>
            </c:spPr>
            <c:extLst>
              <c:ext xmlns:c16="http://schemas.microsoft.com/office/drawing/2014/chart" uri="{C3380CC4-5D6E-409C-BE32-E72D297353CC}">
                <c16:uniqueId val="{00000EDF-0635-4DDC-93D6-3B744CECD2B8}"/>
              </c:ext>
            </c:extLst>
          </c:dPt>
          <c:dPt>
            <c:idx val="1904"/>
            <c:bubble3D val="0"/>
            <c:spPr>
              <a:solidFill>
                <a:schemeClr val="accent3">
                  <a:lumMod val="80000"/>
                  <a:lumOff val="20000"/>
                </a:schemeClr>
              </a:solidFill>
              <a:ln w="6350">
                <a:noFill/>
              </a:ln>
              <a:effectLst/>
            </c:spPr>
            <c:extLst>
              <c:ext xmlns:c16="http://schemas.microsoft.com/office/drawing/2014/chart" uri="{C3380CC4-5D6E-409C-BE32-E72D297353CC}">
                <c16:uniqueId val="{00000EE1-0635-4DDC-93D6-3B744CECD2B8}"/>
              </c:ext>
            </c:extLst>
          </c:dPt>
          <c:dPt>
            <c:idx val="1905"/>
            <c:bubble3D val="0"/>
            <c:spPr>
              <a:solidFill>
                <a:schemeClr val="accent4">
                  <a:lumMod val="80000"/>
                  <a:lumOff val="20000"/>
                </a:schemeClr>
              </a:solidFill>
              <a:ln w="6350">
                <a:noFill/>
              </a:ln>
              <a:effectLst/>
            </c:spPr>
            <c:extLst>
              <c:ext xmlns:c16="http://schemas.microsoft.com/office/drawing/2014/chart" uri="{C3380CC4-5D6E-409C-BE32-E72D297353CC}">
                <c16:uniqueId val="{00000EE3-0635-4DDC-93D6-3B744CECD2B8}"/>
              </c:ext>
            </c:extLst>
          </c:dPt>
          <c:dPt>
            <c:idx val="1906"/>
            <c:bubble3D val="0"/>
            <c:spPr>
              <a:solidFill>
                <a:schemeClr val="accent5">
                  <a:lumMod val="80000"/>
                  <a:lumOff val="20000"/>
                </a:schemeClr>
              </a:solidFill>
              <a:ln w="6350">
                <a:noFill/>
              </a:ln>
              <a:effectLst/>
            </c:spPr>
            <c:extLst>
              <c:ext xmlns:c16="http://schemas.microsoft.com/office/drawing/2014/chart" uri="{C3380CC4-5D6E-409C-BE32-E72D297353CC}">
                <c16:uniqueId val="{00000EE5-0635-4DDC-93D6-3B744CECD2B8}"/>
              </c:ext>
            </c:extLst>
          </c:dPt>
          <c:dPt>
            <c:idx val="1907"/>
            <c:bubble3D val="0"/>
            <c:spPr>
              <a:solidFill>
                <a:schemeClr val="accent6">
                  <a:lumMod val="80000"/>
                  <a:lumOff val="20000"/>
                </a:schemeClr>
              </a:solidFill>
              <a:ln w="6350">
                <a:noFill/>
              </a:ln>
              <a:effectLst/>
            </c:spPr>
            <c:extLst>
              <c:ext xmlns:c16="http://schemas.microsoft.com/office/drawing/2014/chart" uri="{C3380CC4-5D6E-409C-BE32-E72D297353CC}">
                <c16:uniqueId val="{00000EE7-0635-4DDC-93D6-3B744CECD2B8}"/>
              </c:ext>
            </c:extLst>
          </c:dPt>
          <c:dPt>
            <c:idx val="1908"/>
            <c:bubble3D val="0"/>
            <c:spPr>
              <a:solidFill>
                <a:schemeClr val="accent1">
                  <a:lumMod val="80000"/>
                </a:schemeClr>
              </a:solidFill>
              <a:ln w="6350">
                <a:noFill/>
              </a:ln>
              <a:effectLst/>
            </c:spPr>
            <c:extLst>
              <c:ext xmlns:c16="http://schemas.microsoft.com/office/drawing/2014/chart" uri="{C3380CC4-5D6E-409C-BE32-E72D297353CC}">
                <c16:uniqueId val="{00000EE9-0635-4DDC-93D6-3B744CECD2B8}"/>
              </c:ext>
            </c:extLst>
          </c:dPt>
          <c:dPt>
            <c:idx val="1909"/>
            <c:bubble3D val="0"/>
            <c:spPr>
              <a:solidFill>
                <a:schemeClr val="accent2">
                  <a:lumMod val="80000"/>
                </a:schemeClr>
              </a:solidFill>
              <a:ln w="6350">
                <a:noFill/>
              </a:ln>
              <a:effectLst/>
            </c:spPr>
            <c:extLst>
              <c:ext xmlns:c16="http://schemas.microsoft.com/office/drawing/2014/chart" uri="{C3380CC4-5D6E-409C-BE32-E72D297353CC}">
                <c16:uniqueId val="{00000EEB-0635-4DDC-93D6-3B744CECD2B8}"/>
              </c:ext>
            </c:extLst>
          </c:dPt>
          <c:dPt>
            <c:idx val="1910"/>
            <c:bubble3D val="0"/>
            <c:spPr>
              <a:solidFill>
                <a:schemeClr val="accent3">
                  <a:lumMod val="80000"/>
                </a:schemeClr>
              </a:solidFill>
              <a:ln w="6350">
                <a:noFill/>
              </a:ln>
              <a:effectLst/>
            </c:spPr>
            <c:extLst>
              <c:ext xmlns:c16="http://schemas.microsoft.com/office/drawing/2014/chart" uri="{C3380CC4-5D6E-409C-BE32-E72D297353CC}">
                <c16:uniqueId val="{00000EED-0635-4DDC-93D6-3B744CECD2B8}"/>
              </c:ext>
            </c:extLst>
          </c:dPt>
          <c:dPt>
            <c:idx val="1911"/>
            <c:bubble3D val="0"/>
            <c:spPr>
              <a:solidFill>
                <a:schemeClr val="accent4">
                  <a:lumMod val="80000"/>
                </a:schemeClr>
              </a:solidFill>
              <a:ln w="6350">
                <a:noFill/>
              </a:ln>
              <a:effectLst/>
            </c:spPr>
            <c:extLst>
              <c:ext xmlns:c16="http://schemas.microsoft.com/office/drawing/2014/chart" uri="{C3380CC4-5D6E-409C-BE32-E72D297353CC}">
                <c16:uniqueId val="{00000EEF-0635-4DDC-93D6-3B744CECD2B8}"/>
              </c:ext>
            </c:extLst>
          </c:dPt>
          <c:dPt>
            <c:idx val="1912"/>
            <c:bubble3D val="0"/>
            <c:spPr>
              <a:solidFill>
                <a:schemeClr val="accent5">
                  <a:lumMod val="80000"/>
                </a:schemeClr>
              </a:solidFill>
              <a:ln w="6350">
                <a:noFill/>
              </a:ln>
              <a:effectLst/>
            </c:spPr>
            <c:extLst>
              <c:ext xmlns:c16="http://schemas.microsoft.com/office/drawing/2014/chart" uri="{C3380CC4-5D6E-409C-BE32-E72D297353CC}">
                <c16:uniqueId val="{00000EF1-0635-4DDC-93D6-3B744CECD2B8}"/>
              </c:ext>
            </c:extLst>
          </c:dPt>
          <c:dPt>
            <c:idx val="1913"/>
            <c:bubble3D val="0"/>
            <c:spPr>
              <a:solidFill>
                <a:schemeClr val="accent6">
                  <a:lumMod val="80000"/>
                </a:schemeClr>
              </a:solidFill>
              <a:ln w="6350">
                <a:noFill/>
              </a:ln>
              <a:effectLst/>
            </c:spPr>
            <c:extLst>
              <c:ext xmlns:c16="http://schemas.microsoft.com/office/drawing/2014/chart" uri="{C3380CC4-5D6E-409C-BE32-E72D297353CC}">
                <c16:uniqueId val="{00000EF3-0635-4DDC-93D6-3B744CECD2B8}"/>
              </c:ext>
            </c:extLst>
          </c:dPt>
          <c:dPt>
            <c:idx val="1914"/>
            <c:bubble3D val="0"/>
            <c:spPr>
              <a:solidFill>
                <a:schemeClr val="accent1">
                  <a:lumMod val="60000"/>
                  <a:lumOff val="40000"/>
                </a:schemeClr>
              </a:solidFill>
              <a:ln w="6350">
                <a:noFill/>
              </a:ln>
              <a:effectLst/>
            </c:spPr>
            <c:extLst>
              <c:ext xmlns:c16="http://schemas.microsoft.com/office/drawing/2014/chart" uri="{C3380CC4-5D6E-409C-BE32-E72D297353CC}">
                <c16:uniqueId val="{00000EF5-0635-4DDC-93D6-3B744CECD2B8}"/>
              </c:ext>
            </c:extLst>
          </c:dPt>
          <c:dPt>
            <c:idx val="1915"/>
            <c:bubble3D val="0"/>
            <c:spPr>
              <a:solidFill>
                <a:schemeClr val="accent2">
                  <a:lumMod val="60000"/>
                  <a:lumOff val="40000"/>
                </a:schemeClr>
              </a:solidFill>
              <a:ln w="6350">
                <a:noFill/>
              </a:ln>
              <a:effectLst/>
            </c:spPr>
            <c:extLst>
              <c:ext xmlns:c16="http://schemas.microsoft.com/office/drawing/2014/chart" uri="{C3380CC4-5D6E-409C-BE32-E72D297353CC}">
                <c16:uniqueId val="{00000EF7-0635-4DDC-93D6-3B744CECD2B8}"/>
              </c:ext>
            </c:extLst>
          </c:dPt>
          <c:dPt>
            <c:idx val="1916"/>
            <c:bubble3D val="0"/>
            <c:spPr>
              <a:solidFill>
                <a:schemeClr val="accent3">
                  <a:lumMod val="60000"/>
                  <a:lumOff val="40000"/>
                </a:schemeClr>
              </a:solidFill>
              <a:ln w="6350">
                <a:noFill/>
              </a:ln>
              <a:effectLst/>
            </c:spPr>
            <c:extLst>
              <c:ext xmlns:c16="http://schemas.microsoft.com/office/drawing/2014/chart" uri="{C3380CC4-5D6E-409C-BE32-E72D297353CC}">
                <c16:uniqueId val="{00000EF9-0635-4DDC-93D6-3B744CECD2B8}"/>
              </c:ext>
            </c:extLst>
          </c:dPt>
          <c:dPt>
            <c:idx val="1917"/>
            <c:bubble3D val="0"/>
            <c:spPr>
              <a:solidFill>
                <a:schemeClr val="accent4">
                  <a:lumMod val="60000"/>
                  <a:lumOff val="40000"/>
                </a:schemeClr>
              </a:solidFill>
              <a:ln w="6350">
                <a:noFill/>
              </a:ln>
              <a:effectLst/>
            </c:spPr>
            <c:extLst>
              <c:ext xmlns:c16="http://schemas.microsoft.com/office/drawing/2014/chart" uri="{C3380CC4-5D6E-409C-BE32-E72D297353CC}">
                <c16:uniqueId val="{00000EFB-0635-4DDC-93D6-3B744CECD2B8}"/>
              </c:ext>
            </c:extLst>
          </c:dPt>
          <c:dPt>
            <c:idx val="1918"/>
            <c:bubble3D val="0"/>
            <c:spPr>
              <a:solidFill>
                <a:schemeClr val="accent5">
                  <a:lumMod val="60000"/>
                  <a:lumOff val="40000"/>
                </a:schemeClr>
              </a:solidFill>
              <a:ln w="6350">
                <a:noFill/>
              </a:ln>
              <a:effectLst/>
            </c:spPr>
            <c:extLst>
              <c:ext xmlns:c16="http://schemas.microsoft.com/office/drawing/2014/chart" uri="{C3380CC4-5D6E-409C-BE32-E72D297353CC}">
                <c16:uniqueId val="{00000EFD-0635-4DDC-93D6-3B744CECD2B8}"/>
              </c:ext>
            </c:extLst>
          </c:dPt>
          <c:dPt>
            <c:idx val="1919"/>
            <c:bubble3D val="0"/>
            <c:spPr>
              <a:solidFill>
                <a:schemeClr val="accent6">
                  <a:lumMod val="60000"/>
                  <a:lumOff val="40000"/>
                </a:schemeClr>
              </a:solidFill>
              <a:ln w="6350">
                <a:noFill/>
              </a:ln>
              <a:effectLst/>
            </c:spPr>
            <c:extLst>
              <c:ext xmlns:c16="http://schemas.microsoft.com/office/drawing/2014/chart" uri="{C3380CC4-5D6E-409C-BE32-E72D297353CC}">
                <c16:uniqueId val="{00000EFF-0635-4DDC-93D6-3B744CECD2B8}"/>
              </c:ext>
            </c:extLst>
          </c:dPt>
          <c:dPt>
            <c:idx val="1920"/>
            <c:bubble3D val="0"/>
            <c:spPr>
              <a:solidFill>
                <a:schemeClr val="accent1">
                  <a:lumMod val="50000"/>
                </a:schemeClr>
              </a:solidFill>
              <a:ln w="6350">
                <a:noFill/>
              </a:ln>
              <a:effectLst/>
            </c:spPr>
            <c:extLst>
              <c:ext xmlns:c16="http://schemas.microsoft.com/office/drawing/2014/chart" uri="{C3380CC4-5D6E-409C-BE32-E72D297353CC}">
                <c16:uniqueId val="{00000F01-0635-4DDC-93D6-3B744CECD2B8}"/>
              </c:ext>
            </c:extLst>
          </c:dPt>
          <c:dPt>
            <c:idx val="1921"/>
            <c:bubble3D val="0"/>
            <c:spPr>
              <a:solidFill>
                <a:schemeClr val="accent2">
                  <a:lumMod val="50000"/>
                </a:schemeClr>
              </a:solidFill>
              <a:ln w="6350">
                <a:noFill/>
              </a:ln>
              <a:effectLst/>
            </c:spPr>
            <c:extLst>
              <c:ext xmlns:c16="http://schemas.microsoft.com/office/drawing/2014/chart" uri="{C3380CC4-5D6E-409C-BE32-E72D297353CC}">
                <c16:uniqueId val="{00000F03-0635-4DDC-93D6-3B744CECD2B8}"/>
              </c:ext>
            </c:extLst>
          </c:dPt>
          <c:dPt>
            <c:idx val="1922"/>
            <c:bubble3D val="0"/>
            <c:spPr>
              <a:solidFill>
                <a:schemeClr val="accent3">
                  <a:lumMod val="50000"/>
                </a:schemeClr>
              </a:solidFill>
              <a:ln w="6350">
                <a:noFill/>
              </a:ln>
              <a:effectLst/>
            </c:spPr>
            <c:extLst>
              <c:ext xmlns:c16="http://schemas.microsoft.com/office/drawing/2014/chart" uri="{C3380CC4-5D6E-409C-BE32-E72D297353CC}">
                <c16:uniqueId val="{00000F05-0635-4DDC-93D6-3B744CECD2B8}"/>
              </c:ext>
            </c:extLst>
          </c:dPt>
          <c:dPt>
            <c:idx val="1923"/>
            <c:bubble3D val="0"/>
            <c:spPr>
              <a:solidFill>
                <a:schemeClr val="accent4">
                  <a:lumMod val="50000"/>
                </a:schemeClr>
              </a:solidFill>
              <a:ln w="6350">
                <a:noFill/>
              </a:ln>
              <a:effectLst/>
            </c:spPr>
            <c:extLst>
              <c:ext xmlns:c16="http://schemas.microsoft.com/office/drawing/2014/chart" uri="{C3380CC4-5D6E-409C-BE32-E72D297353CC}">
                <c16:uniqueId val="{00000F07-0635-4DDC-93D6-3B744CECD2B8}"/>
              </c:ext>
            </c:extLst>
          </c:dPt>
          <c:dPt>
            <c:idx val="1924"/>
            <c:bubble3D val="0"/>
            <c:spPr>
              <a:solidFill>
                <a:schemeClr val="accent5">
                  <a:lumMod val="50000"/>
                </a:schemeClr>
              </a:solidFill>
              <a:ln w="6350">
                <a:noFill/>
              </a:ln>
              <a:effectLst/>
            </c:spPr>
            <c:extLst>
              <c:ext xmlns:c16="http://schemas.microsoft.com/office/drawing/2014/chart" uri="{C3380CC4-5D6E-409C-BE32-E72D297353CC}">
                <c16:uniqueId val="{00000F09-0635-4DDC-93D6-3B744CECD2B8}"/>
              </c:ext>
            </c:extLst>
          </c:dPt>
          <c:dPt>
            <c:idx val="1925"/>
            <c:bubble3D val="0"/>
            <c:spPr>
              <a:solidFill>
                <a:schemeClr val="accent6">
                  <a:lumMod val="50000"/>
                </a:schemeClr>
              </a:solidFill>
              <a:ln w="6350">
                <a:noFill/>
              </a:ln>
              <a:effectLst/>
            </c:spPr>
            <c:extLst>
              <c:ext xmlns:c16="http://schemas.microsoft.com/office/drawing/2014/chart" uri="{C3380CC4-5D6E-409C-BE32-E72D297353CC}">
                <c16:uniqueId val="{00000F0B-0635-4DDC-93D6-3B744CECD2B8}"/>
              </c:ext>
            </c:extLst>
          </c:dPt>
          <c:dPt>
            <c:idx val="1926"/>
            <c:bubble3D val="0"/>
            <c:spPr>
              <a:solidFill>
                <a:schemeClr val="accent1">
                  <a:lumMod val="70000"/>
                  <a:lumOff val="30000"/>
                </a:schemeClr>
              </a:solidFill>
              <a:ln w="6350">
                <a:noFill/>
              </a:ln>
              <a:effectLst/>
            </c:spPr>
            <c:extLst>
              <c:ext xmlns:c16="http://schemas.microsoft.com/office/drawing/2014/chart" uri="{C3380CC4-5D6E-409C-BE32-E72D297353CC}">
                <c16:uniqueId val="{00000F0D-0635-4DDC-93D6-3B744CECD2B8}"/>
              </c:ext>
            </c:extLst>
          </c:dPt>
          <c:dPt>
            <c:idx val="1927"/>
            <c:bubble3D val="0"/>
            <c:spPr>
              <a:solidFill>
                <a:schemeClr val="accent2">
                  <a:lumMod val="70000"/>
                  <a:lumOff val="30000"/>
                </a:schemeClr>
              </a:solidFill>
              <a:ln w="6350">
                <a:noFill/>
              </a:ln>
              <a:effectLst/>
            </c:spPr>
            <c:extLst>
              <c:ext xmlns:c16="http://schemas.microsoft.com/office/drawing/2014/chart" uri="{C3380CC4-5D6E-409C-BE32-E72D297353CC}">
                <c16:uniqueId val="{00000F0F-0635-4DDC-93D6-3B744CECD2B8}"/>
              </c:ext>
            </c:extLst>
          </c:dPt>
          <c:dPt>
            <c:idx val="1928"/>
            <c:bubble3D val="0"/>
            <c:spPr>
              <a:solidFill>
                <a:schemeClr val="accent3">
                  <a:lumMod val="70000"/>
                  <a:lumOff val="30000"/>
                </a:schemeClr>
              </a:solidFill>
              <a:ln w="6350">
                <a:noFill/>
              </a:ln>
              <a:effectLst/>
            </c:spPr>
            <c:extLst>
              <c:ext xmlns:c16="http://schemas.microsoft.com/office/drawing/2014/chart" uri="{C3380CC4-5D6E-409C-BE32-E72D297353CC}">
                <c16:uniqueId val="{00000F11-0635-4DDC-93D6-3B744CECD2B8}"/>
              </c:ext>
            </c:extLst>
          </c:dPt>
          <c:dPt>
            <c:idx val="1929"/>
            <c:bubble3D val="0"/>
            <c:spPr>
              <a:solidFill>
                <a:schemeClr val="accent4">
                  <a:lumMod val="70000"/>
                  <a:lumOff val="30000"/>
                </a:schemeClr>
              </a:solidFill>
              <a:ln w="6350">
                <a:noFill/>
              </a:ln>
              <a:effectLst/>
            </c:spPr>
            <c:extLst>
              <c:ext xmlns:c16="http://schemas.microsoft.com/office/drawing/2014/chart" uri="{C3380CC4-5D6E-409C-BE32-E72D297353CC}">
                <c16:uniqueId val="{00000F13-0635-4DDC-93D6-3B744CECD2B8}"/>
              </c:ext>
            </c:extLst>
          </c:dPt>
          <c:dPt>
            <c:idx val="1930"/>
            <c:bubble3D val="0"/>
            <c:spPr>
              <a:solidFill>
                <a:schemeClr val="accent5">
                  <a:lumMod val="70000"/>
                  <a:lumOff val="30000"/>
                </a:schemeClr>
              </a:solidFill>
              <a:ln w="6350">
                <a:noFill/>
              </a:ln>
              <a:effectLst/>
            </c:spPr>
            <c:extLst>
              <c:ext xmlns:c16="http://schemas.microsoft.com/office/drawing/2014/chart" uri="{C3380CC4-5D6E-409C-BE32-E72D297353CC}">
                <c16:uniqueId val="{00000F15-0635-4DDC-93D6-3B744CECD2B8}"/>
              </c:ext>
            </c:extLst>
          </c:dPt>
          <c:dPt>
            <c:idx val="1931"/>
            <c:bubble3D val="0"/>
            <c:spPr>
              <a:solidFill>
                <a:schemeClr val="accent6">
                  <a:lumMod val="70000"/>
                  <a:lumOff val="30000"/>
                </a:schemeClr>
              </a:solidFill>
              <a:ln w="6350">
                <a:noFill/>
              </a:ln>
              <a:effectLst/>
            </c:spPr>
            <c:extLst>
              <c:ext xmlns:c16="http://schemas.microsoft.com/office/drawing/2014/chart" uri="{C3380CC4-5D6E-409C-BE32-E72D297353CC}">
                <c16:uniqueId val="{00000F17-0635-4DDC-93D6-3B744CECD2B8}"/>
              </c:ext>
            </c:extLst>
          </c:dPt>
          <c:dPt>
            <c:idx val="1932"/>
            <c:bubble3D val="0"/>
            <c:spPr>
              <a:solidFill>
                <a:schemeClr val="accent1">
                  <a:lumMod val="70000"/>
                </a:schemeClr>
              </a:solidFill>
              <a:ln w="6350">
                <a:noFill/>
              </a:ln>
              <a:effectLst/>
            </c:spPr>
            <c:extLst>
              <c:ext xmlns:c16="http://schemas.microsoft.com/office/drawing/2014/chart" uri="{C3380CC4-5D6E-409C-BE32-E72D297353CC}">
                <c16:uniqueId val="{00000F19-0635-4DDC-93D6-3B744CECD2B8}"/>
              </c:ext>
            </c:extLst>
          </c:dPt>
          <c:dPt>
            <c:idx val="1933"/>
            <c:bubble3D val="0"/>
            <c:spPr>
              <a:solidFill>
                <a:schemeClr val="accent2">
                  <a:lumMod val="70000"/>
                </a:schemeClr>
              </a:solidFill>
              <a:ln w="6350">
                <a:noFill/>
              </a:ln>
              <a:effectLst/>
            </c:spPr>
            <c:extLst>
              <c:ext xmlns:c16="http://schemas.microsoft.com/office/drawing/2014/chart" uri="{C3380CC4-5D6E-409C-BE32-E72D297353CC}">
                <c16:uniqueId val="{00000F1B-0635-4DDC-93D6-3B744CECD2B8}"/>
              </c:ext>
            </c:extLst>
          </c:dPt>
          <c:dPt>
            <c:idx val="1934"/>
            <c:bubble3D val="0"/>
            <c:spPr>
              <a:solidFill>
                <a:schemeClr val="accent3">
                  <a:lumMod val="70000"/>
                </a:schemeClr>
              </a:solidFill>
              <a:ln w="6350">
                <a:noFill/>
              </a:ln>
              <a:effectLst/>
            </c:spPr>
            <c:extLst>
              <c:ext xmlns:c16="http://schemas.microsoft.com/office/drawing/2014/chart" uri="{C3380CC4-5D6E-409C-BE32-E72D297353CC}">
                <c16:uniqueId val="{00000F1D-0635-4DDC-93D6-3B744CECD2B8}"/>
              </c:ext>
            </c:extLst>
          </c:dPt>
          <c:dPt>
            <c:idx val="1935"/>
            <c:bubble3D val="0"/>
            <c:spPr>
              <a:solidFill>
                <a:schemeClr val="accent4">
                  <a:lumMod val="70000"/>
                </a:schemeClr>
              </a:solidFill>
              <a:ln w="6350">
                <a:noFill/>
              </a:ln>
              <a:effectLst/>
            </c:spPr>
            <c:extLst>
              <c:ext xmlns:c16="http://schemas.microsoft.com/office/drawing/2014/chart" uri="{C3380CC4-5D6E-409C-BE32-E72D297353CC}">
                <c16:uniqueId val="{00000F1F-0635-4DDC-93D6-3B744CECD2B8}"/>
              </c:ext>
            </c:extLst>
          </c:dPt>
          <c:dPt>
            <c:idx val="1936"/>
            <c:bubble3D val="0"/>
            <c:spPr>
              <a:solidFill>
                <a:schemeClr val="accent5">
                  <a:lumMod val="70000"/>
                </a:schemeClr>
              </a:solidFill>
              <a:ln w="6350">
                <a:noFill/>
              </a:ln>
              <a:effectLst/>
            </c:spPr>
            <c:extLst>
              <c:ext xmlns:c16="http://schemas.microsoft.com/office/drawing/2014/chart" uri="{C3380CC4-5D6E-409C-BE32-E72D297353CC}">
                <c16:uniqueId val="{00000F21-0635-4DDC-93D6-3B744CECD2B8}"/>
              </c:ext>
            </c:extLst>
          </c:dPt>
          <c:dPt>
            <c:idx val="1937"/>
            <c:bubble3D val="0"/>
            <c:spPr>
              <a:solidFill>
                <a:schemeClr val="accent6">
                  <a:lumMod val="70000"/>
                </a:schemeClr>
              </a:solidFill>
              <a:ln w="6350">
                <a:noFill/>
              </a:ln>
              <a:effectLst/>
            </c:spPr>
            <c:extLst>
              <c:ext xmlns:c16="http://schemas.microsoft.com/office/drawing/2014/chart" uri="{C3380CC4-5D6E-409C-BE32-E72D297353CC}">
                <c16:uniqueId val="{00000F23-0635-4DDC-93D6-3B744CECD2B8}"/>
              </c:ext>
            </c:extLst>
          </c:dPt>
          <c:dPt>
            <c:idx val="1938"/>
            <c:bubble3D val="0"/>
            <c:spPr>
              <a:solidFill>
                <a:schemeClr val="accent1">
                  <a:lumMod val="50000"/>
                  <a:lumOff val="50000"/>
                </a:schemeClr>
              </a:solidFill>
              <a:ln w="6350">
                <a:noFill/>
              </a:ln>
              <a:effectLst/>
            </c:spPr>
            <c:extLst>
              <c:ext xmlns:c16="http://schemas.microsoft.com/office/drawing/2014/chart" uri="{C3380CC4-5D6E-409C-BE32-E72D297353CC}">
                <c16:uniqueId val="{00000F25-0635-4DDC-93D6-3B744CECD2B8}"/>
              </c:ext>
            </c:extLst>
          </c:dPt>
          <c:dPt>
            <c:idx val="1939"/>
            <c:bubble3D val="0"/>
            <c:spPr>
              <a:solidFill>
                <a:schemeClr val="accent2">
                  <a:lumMod val="50000"/>
                  <a:lumOff val="50000"/>
                </a:schemeClr>
              </a:solidFill>
              <a:ln w="6350">
                <a:noFill/>
              </a:ln>
              <a:effectLst/>
            </c:spPr>
            <c:extLst>
              <c:ext xmlns:c16="http://schemas.microsoft.com/office/drawing/2014/chart" uri="{C3380CC4-5D6E-409C-BE32-E72D297353CC}">
                <c16:uniqueId val="{00000F27-0635-4DDC-93D6-3B744CECD2B8}"/>
              </c:ext>
            </c:extLst>
          </c:dPt>
          <c:dPt>
            <c:idx val="1940"/>
            <c:bubble3D val="0"/>
            <c:spPr>
              <a:solidFill>
                <a:schemeClr val="accent3">
                  <a:lumMod val="50000"/>
                  <a:lumOff val="50000"/>
                </a:schemeClr>
              </a:solidFill>
              <a:ln w="6350">
                <a:noFill/>
              </a:ln>
              <a:effectLst/>
            </c:spPr>
            <c:extLst>
              <c:ext xmlns:c16="http://schemas.microsoft.com/office/drawing/2014/chart" uri="{C3380CC4-5D6E-409C-BE32-E72D297353CC}">
                <c16:uniqueId val="{00000F29-0635-4DDC-93D6-3B744CECD2B8}"/>
              </c:ext>
            </c:extLst>
          </c:dPt>
          <c:dPt>
            <c:idx val="1941"/>
            <c:bubble3D val="0"/>
            <c:spPr>
              <a:solidFill>
                <a:schemeClr val="accent4">
                  <a:lumMod val="50000"/>
                  <a:lumOff val="50000"/>
                </a:schemeClr>
              </a:solidFill>
              <a:ln w="6350">
                <a:noFill/>
              </a:ln>
              <a:effectLst/>
            </c:spPr>
            <c:extLst>
              <c:ext xmlns:c16="http://schemas.microsoft.com/office/drawing/2014/chart" uri="{C3380CC4-5D6E-409C-BE32-E72D297353CC}">
                <c16:uniqueId val="{00000F2B-0635-4DDC-93D6-3B744CECD2B8}"/>
              </c:ext>
            </c:extLst>
          </c:dPt>
          <c:dPt>
            <c:idx val="1942"/>
            <c:bubble3D val="0"/>
            <c:spPr>
              <a:solidFill>
                <a:schemeClr val="accent5">
                  <a:lumMod val="50000"/>
                  <a:lumOff val="50000"/>
                </a:schemeClr>
              </a:solidFill>
              <a:ln w="6350">
                <a:noFill/>
              </a:ln>
              <a:effectLst/>
            </c:spPr>
            <c:extLst>
              <c:ext xmlns:c16="http://schemas.microsoft.com/office/drawing/2014/chart" uri="{C3380CC4-5D6E-409C-BE32-E72D297353CC}">
                <c16:uniqueId val="{00000F2D-0635-4DDC-93D6-3B744CECD2B8}"/>
              </c:ext>
            </c:extLst>
          </c:dPt>
          <c:dPt>
            <c:idx val="1943"/>
            <c:bubble3D val="0"/>
            <c:spPr>
              <a:solidFill>
                <a:schemeClr val="accent6">
                  <a:lumMod val="50000"/>
                  <a:lumOff val="50000"/>
                </a:schemeClr>
              </a:solidFill>
              <a:ln w="6350">
                <a:noFill/>
              </a:ln>
              <a:effectLst/>
            </c:spPr>
            <c:extLst>
              <c:ext xmlns:c16="http://schemas.microsoft.com/office/drawing/2014/chart" uri="{C3380CC4-5D6E-409C-BE32-E72D297353CC}">
                <c16:uniqueId val="{00000F2F-0635-4DDC-93D6-3B744CECD2B8}"/>
              </c:ext>
            </c:extLst>
          </c:dPt>
          <c:dPt>
            <c:idx val="1944"/>
            <c:bubble3D val="0"/>
            <c:spPr>
              <a:solidFill>
                <a:schemeClr val="accent1"/>
              </a:solidFill>
              <a:ln w="6350">
                <a:noFill/>
              </a:ln>
              <a:effectLst/>
            </c:spPr>
            <c:extLst>
              <c:ext xmlns:c16="http://schemas.microsoft.com/office/drawing/2014/chart" uri="{C3380CC4-5D6E-409C-BE32-E72D297353CC}">
                <c16:uniqueId val="{00000F31-0635-4DDC-93D6-3B744CECD2B8}"/>
              </c:ext>
            </c:extLst>
          </c:dPt>
          <c:dPt>
            <c:idx val="1945"/>
            <c:bubble3D val="0"/>
            <c:spPr>
              <a:solidFill>
                <a:schemeClr val="accent2"/>
              </a:solidFill>
              <a:ln w="6350">
                <a:noFill/>
              </a:ln>
              <a:effectLst/>
            </c:spPr>
            <c:extLst>
              <c:ext xmlns:c16="http://schemas.microsoft.com/office/drawing/2014/chart" uri="{C3380CC4-5D6E-409C-BE32-E72D297353CC}">
                <c16:uniqueId val="{00000F33-0635-4DDC-93D6-3B744CECD2B8}"/>
              </c:ext>
            </c:extLst>
          </c:dPt>
          <c:dPt>
            <c:idx val="1946"/>
            <c:bubble3D val="0"/>
            <c:spPr>
              <a:solidFill>
                <a:schemeClr val="accent3"/>
              </a:solidFill>
              <a:ln w="6350">
                <a:noFill/>
              </a:ln>
              <a:effectLst/>
            </c:spPr>
            <c:extLst>
              <c:ext xmlns:c16="http://schemas.microsoft.com/office/drawing/2014/chart" uri="{C3380CC4-5D6E-409C-BE32-E72D297353CC}">
                <c16:uniqueId val="{00000F35-0635-4DDC-93D6-3B744CECD2B8}"/>
              </c:ext>
            </c:extLst>
          </c:dPt>
          <c:dPt>
            <c:idx val="1947"/>
            <c:bubble3D val="0"/>
            <c:spPr>
              <a:solidFill>
                <a:schemeClr val="accent4"/>
              </a:solidFill>
              <a:ln w="6350">
                <a:noFill/>
              </a:ln>
              <a:effectLst/>
            </c:spPr>
            <c:extLst>
              <c:ext xmlns:c16="http://schemas.microsoft.com/office/drawing/2014/chart" uri="{C3380CC4-5D6E-409C-BE32-E72D297353CC}">
                <c16:uniqueId val="{00000F37-0635-4DDC-93D6-3B744CECD2B8}"/>
              </c:ext>
            </c:extLst>
          </c:dPt>
          <c:dPt>
            <c:idx val="1948"/>
            <c:bubble3D val="0"/>
            <c:spPr>
              <a:solidFill>
                <a:schemeClr val="accent5"/>
              </a:solidFill>
              <a:ln w="6350">
                <a:noFill/>
              </a:ln>
              <a:effectLst/>
            </c:spPr>
            <c:extLst>
              <c:ext xmlns:c16="http://schemas.microsoft.com/office/drawing/2014/chart" uri="{C3380CC4-5D6E-409C-BE32-E72D297353CC}">
                <c16:uniqueId val="{00000F39-0635-4DDC-93D6-3B744CECD2B8}"/>
              </c:ext>
            </c:extLst>
          </c:dPt>
          <c:dPt>
            <c:idx val="1949"/>
            <c:bubble3D val="0"/>
            <c:spPr>
              <a:solidFill>
                <a:schemeClr val="accent6"/>
              </a:solidFill>
              <a:ln w="6350">
                <a:noFill/>
              </a:ln>
              <a:effectLst/>
            </c:spPr>
            <c:extLst>
              <c:ext xmlns:c16="http://schemas.microsoft.com/office/drawing/2014/chart" uri="{C3380CC4-5D6E-409C-BE32-E72D297353CC}">
                <c16:uniqueId val="{00000F3B-0635-4DDC-93D6-3B744CECD2B8}"/>
              </c:ext>
            </c:extLst>
          </c:dPt>
          <c:dPt>
            <c:idx val="1950"/>
            <c:bubble3D val="0"/>
            <c:spPr>
              <a:solidFill>
                <a:schemeClr val="accent1">
                  <a:lumMod val="60000"/>
                </a:schemeClr>
              </a:solidFill>
              <a:ln w="6350">
                <a:noFill/>
              </a:ln>
              <a:effectLst/>
            </c:spPr>
            <c:extLst>
              <c:ext xmlns:c16="http://schemas.microsoft.com/office/drawing/2014/chart" uri="{C3380CC4-5D6E-409C-BE32-E72D297353CC}">
                <c16:uniqueId val="{00000F3D-0635-4DDC-93D6-3B744CECD2B8}"/>
              </c:ext>
            </c:extLst>
          </c:dPt>
          <c:dPt>
            <c:idx val="1951"/>
            <c:bubble3D val="0"/>
            <c:spPr>
              <a:solidFill>
                <a:schemeClr val="accent2">
                  <a:lumMod val="60000"/>
                </a:schemeClr>
              </a:solidFill>
              <a:ln w="6350">
                <a:noFill/>
              </a:ln>
              <a:effectLst/>
            </c:spPr>
            <c:extLst>
              <c:ext xmlns:c16="http://schemas.microsoft.com/office/drawing/2014/chart" uri="{C3380CC4-5D6E-409C-BE32-E72D297353CC}">
                <c16:uniqueId val="{00000F3F-0635-4DDC-93D6-3B744CECD2B8}"/>
              </c:ext>
            </c:extLst>
          </c:dPt>
          <c:dPt>
            <c:idx val="1952"/>
            <c:bubble3D val="0"/>
            <c:spPr>
              <a:solidFill>
                <a:schemeClr val="accent3">
                  <a:lumMod val="60000"/>
                </a:schemeClr>
              </a:solidFill>
              <a:ln w="6350">
                <a:noFill/>
              </a:ln>
              <a:effectLst/>
            </c:spPr>
            <c:extLst>
              <c:ext xmlns:c16="http://schemas.microsoft.com/office/drawing/2014/chart" uri="{C3380CC4-5D6E-409C-BE32-E72D297353CC}">
                <c16:uniqueId val="{00000F41-0635-4DDC-93D6-3B744CECD2B8}"/>
              </c:ext>
            </c:extLst>
          </c:dPt>
          <c:dPt>
            <c:idx val="1953"/>
            <c:bubble3D val="0"/>
            <c:spPr>
              <a:solidFill>
                <a:schemeClr val="accent4">
                  <a:lumMod val="60000"/>
                </a:schemeClr>
              </a:solidFill>
              <a:ln w="6350">
                <a:noFill/>
              </a:ln>
              <a:effectLst/>
            </c:spPr>
            <c:extLst>
              <c:ext xmlns:c16="http://schemas.microsoft.com/office/drawing/2014/chart" uri="{C3380CC4-5D6E-409C-BE32-E72D297353CC}">
                <c16:uniqueId val="{00000F43-0635-4DDC-93D6-3B744CECD2B8}"/>
              </c:ext>
            </c:extLst>
          </c:dPt>
          <c:dPt>
            <c:idx val="1954"/>
            <c:bubble3D val="0"/>
            <c:spPr>
              <a:solidFill>
                <a:schemeClr val="accent5">
                  <a:lumMod val="60000"/>
                </a:schemeClr>
              </a:solidFill>
              <a:ln w="6350">
                <a:noFill/>
              </a:ln>
              <a:effectLst/>
            </c:spPr>
            <c:extLst>
              <c:ext xmlns:c16="http://schemas.microsoft.com/office/drawing/2014/chart" uri="{C3380CC4-5D6E-409C-BE32-E72D297353CC}">
                <c16:uniqueId val="{00000F45-0635-4DDC-93D6-3B744CECD2B8}"/>
              </c:ext>
            </c:extLst>
          </c:dPt>
          <c:dPt>
            <c:idx val="1955"/>
            <c:bubble3D val="0"/>
            <c:spPr>
              <a:solidFill>
                <a:schemeClr val="accent6">
                  <a:lumMod val="60000"/>
                </a:schemeClr>
              </a:solidFill>
              <a:ln w="6350">
                <a:noFill/>
              </a:ln>
              <a:effectLst/>
            </c:spPr>
            <c:extLst>
              <c:ext xmlns:c16="http://schemas.microsoft.com/office/drawing/2014/chart" uri="{C3380CC4-5D6E-409C-BE32-E72D297353CC}">
                <c16:uniqueId val="{00000F47-0635-4DDC-93D6-3B744CECD2B8}"/>
              </c:ext>
            </c:extLst>
          </c:dPt>
          <c:dPt>
            <c:idx val="1956"/>
            <c:bubble3D val="0"/>
            <c:spPr>
              <a:solidFill>
                <a:schemeClr val="accent1">
                  <a:lumMod val="80000"/>
                  <a:lumOff val="20000"/>
                </a:schemeClr>
              </a:solidFill>
              <a:ln w="6350">
                <a:noFill/>
              </a:ln>
              <a:effectLst/>
            </c:spPr>
            <c:extLst>
              <c:ext xmlns:c16="http://schemas.microsoft.com/office/drawing/2014/chart" uri="{C3380CC4-5D6E-409C-BE32-E72D297353CC}">
                <c16:uniqueId val="{00000F49-0635-4DDC-93D6-3B744CECD2B8}"/>
              </c:ext>
            </c:extLst>
          </c:dPt>
          <c:dPt>
            <c:idx val="1957"/>
            <c:bubble3D val="0"/>
            <c:spPr>
              <a:solidFill>
                <a:schemeClr val="accent2">
                  <a:lumMod val="80000"/>
                  <a:lumOff val="20000"/>
                </a:schemeClr>
              </a:solidFill>
              <a:ln w="6350">
                <a:noFill/>
              </a:ln>
              <a:effectLst/>
            </c:spPr>
            <c:extLst>
              <c:ext xmlns:c16="http://schemas.microsoft.com/office/drawing/2014/chart" uri="{C3380CC4-5D6E-409C-BE32-E72D297353CC}">
                <c16:uniqueId val="{00000F4B-0635-4DDC-93D6-3B744CECD2B8}"/>
              </c:ext>
            </c:extLst>
          </c:dPt>
          <c:dPt>
            <c:idx val="1958"/>
            <c:bubble3D val="0"/>
            <c:spPr>
              <a:solidFill>
                <a:schemeClr val="accent3">
                  <a:lumMod val="80000"/>
                  <a:lumOff val="20000"/>
                </a:schemeClr>
              </a:solidFill>
              <a:ln w="6350">
                <a:noFill/>
              </a:ln>
              <a:effectLst/>
            </c:spPr>
            <c:extLst>
              <c:ext xmlns:c16="http://schemas.microsoft.com/office/drawing/2014/chart" uri="{C3380CC4-5D6E-409C-BE32-E72D297353CC}">
                <c16:uniqueId val="{00000F4D-0635-4DDC-93D6-3B744CECD2B8}"/>
              </c:ext>
            </c:extLst>
          </c:dPt>
          <c:dPt>
            <c:idx val="1959"/>
            <c:bubble3D val="0"/>
            <c:spPr>
              <a:solidFill>
                <a:schemeClr val="accent4">
                  <a:lumMod val="80000"/>
                  <a:lumOff val="20000"/>
                </a:schemeClr>
              </a:solidFill>
              <a:ln w="6350">
                <a:noFill/>
              </a:ln>
              <a:effectLst/>
            </c:spPr>
            <c:extLst>
              <c:ext xmlns:c16="http://schemas.microsoft.com/office/drawing/2014/chart" uri="{C3380CC4-5D6E-409C-BE32-E72D297353CC}">
                <c16:uniqueId val="{00000F4F-0635-4DDC-93D6-3B744CECD2B8}"/>
              </c:ext>
            </c:extLst>
          </c:dPt>
          <c:dPt>
            <c:idx val="1960"/>
            <c:bubble3D val="0"/>
            <c:spPr>
              <a:solidFill>
                <a:schemeClr val="accent5">
                  <a:lumMod val="80000"/>
                  <a:lumOff val="20000"/>
                </a:schemeClr>
              </a:solidFill>
              <a:ln w="6350">
                <a:noFill/>
              </a:ln>
              <a:effectLst/>
            </c:spPr>
            <c:extLst>
              <c:ext xmlns:c16="http://schemas.microsoft.com/office/drawing/2014/chart" uri="{C3380CC4-5D6E-409C-BE32-E72D297353CC}">
                <c16:uniqueId val="{00000F51-0635-4DDC-93D6-3B744CECD2B8}"/>
              </c:ext>
            </c:extLst>
          </c:dPt>
          <c:dPt>
            <c:idx val="1961"/>
            <c:bubble3D val="0"/>
            <c:spPr>
              <a:solidFill>
                <a:schemeClr val="accent6">
                  <a:lumMod val="80000"/>
                  <a:lumOff val="20000"/>
                </a:schemeClr>
              </a:solidFill>
              <a:ln w="6350">
                <a:noFill/>
              </a:ln>
              <a:effectLst/>
            </c:spPr>
            <c:extLst>
              <c:ext xmlns:c16="http://schemas.microsoft.com/office/drawing/2014/chart" uri="{C3380CC4-5D6E-409C-BE32-E72D297353CC}">
                <c16:uniqueId val="{00000F53-0635-4DDC-93D6-3B744CECD2B8}"/>
              </c:ext>
            </c:extLst>
          </c:dPt>
          <c:dPt>
            <c:idx val="1962"/>
            <c:bubble3D val="0"/>
            <c:spPr>
              <a:solidFill>
                <a:schemeClr val="accent1">
                  <a:lumMod val="80000"/>
                </a:schemeClr>
              </a:solidFill>
              <a:ln w="6350">
                <a:noFill/>
              </a:ln>
              <a:effectLst/>
            </c:spPr>
            <c:extLst>
              <c:ext xmlns:c16="http://schemas.microsoft.com/office/drawing/2014/chart" uri="{C3380CC4-5D6E-409C-BE32-E72D297353CC}">
                <c16:uniqueId val="{00000F55-0635-4DDC-93D6-3B744CECD2B8}"/>
              </c:ext>
            </c:extLst>
          </c:dPt>
          <c:dPt>
            <c:idx val="1963"/>
            <c:bubble3D val="0"/>
            <c:spPr>
              <a:solidFill>
                <a:schemeClr val="accent2">
                  <a:lumMod val="80000"/>
                </a:schemeClr>
              </a:solidFill>
              <a:ln w="6350">
                <a:noFill/>
              </a:ln>
              <a:effectLst/>
            </c:spPr>
            <c:extLst>
              <c:ext xmlns:c16="http://schemas.microsoft.com/office/drawing/2014/chart" uri="{C3380CC4-5D6E-409C-BE32-E72D297353CC}">
                <c16:uniqueId val="{00000F57-0635-4DDC-93D6-3B744CECD2B8}"/>
              </c:ext>
            </c:extLst>
          </c:dPt>
          <c:dPt>
            <c:idx val="1964"/>
            <c:bubble3D val="0"/>
            <c:spPr>
              <a:solidFill>
                <a:schemeClr val="accent3">
                  <a:lumMod val="80000"/>
                </a:schemeClr>
              </a:solidFill>
              <a:ln w="6350">
                <a:noFill/>
              </a:ln>
              <a:effectLst/>
            </c:spPr>
            <c:extLst>
              <c:ext xmlns:c16="http://schemas.microsoft.com/office/drawing/2014/chart" uri="{C3380CC4-5D6E-409C-BE32-E72D297353CC}">
                <c16:uniqueId val="{00000F59-0635-4DDC-93D6-3B744CECD2B8}"/>
              </c:ext>
            </c:extLst>
          </c:dPt>
          <c:dPt>
            <c:idx val="1965"/>
            <c:bubble3D val="0"/>
            <c:spPr>
              <a:solidFill>
                <a:schemeClr val="accent4">
                  <a:lumMod val="80000"/>
                </a:schemeClr>
              </a:solidFill>
              <a:ln w="6350">
                <a:noFill/>
              </a:ln>
              <a:effectLst/>
            </c:spPr>
            <c:extLst>
              <c:ext xmlns:c16="http://schemas.microsoft.com/office/drawing/2014/chart" uri="{C3380CC4-5D6E-409C-BE32-E72D297353CC}">
                <c16:uniqueId val="{00000F5B-0635-4DDC-93D6-3B744CECD2B8}"/>
              </c:ext>
            </c:extLst>
          </c:dPt>
          <c:dPt>
            <c:idx val="1966"/>
            <c:bubble3D val="0"/>
            <c:spPr>
              <a:solidFill>
                <a:schemeClr val="accent5">
                  <a:lumMod val="80000"/>
                </a:schemeClr>
              </a:solidFill>
              <a:ln w="6350">
                <a:noFill/>
              </a:ln>
              <a:effectLst/>
            </c:spPr>
            <c:extLst>
              <c:ext xmlns:c16="http://schemas.microsoft.com/office/drawing/2014/chart" uri="{C3380CC4-5D6E-409C-BE32-E72D297353CC}">
                <c16:uniqueId val="{00000F5D-0635-4DDC-93D6-3B744CECD2B8}"/>
              </c:ext>
            </c:extLst>
          </c:dPt>
          <c:dPt>
            <c:idx val="1967"/>
            <c:bubble3D val="0"/>
            <c:spPr>
              <a:solidFill>
                <a:schemeClr val="accent6">
                  <a:lumMod val="80000"/>
                </a:schemeClr>
              </a:solidFill>
              <a:ln w="6350">
                <a:noFill/>
              </a:ln>
              <a:effectLst/>
            </c:spPr>
            <c:extLst>
              <c:ext xmlns:c16="http://schemas.microsoft.com/office/drawing/2014/chart" uri="{C3380CC4-5D6E-409C-BE32-E72D297353CC}">
                <c16:uniqueId val="{00000F5F-0635-4DDC-93D6-3B744CECD2B8}"/>
              </c:ext>
            </c:extLst>
          </c:dPt>
          <c:dPt>
            <c:idx val="1968"/>
            <c:bubble3D val="0"/>
            <c:spPr>
              <a:solidFill>
                <a:schemeClr val="accent1">
                  <a:lumMod val="60000"/>
                  <a:lumOff val="40000"/>
                </a:schemeClr>
              </a:solidFill>
              <a:ln w="6350">
                <a:noFill/>
              </a:ln>
              <a:effectLst/>
            </c:spPr>
            <c:extLst>
              <c:ext xmlns:c16="http://schemas.microsoft.com/office/drawing/2014/chart" uri="{C3380CC4-5D6E-409C-BE32-E72D297353CC}">
                <c16:uniqueId val="{00000F61-0635-4DDC-93D6-3B744CECD2B8}"/>
              </c:ext>
            </c:extLst>
          </c:dPt>
          <c:dPt>
            <c:idx val="1969"/>
            <c:bubble3D val="0"/>
            <c:spPr>
              <a:solidFill>
                <a:schemeClr val="accent2">
                  <a:lumMod val="60000"/>
                  <a:lumOff val="40000"/>
                </a:schemeClr>
              </a:solidFill>
              <a:ln w="6350">
                <a:noFill/>
              </a:ln>
              <a:effectLst/>
            </c:spPr>
            <c:extLst>
              <c:ext xmlns:c16="http://schemas.microsoft.com/office/drawing/2014/chart" uri="{C3380CC4-5D6E-409C-BE32-E72D297353CC}">
                <c16:uniqueId val="{00000F63-0635-4DDC-93D6-3B744CECD2B8}"/>
              </c:ext>
            </c:extLst>
          </c:dPt>
          <c:dPt>
            <c:idx val="1970"/>
            <c:bubble3D val="0"/>
            <c:spPr>
              <a:solidFill>
                <a:schemeClr val="accent3">
                  <a:lumMod val="60000"/>
                  <a:lumOff val="40000"/>
                </a:schemeClr>
              </a:solidFill>
              <a:ln w="6350">
                <a:noFill/>
              </a:ln>
              <a:effectLst/>
            </c:spPr>
            <c:extLst>
              <c:ext xmlns:c16="http://schemas.microsoft.com/office/drawing/2014/chart" uri="{C3380CC4-5D6E-409C-BE32-E72D297353CC}">
                <c16:uniqueId val="{00000F65-0635-4DDC-93D6-3B744CECD2B8}"/>
              </c:ext>
            </c:extLst>
          </c:dPt>
          <c:dPt>
            <c:idx val="1971"/>
            <c:bubble3D val="0"/>
            <c:spPr>
              <a:solidFill>
                <a:schemeClr val="accent4">
                  <a:lumMod val="60000"/>
                  <a:lumOff val="40000"/>
                </a:schemeClr>
              </a:solidFill>
              <a:ln w="6350">
                <a:noFill/>
              </a:ln>
              <a:effectLst/>
            </c:spPr>
            <c:extLst>
              <c:ext xmlns:c16="http://schemas.microsoft.com/office/drawing/2014/chart" uri="{C3380CC4-5D6E-409C-BE32-E72D297353CC}">
                <c16:uniqueId val="{00000F67-0635-4DDC-93D6-3B744CECD2B8}"/>
              </c:ext>
            </c:extLst>
          </c:dPt>
          <c:dPt>
            <c:idx val="1972"/>
            <c:bubble3D val="0"/>
            <c:spPr>
              <a:solidFill>
                <a:schemeClr val="accent5">
                  <a:lumMod val="60000"/>
                  <a:lumOff val="40000"/>
                </a:schemeClr>
              </a:solidFill>
              <a:ln w="6350">
                <a:noFill/>
              </a:ln>
              <a:effectLst/>
            </c:spPr>
            <c:extLst>
              <c:ext xmlns:c16="http://schemas.microsoft.com/office/drawing/2014/chart" uri="{C3380CC4-5D6E-409C-BE32-E72D297353CC}">
                <c16:uniqueId val="{00000F69-0635-4DDC-93D6-3B744CECD2B8}"/>
              </c:ext>
            </c:extLst>
          </c:dPt>
          <c:dPt>
            <c:idx val="1973"/>
            <c:bubble3D val="0"/>
            <c:spPr>
              <a:solidFill>
                <a:schemeClr val="accent6">
                  <a:lumMod val="60000"/>
                  <a:lumOff val="40000"/>
                </a:schemeClr>
              </a:solidFill>
              <a:ln w="6350">
                <a:noFill/>
              </a:ln>
              <a:effectLst/>
            </c:spPr>
            <c:extLst>
              <c:ext xmlns:c16="http://schemas.microsoft.com/office/drawing/2014/chart" uri="{C3380CC4-5D6E-409C-BE32-E72D297353CC}">
                <c16:uniqueId val="{00000F6B-0635-4DDC-93D6-3B744CECD2B8}"/>
              </c:ext>
            </c:extLst>
          </c:dPt>
          <c:dPt>
            <c:idx val="1974"/>
            <c:bubble3D val="0"/>
            <c:spPr>
              <a:solidFill>
                <a:schemeClr val="accent1">
                  <a:lumMod val="50000"/>
                </a:schemeClr>
              </a:solidFill>
              <a:ln w="6350">
                <a:noFill/>
              </a:ln>
              <a:effectLst/>
            </c:spPr>
            <c:extLst>
              <c:ext xmlns:c16="http://schemas.microsoft.com/office/drawing/2014/chart" uri="{C3380CC4-5D6E-409C-BE32-E72D297353CC}">
                <c16:uniqueId val="{00000F6D-0635-4DDC-93D6-3B744CECD2B8}"/>
              </c:ext>
            </c:extLst>
          </c:dPt>
          <c:dPt>
            <c:idx val="1975"/>
            <c:bubble3D val="0"/>
            <c:spPr>
              <a:solidFill>
                <a:schemeClr val="accent2">
                  <a:lumMod val="50000"/>
                </a:schemeClr>
              </a:solidFill>
              <a:ln w="6350">
                <a:noFill/>
              </a:ln>
              <a:effectLst/>
            </c:spPr>
            <c:extLst>
              <c:ext xmlns:c16="http://schemas.microsoft.com/office/drawing/2014/chart" uri="{C3380CC4-5D6E-409C-BE32-E72D297353CC}">
                <c16:uniqueId val="{00000F6F-0635-4DDC-93D6-3B744CECD2B8}"/>
              </c:ext>
            </c:extLst>
          </c:dPt>
          <c:dPt>
            <c:idx val="1976"/>
            <c:bubble3D val="0"/>
            <c:spPr>
              <a:solidFill>
                <a:schemeClr val="accent3">
                  <a:lumMod val="50000"/>
                </a:schemeClr>
              </a:solidFill>
              <a:ln w="6350">
                <a:noFill/>
              </a:ln>
              <a:effectLst/>
            </c:spPr>
            <c:extLst>
              <c:ext xmlns:c16="http://schemas.microsoft.com/office/drawing/2014/chart" uri="{C3380CC4-5D6E-409C-BE32-E72D297353CC}">
                <c16:uniqueId val="{00000F71-0635-4DDC-93D6-3B744CECD2B8}"/>
              </c:ext>
            </c:extLst>
          </c:dPt>
          <c:dPt>
            <c:idx val="1977"/>
            <c:bubble3D val="0"/>
            <c:spPr>
              <a:solidFill>
                <a:schemeClr val="accent4">
                  <a:lumMod val="50000"/>
                </a:schemeClr>
              </a:solidFill>
              <a:ln w="6350">
                <a:noFill/>
              </a:ln>
              <a:effectLst/>
            </c:spPr>
            <c:extLst>
              <c:ext xmlns:c16="http://schemas.microsoft.com/office/drawing/2014/chart" uri="{C3380CC4-5D6E-409C-BE32-E72D297353CC}">
                <c16:uniqueId val="{00000F73-0635-4DDC-93D6-3B744CECD2B8}"/>
              </c:ext>
            </c:extLst>
          </c:dPt>
          <c:dPt>
            <c:idx val="1978"/>
            <c:bubble3D val="0"/>
            <c:spPr>
              <a:solidFill>
                <a:schemeClr val="accent5">
                  <a:lumMod val="50000"/>
                </a:schemeClr>
              </a:solidFill>
              <a:ln w="6350">
                <a:noFill/>
              </a:ln>
              <a:effectLst/>
            </c:spPr>
            <c:extLst>
              <c:ext xmlns:c16="http://schemas.microsoft.com/office/drawing/2014/chart" uri="{C3380CC4-5D6E-409C-BE32-E72D297353CC}">
                <c16:uniqueId val="{00000F75-0635-4DDC-93D6-3B744CECD2B8}"/>
              </c:ext>
            </c:extLst>
          </c:dPt>
          <c:dPt>
            <c:idx val="1979"/>
            <c:bubble3D val="0"/>
            <c:spPr>
              <a:solidFill>
                <a:schemeClr val="accent6">
                  <a:lumMod val="50000"/>
                </a:schemeClr>
              </a:solidFill>
              <a:ln w="6350">
                <a:noFill/>
              </a:ln>
              <a:effectLst/>
            </c:spPr>
            <c:extLst>
              <c:ext xmlns:c16="http://schemas.microsoft.com/office/drawing/2014/chart" uri="{C3380CC4-5D6E-409C-BE32-E72D297353CC}">
                <c16:uniqueId val="{00000F77-0635-4DDC-93D6-3B744CECD2B8}"/>
              </c:ext>
            </c:extLst>
          </c:dPt>
          <c:dPt>
            <c:idx val="1980"/>
            <c:bubble3D val="0"/>
            <c:spPr>
              <a:solidFill>
                <a:schemeClr val="accent1">
                  <a:lumMod val="70000"/>
                  <a:lumOff val="30000"/>
                </a:schemeClr>
              </a:solidFill>
              <a:ln w="6350">
                <a:noFill/>
              </a:ln>
              <a:effectLst/>
            </c:spPr>
            <c:extLst>
              <c:ext xmlns:c16="http://schemas.microsoft.com/office/drawing/2014/chart" uri="{C3380CC4-5D6E-409C-BE32-E72D297353CC}">
                <c16:uniqueId val="{00000F79-0635-4DDC-93D6-3B744CECD2B8}"/>
              </c:ext>
            </c:extLst>
          </c:dPt>
          <c:dPt>
            <c:idx val="1981"/>
            <c:bubble3D val="0"/>
            <c:spPr>
              <a:solidFill>
                <a:schemeClr val="accent2">
                  <a:lumMod val="70000"/>
                  <a:lumOff val="30000"/>
                </a:schemeClr>
              </a:solidFill>
              <a:ln w="6350">
                <a:noFill/>
              </a:ln>
              <a:effectLst/>
            </c:spPr>
            <c:extLst>
              <c:ext xmlns:c16="http://schemas.microsoft.com/office/drawing/2014/chart" uri="{C3380CC4-5D6E-409C-BE32-E72D297353CC}">
                <c16:uniqueId val="{00000F7B-0635-4DDC-93D6-3B744CECD2B8}"/>
              </c:ext>
            </c:extLst>
          </c:dPt>
          <c:dPt>
            <c:idx val="1982"/>
            <c:bubble3D val="0"/>
            <c:spPr>
              <a:solidFill>
                <a:schemeClr val="accent3">
                  <a:lumMod val="70000"/>
                  <a:lumOff val="30000"/>
                </a:schemeClr>
              </a:solidFill>
              <a:ln w="6350">
                <a:noFill/>
              </a:ln>
              <a:effectLst/>
            </c:spPr>
            <c:extLst>
              <c:ext xmlns:c16="http://schemas.microsoft.com/office/drawing/2014/chart" uri="{C3380CC4-5D6E-409C-BE32-E72D297353CC}">
                <c16:uniqueId val="{00000F7D-0635-4DDC-93D6-3B744CECD2B8}"/>
              </c:ext>
            </c:extLst>
          </c:dPt>
          <c:dPt>
            <c:idx val="1983"/>
            <c:bubble3D val="0"/>
            <c:spPr>
              <a:solidFill>
                <a:schemeClr val="accent4">
                  <a:lumMod val="70000"/>
                  <a:lumOff val="30000"/>
                </a:schemeClr>
              </a:solidFill>
              <a:ln w="6350">
                <a:noFill/>
              </a:ln>
              <a:effectLst/>
            </c:spPr>
            <c:extLst>
              <c:ext xmlns:c16="http://schemas.microsoft.com/office/drawing/2014/chart" uri="{C3380CC4-5D6E-409C-BE32-E72D297353CC}">
                <c16:uniqueId val="{00000F7F-0635-4DDC-93D6-3B744CECD2B8}"/>
              </c:ext>
            </c:extLst>
          </c:dPt>
          <c:dPt>
            <c:idx val="1984"/>
            <c:bubble3D val="0"/>
            <c:spPr>
              <a:solidFill>
                <a:schemeClr val="accent5">
                  <a:lumMod val="70000"/>
                  <a:lumOff val="30000"/>
                </a:schemeClr>
              </a:solidFill>
              <a:ln w="6350">
                <a:noFill/>
              </a:ln>
              <a:effectLst/>
            </c:spPr>
            <c:extLst>
              <c:ext xmlns:c16="http://schemas.microsoft.com/office/drawing/2014/chart" uri="{C3380CC4-5D6E-409C-BE32-E72D297353CC}">
                <c16:uniqueId val="{00000F81-0635-4DDC-93D6-3B744CECD2B8}"/>
              </c:ext>
            </c:extLst>
          </c:dPt>
          <c:dPt>
            <c:idx val="1985"/>
            <c:bubble3D val="0"/>
            <c:spPr>
              <a:solidFill>
                <a:schemeClr val="accent6">
                  <a:lumMod val="70000"/>
                  <a:lumOff val="30000"/>
                </a:schemeClr>
              </a:solidFill>
              <a:ln w="6350">
                <a:noFill/>
              </a:ln>
              <a:effectLst/>
            </c:spPr>
            <c:extLst>
              <c:ext xmlns:c16="http://schemas.microsoft.com/office/drawing/2014/chart" uri="{C3380CC4-5D6E-409C-BE32-E72D297353CC}">
                <c16:uniqueId val="{00000F83-0635-4DDC-93D6-3B744CECD2B8}"/>
              </c:ext>
            </c:extLst>
          </c:dPt>
          <c:dPt>
            <c:idx val="1986"/>
            <c:bubble3D val="0"/>
            <c:spPr>
              <a:solidFill>
                <a:schemeClr val="accent1">
                  <a:lumMod val="70000"/>
                </a:schemeClr>
              </a:solidFill>
              <a:ln w="6350">
                <a:noFill/>
              </a:ln>
              <a:effectLst/>
            </c:spPr>
            <c:extLst>
              <c:ext xmlns:c16="http://schemas.microsoft.com/office/drawing/2014/chart" uri="{C3380CC4-5D6E-409C-BE32-E72D297353CC}">
                <c16:uniqueId val="{00000F85-0635-4DDC-93D6-3B744CECD2B8}"/>
              </c:ext>
            </c:extLst>
          </c:dPt>
          <c:dPt>
            <c:idx val="1987"/>
            <c:bubble3D val="0"/>
            <c:spPr>
              <a:solidFill>
                <a:schemeClr val="accent2">
                  <a:lumMod val="70000"/>
                </a:schemeClr>
              </a:solidFill>
              <a:ln w="6350">
                <a:noFill/>
              </a:ln>
              <a:effectLst/>
            </c:spPr>
            <c:extLst>
              <c:ext xmlns:c16="http://schemas.microsoft.com/office/drawing/2014/chart" uri="{C3380CC4-5D6E-409C-BE32-E72D297353CC}">
                <c16:uniqueId val="{00000F87-0635-4DDC-93D6-3B744CECD2B8}"/>
              </c:ext>
            </c:extLst>
          </c:dPt>
          <c:dPt>
            <c:idx val="1988"/>
            <c:bubble3D val="0"/>
            <c:spPr>
              <a:solidFill>
                <a:schemeClr val="accent3">
                  <a:lumMod val="70000"/>
                </a:schemeClr>
              </a:solidFill>
              <a:ln w="6350">
                <a:noFill/>
              </a:ln>
              <a:effectLst/>
            </c:spPr>
            <c:extLst>
              <c:ext xmlns:c16="http://schemas.microsoft.com/office/drawing/2014/chart" uri="{C3380CC4-5D6E-409C-BE32-E72D297353CC}">
                <c16:uniqueId val="{00000F89-0635-4DDC-93D6-3B744CECD2B8}"/>
              </c:ext>
            </c:extLst>
          </c:dPt>
          <c:dPt>
            <c:idx val="1989"/>
            <c:bubble3D val="0"/>
            <c:spPr>
              <a:solidFill>
                <a:schemeClr val="accent4">
                  <a:lumMod val="70000"/>
                </a:schemeClr>
              </a:solidFill>
              <a:ln w="6350">
                <a:noFill/>
              </a:ln>
              <a:effectLst/>
            </c:spPr>
            <c:extLst>
              <c:ext xmlns:c16="http://schemas.microsoft.com/office/drawing/2014/chart" uri="{C3380CC4-5D6E-409C-BE32-E72D297353CC}">
                <c16:uniqueId val="{00000F8B-0635-4DDC-93D6-3B744CECD2B8}"/>
              </c:ext>
            </c:extLst>
          </c:dPt>
          <c:dPt>
            <c:idx val="1990"/>
            <c:bubble3D val="0"/>
            <c:spPr>
              <a:solidFill>
                <a:schemeClr val="accent5">
                  <a:lumMod val="70000"/>
                </a:schemeClr>
              </a:solidFill>
              <a:ln w="6350">
                <a:noFill/>
              </a:ln>
              <a:effectLst/>
            </c:spPr>
            <c:extLst>
              <c:ext xmlns:c16="http://schemas.microsoft.com/office/drawing/2014/chart" uri="{C3380CC4-5D6E-409C-BE32-E72D297353CC}">
                <c16:uniqueId val="{00000F8D-0635-4DDC-93D6-3B744CECD2B8}"/>
              </c:ext>
            </c:extLst>
          </c:dPt>
          <c:dPt>
            <c:idx val="1991"/>
            <c:bubble3D val="0"/>
            <c:spPr>
              <a:solidFill>
                <a:schemeClr val="accent6">
                  <a:lumMod val="70000"/>
                </a:schemeClr>
              </a:solidFill>
              <a:ln w="6350">
                <a:noFill/>
              </a:ln>
              <a:effectLst/>
            </c:spPr>
            <c:extLst>
              <c:ext xmlns:c16="http://schemas.microsoft.com/office/drawing/2014/chart" uri="{C3380CC4-5D6E-409C-BE32-E72D297353CC}">
                <c16:uniqueId val="{00000F8F-0635-4DDC-93D6-3B744CECD2B8}"/>
              </c:ext>
            </c:extLst>
          </c:dPt>
          <c:dPt>
            <c:idx val="1992"/>
            <c:bubble3D val="0"/>
            <c:spPr>
              <a:solidFill>
                <a:schemeClr val="accent1">
                  <a:lumMod val="50000"/>
                  <a:lumOff val="50000"/>
                </a:schemeClr>
              </a:solidFill>
              <a:ln w="6350">
                <a:noFill/>
              </a:ln>
              <a:effectLst/>
            </c:spPr>
            <c:extLst>
              <c:ext xmlns:c16="http://schemas.microsoft.com/office/drawing/2014/chart" uri="{C3380CC4-5D6E-409C-BE32-E72D297353CC}">
                <c16:uniqueId val="{00000F91-0635-4DDC-93D6-3B744CECD2B8}"/>
              </c:ext>
            </c:extLst>
          </c:dPt>
          <c:dPt>
            <c:idx val="1993"/>
            <c:bubble3D val="0"/>
            <c:spPr>
              <a:solidFill>
                <a:schemeClr val="accent2">
                  <a:lumMod val="50000"/>
                  <a:lumOff val="50000"/>
                </a:schemeClr>
              </a:solidFill>
              <a:ln w="6350">
                <a:noFill/>
              </a:ln>
              <a:effectLst/>
            </c:spPr>
            <c:extLst>
              <c:ext xmlns:c16="http://schemas.microsoft.com/office/drawing/2014/chart" uri="{C3380CC4-5D6E-409C-BE32-E72D297353CC}">
                <c16:uniqueId val="{00000F93-0635-4DDC-93D6-3B744CECD2B8}"/>
              </c:ext>
            </c:extLst>
          </c:dPt>
          <c:dPt>
            <c:idx val="1994"/>
            <c:bubble3D val="0"/>
            <c:spPr>
              <a:solidFill>
                <a:schemeClr val="accent3">
                  <a:lumMod val="50000"/>
                  <a:lumOff val="50000"/>
                </a:schemeClr>
              </a:solidFill>
              <a:ln w="6350">
                <a:noFill/>
              </a:ln>
              <a:effectLst/>
            </c:spPr>
            <c:extLst>
              <c:ext xmlns:c16="http://schemas.microsoft.com/office/drawing/2014/chart" uri="{C3380CC4-5D6E-409C-BE32-E72D297353CC}">
                <c16:uniqueId val="{00000F95-0635-4DDC-93D6-3B744CECD2B8}"/>
              </c:ext>
            </c:extLst>
          </c:dPt>
          <c:dPt>
            <c:idx val="1995"/>
            <c:bubble3D val="0"/>
            <c:spPr>
              <a:solidFill>
                <a:schemeClr val="accent4">
                  <a:lumMod val="50000"/>
                  <a:lumOff val="50000"/>
                </a:schemeClr>
              </a:solidFill>
              <a:ln w="6350">
                <a:noFill/>
              </a:ln>
              <a:effectLst/>
            </c:spPr>
            <c:extLst>
              <c:ext xmlns:c16="http://schemas.microsoft.com/office/drawing/2014/chart" uri="{C3380CC4-5D6E-409C-BE32-E72D297353CC}">
                <c16:uniqueId val="{00000F97-0635-4DDC-93D6-3B744CECD2B8}"/>
              </c:ext>
            </c:extLst>
          </c:dPt>
          <c:dPt>
            <c:idx val="1996"/>
            <c:bubble3D val="0"/>
            <c:spPr>
              <a:solidFill>
                <a:schemeClr val="accent5">
                  <a:lumMod val="50000"/>
                  <a:lumOff val="50000"/>
                </a:schemeClr>
              </a:solidFill>
              <a:ln w="6350">
                <a:noFill/>
              </a:ln>
              <a:effectLst/>
            </c:spPr>
            <c:extLst>
              <c:ext xmlns:c16="http://schemas.microsoft.com/office/drawing/2014/chart" uri="{C3380CC4-5D6E-409C-BE32-E72D297353CC}">
                <c16:uniqueId val="{00000F99-0635-4DDC-93D6-3B744CECD2B8}"/>
              </c:ext>
            </c:extLst>
          </c:dPt>
          <c:dPt>
            <c:idx val="1997"/>
            <c:bubble3D val="0"/>
            <c:spPr>
              <a:solidFill>
                <a:schemeClr val="accent6">
                  <a:lumMod val="50000"/>
                  <a:lumOff val="50000"/>
                </a:schemeClr>
              </a:solidFill>
              <a:ln w="6350">
                <a:noFill/>
              </a:ln>
              <a:effectLst/>
            </c:spPr>
            <c:extLst>
              <c:ext xmlns:c16="http://schemas.microsoft.com/office/drawing/2014/chart" uri="{C3380CC4-5D6E-409C-BE32-E72D297353CC}">
                <c16:uniqueId val="{00000F9B-0635-4DDC-93D6-3B744CECD2B8}"/>
              </c:ext>
            </c:extLst>
          </c:dPt>
          <c:dPt>
            <c:idx val="1998"/>
            <c:bubble3D val="0"/>
            <c:spPr>
              <a:solidFill>
                <a:schemeClr val="accent1"/>
              </a:solidFill>
              <a:ln w="6350">
                <a:noFill/>
              </a:ln>
              <a:effectLst/>
            </c:spPr>
            <c:extLst>
              <c:ext xmlns:c16="http://schemas.microsoft.com/office/drawing/2014/chart" uri="{C3380CC4-5D6E-409C-BE32-E72D297353CC}">
                <c16:uniqueId val="{00000F9D-0635-4DDC-93D6-3B744CECD2B8}"/>
              </c:ext>
            </c:extLst>
          </c:dPt>
          <c:dPt>
            <c:idx val="1999"/>
            <c:bubble3D val="0"/>
            <c:spPr>
              <a:solidFill>
                <a:schemeClr val="accent2"/>
              </a:solidFill>
              <a:ln w="6350">
                <a:noFill/>
              </a:ln>
              <a:effectLst/>
            </c:spPr>
            <c:extLst>
              <c:ext xmlns:c16="http://schemas.microsoft.com/office/drawing/2014/chart" uri="{C3380CC4-5D6E-409C-BE32-E72D297353CC}">
                <c16:uniqueId val="{00000F9F-0635-4DDC-93D6-3B744CECD2B8}"/>
              </c:ext>
            </c:extLst>
          </c:dPt>
          <c:dPt>
            <c:idx val="2000"/>
            <c:bubble3D val="0"/>
            <c:spPr>
              <a:solidFill>
                <a:schemeClr val="accent3"/>
              </a:solidFill>
              <a:ln w="6350">
                <a:noFill/>
              </a:ln>
              <a:effectLst/>
            </c:spPr>
            <c:extLst>
              <c:ext xmlns:c16="http://schemas.microsoft.com/office/drawing/2014/chart" uri="{C3380CC4-5D6E-409C-BE32-E72D297353CC}">
                <c16:uniqueId val="{00000FA1-0635-4DDC-93D6-3B744CECD2B8}"/>
              </c:ext>
            </c:extLst>
          </c:dPt>
          <c:dPt>
            <c:idx val="2001"/>
            <c:bubble3D val="0"/>
            <c:spPr>
              <a:solidFill>
                <a:schemeClr val="accent4"/>
              </a:solidFill>
              <a:ln w="6350">
                <a:noFill/>
              </a:ln>
              <a:effectLst/>
            </c:spPr>
            <c:extLst>
              <c:ext xmlns:c16="http://schemas.microsoft.com/office/drawing/2014/chart" uri="{C3380CC4-5D6E-409C-BE32-E72D297353CC}">
                <c16:uniqueId val="{00000FA3-0635-4DDC-93D6-3B744CECD2B8}"/>
              </c:ext>
            </c:extLst>
          </c:dPt>
          <c:dPt>
            <c:idx val="2002"/>
            <c:bubble3D val="0"/>
            <c:spPr>
              <a:solidFill>
                <a:schemeClr val="accent5"/>
              </a:solidFill>
              <a:ln w="6350">
                <a:noFill/>
              </a:ln>
              <a:effectLst/>
            </c:spPr>
            <c:extLst>
              <c:ext xmlns:c16="http://schemas.microsoft.com/office/drawing/2014/chart" uri="{C3380CC4-5D6E-409C-BE32-E72D297353CC}">
                <c16:uniqueId val="{00000FA5-0635-4DDC-93D6-3B744CECD2B8}"/>
              </c:ext>
            </c:extLst>
          </c:dPt>
          <c:dPt>
            <c:idx val="2003"/>
            <c:bubble3D val="0"/>
            <c:spPr>
              <a:solidFill>
                <a:schemeClr val="accent6"/>
              </a:solidFill>
              <a:ln w="6350">
                <a:noFill/>
              </a:ln>
              <a:effectLst/>
            </c:spPr>
            <c:extLst>
              <c:ext xmlns:c16="http://schemas.microsoft.com/office/drawing/2014/chart" uri="{C3380CC4-5D6E-409C-BE32-E72D297353CC}">
                <c16:uniqueId val="{00000FA7-0635-4DDC-93D6-3B744CECD2B8}"/>
              </c:ext>
            </c:extLst>
          </c:dPt>
          <c:dPt>
            <c:idx val="2004"/>
            <c:bubble3D val="0"/>
            <c:spPr>
              <a:solidFill>
                <a:schemeClr val="accent1">
                  <a:lumMod val="60000"/>
                </a:schemeClr>
              </a:solidFill>
              <a:ln w="6350">
                <a:noFill/>
              </a:ln>
              <a:effectLst/>
            </c:spPr>
            <c:extLst>
              <c:ext xmlns:c16="http://schemas.microsoft.com/office/drawing/2014/chart" uri="{C3380CC4-5D6E-409C-BE32-E72D297353CC}">
                <c16:uniqueId val="{00000FA9-0635-4DDC-93D6-3B744CECD2B8}"/>
              </c:ext>
            </c:extLst>
          </c:dPt>
          <c:dPt>
            <c:idx val="2005"/>
            <c:bubble3D val="0"/>
            <c:spPr>
              <a:solidFill>
                <a:schemeClr val="accent2">
                  <a:lumMod val="60000"/>
                </a:schemeClr>
              </a:solidFill>
              <a:ln w="6350">
                <a:noFill/>
              </a:ln>
              <a:effectLst/>
            </c:spPr>
            <c:extLst>
              <c:ext xmlns:c16="http://schemas.microsoft.com/office/drawing/2014/chart" uri="{C3380CC4-5D6E-409C-BE32-E72D297353CC}">
                <c16:uniqueId val="{00000FAB-0635-4DDC-93D6-3B744CECD2B8}"/>
              </c:ext>
            </c:extLst>
          </c:dPt>
          <c:dPt>
            <c:idx val="2006"/>
            <c:bubble3D val="0"/>
            <c:spPr>
              <a:solidFill>
                <a:schemeClr val="accent3">
                  <a:lumMod val="60000"/>
                </a:schemeClr>
              </a:solidFill>
              <a:ln w="6350">
                <a:noFill/>
              </a:ln>
              <a:effectLst/>
            </c:spPr>
            <c:extLst>
              <c:ext xmlns:c16="http://schemas.microsoft.com/office/drawing/2014/chart" uri="{C3380CC4-5D6E-409C-BE32-E72D297353CC}">
                <c16:uniqueId val="{00000FAD-0635-4DDC-93D6-3B744CECD2B8}"/>
              </c:ext>
            </c:extLst>
          </c:dPt>
          <c:dPt>
            <c:idx val="2007"/>
            <c:bubble3D val="0"/>
            <c:spPr>
              <a:solidFill>
                <a:schemeClr val="accent4">
                  <a:lumMod val="60000"/>
                </a:schemeClr>
              </a:solidFill>
              <a:ln w="6350">
                <a:noFill/>
              </a:ln>
              <a:effectLst/>
            </c:spPr>
            <c:extLst>
              <c:ext xmlns:c16="http://schemas.microsoft.com/office/drawing/2014/chart" uri="{C3380CC4-5D6E-409C-BE32-E72D297353CC}">
                <c16:uniqueId val="{00000FAF-0635-4DDC-93D6-3B744CECD2B8}"/>
              </c:ext>
            </c:extLst>
          </c:dPt>
          <c:dPt>
            <c:idx val="2008"/>
            <c:bubble3D val="0"/>
            <c:spPr>
              <a:solidFill>
                <a:schemeClr val="accent5">
                  <a:lumMod val="60000"/>
                </a:schemeClr>
              </a:solidFill>
              <a:ln w="6350">
                <a:noFill/>
              </a:ln>
              <a:effectLst/>
            </c:spPr>
            <c:extLst>
              <c:ext xmlns:c16="http://schemas.microsoft.com/office/drawing/2014/chart" uri="{C3380CC4-5D6E-409C-BE32-E72D297353CC}">
                <c16:uniqueId val="{00000FB1-0635-4DDC-93D6-3B744CECD2B8}"/>
              </c:ext>
            </c:extLst>
          </c:dPt>
          <c:dPt>
            <c:idx val="2009"/>
            <c:bubble3D val="0"/>
            <c:spPr>
              <a:solidFill>
                <a:schemeClr val="accent6">
                  <a:lumMod val="60000"/>
                </a:schemeClr>
              </a:solidFill>
              <a:ln w="6350">
                <a:noFill/>
              </a:ln>
              <a:effectLst/>
            </c:spPr>
            <c:extLst>
              <c:ext xmlns:c16="http://schemas.microsoft.com/office/drawing/2014/chart" uri="{C3380CC4-5D6E-409C-BE32-E72D297353CC}">
                <c16:uniqueId val="{00000FB3-0635-4DDC-93D6-3B744CECD2B8}"/>
              </c:ext>
            </c:extLst>
          </c:dPt>
          <c:dPt>
            <c:idx val="2010"/>
            <c:bubble3D val="0"/>
            <c:spPr>
              <a:solidFill>
                <a:schemeClr val="accent1">
                  <a:lumMod val="80000"/>
                  <a:lumOff val="20000"/>
                </a:schemeClr>
              </a:solidFill>
              <a:ln w="6350">
                <a:noFill/>
              </a:ln>
              <a:effectLst/>
            </c:spPr>
            <c:extLst>
              <c:ext xmlns:c16="http://schemas.microsoft.com/office/drawing/2014/chart" uri="{C3380CC4-5D6E-409C-BE32-E72D297353CC}">
                <c16:uniqueId val="{00000FB5-0635-4DDC-93D6-3B744CECD2B8}"/>
              </c:ext>
            </c:extLst>
          </c:dPt>
          <c:dPt>
            <c:idx val="2011"/>
            <c:bubble3D val="0"/>
            <c:spPr>
              <a:solidFill>
                <a:schemeClr val="accent2">
                  <a:lumMod val="80000"/>
                  <a:lumOff val="20000"/>
                </a:schemeClr>
              </a:solidFill>
              <a:ln w="6350">
                <a:noFill/>
              </a:ln>
              <a:effectLst/>
            </c:spPr>
            <c:extLst>
              <c:ext xmlns:c16="http://schemas.microsoft.com/office/drawing/2014/chart" uri="{C3380CC4-5D6E-409C-BE32-E72D297353CC}">
                <c16:uniqueId val="{00000FB7-0635-4DDC-93D6-3B744CECD2B8}"/>
              </c:ext>
            </c:extLst>
          </c:dPt>
          <c:dPt>
            <c:idx val="2012"/>
            <c:bubble3D val="0"/>
            <c:spPr>
              <a:solidFill>
                <a:schemeClr val="accent3">
                  <a:lumMod val="80000"/>
                  <a:lumOff val="20000"/>
                </a:schemeClr>
              </a:solidFill>
              <a:ln w="6350">
                <a:noFill/>
              </a:ln>
              <a:effectLst/>
            </c:spPr>
            <c:extLst>
              <c:ext xmlns:c16="http://schemas.microsoft.com/office/drawing/2014/chart" uri="{C3380CC4-5D6E-409C-BE32-E72D297353CC}">
                <c16:uniqueId val="{00000FB9-0635-4DDC-93D6-3B744CECD2B8}"/>
              </c:ext>
            </c:extLst>
          </c:dPt>
          <c:dPt>
            <c:idx val="2013"/>
            <c:bubble3D val="0"/>
            <c:spPr>
              <a:solidFill>
                <a:schemeClr val="accent4">
                  <a:lumMod val="80000"/>
                  <a:lumOff val="20000"/>
                </a:schemeClr>
              </a:solidFill>
              <a:ln w="6350">
                <a:noFill/>
              </a:ln>
              <a:effectLst/>
            </c:spPr>
            <c:extLst>
              <c:ext xmlns:c16="http://schemas.microsoft.com/office/drawing/2014/chart" uri="{C3380CC4-5D6E-409C-BE32-E72D297353CC}">
                <c16:uniqueId val="{00000FBB-0635-4DDC-93D6-3B744CECD2B8}"/>
              </c:ext>
            </c:extLst>
          </c:dPt>
          <c:dPt>
            <c:idx val="2014"/>
            <c:bubble3D val="0"/>
            <c:spPr>
              <a:solidFill>
                <a:schemeClr val="accent5">
                  <a:lumMod val="80000"/>
                  <a:lumOff val="20000"/>
                </a:schemeClr>
              </a:solidFill>
              <a:ln w="6350">
                <a:noFill/>
              </a:ln>
              <a:effectLst/>
            </c:spPr>
            <c:extLst>
              <c:ext xmlns:c16="http://schemas.microsoft.com/office/drawing/2014/chart" uri="{C3380CC4-5D6E-409C-BE32-E72D297353CC}">
                <c16:uniqueId val="{00000FBD-0635-4DDC-93D6-3B744CECD2B8}"/>
              </c:ext>
            </c:extLst>
          </c:dPt>
          <c:dPt>
            <c:idx val="2015"/>
            <c:bubble3D val="0"/>
            <c:spPr>
              <a:solidFill>
                <a:schemeClr val="accent6">
                  <a:lumMod val="80000"/>
                  <a:lumOff val="20000"/>
                </a:schemeClr>
              </a:solidFill>
              <a:ln w="6350">
                <a:noFill/>
              </a:ln>
              <a:effectLst/>
            </c:spPr>
            <c:extLst>
              <c:ext xmlns:c16="http://schemas.microsoft.com/office/drawing/2014/chart" uri="{C3380CC4-5D6E-409C-BE32-E72D297353CC}">
                <c16:uniqueId val="{00000FBF-0635-4DDC-93D6-3B744CECD2B8}"/>
              </c:ext>
            </c:extLst>
          </c:dPt>
          <c:dPt>
            <c:idx val="2016"/>
            <c:bubble3D val="0"/>
            <c:spPr>
              <a:solidFill>
                <a:schemeClr val="accent1">
                  <a:lumMod val="80000"/>
                </a:schemeClr>
              </a:solidFill>
              <a:ln w="6350">
                <a:noFill/>
              </a:ln>
              <a:effectLst/>
            </c:spPr>
            <c:extLst>
              <c:ext xmlns:c16="http://schemas.microsoft.com/office/drawing/2014/chart" uri="{C3380CC4-5D6E-409C-BE32-E72D297353CC}">
                <c16:uniqueId val="{00000FC1-0635-4DDC-93D6-3B744CECD2B8}"/>
              </c:ext>
            </c:extLst>
          </c:dPt>
          <c:dPt>
            <c:idx val="2017"/>
            <c:bubble3D val="0"/>
            <c:spPr>
              <a:solidFill>
                <a:schemeClr val="accent2">
                  <a:lumMod val="80000"/>
                </a:schemeClr>
              </a:solidFill>
              <a:ln w="6350">
                <a:noFill/>
              </a:ln>
              <a:effectLst/>
            </c:spPr>
            <c:extLst>
              <c:ext xmlns:c16="http://schemas.microsoft.com/office/drawing/2014/chart" uri="{C3380CC4-5D6E-409C-BE32-E72D297353CC}">
                <c16:uniqueId val="{00000FC3-0635-4DDC-93D6-3B744CECD2B8}"/>
              </c:ext>
            </c:extLst>
          </c:dPt>
          <c:dPt>
            <c:idx val="2018"/>
            <c:bubble3D val="0"/>
            <c:spPr>
              <a:solidFill>
                <a:schemeClr val="accent3">
                  <a:lumMod val="80000"/>
                </a:schemeClr>
              </a:solidFill>
              <a:ln w="6350">
                <a:noFill/>
              </a:ln>
              <a:effectLst/>
            </c:spPr>
            <c:extLst>
              <c:ext xmlns:c16="http://schemas.microsoft.com/office/drawing/2014/chart" uri="{C3380CC4-5D6E-409C-BE32-E72D297353CC}">
                <c16:uniqueId val="{00000FC5-0635-4DDC-93D6-3B744CECD2B8}"/>
              </c:ext>
            </c:extLst>
          </c:dPt>
          <c:dPt>
            <c:idx val="2019"/>
            <c:bubble3D val="0"/>
            <c:spPr>
              <a:solidFill>
                <a:schemeClr val="accent4">
                  <a:lumMod val="80000"/>
                </a:schemeClr>
              </a:solidFill>
              <a:ln w="6350">
                <a:noFill/>
              </a:ln>
              <a:effectLst/>
            </c:spPr>
            <c:extLst>
              <c:ext xmlns:c16="http://schemas.microsoft.com/office/drawing/2014/chart" uri="{C3380CC4-5D6E-409C-BE32-E72D297353CC}">
                <c16:uniqueId val="{00000FC7-0635-4DDC-93D6-3B744CECD2B8}"/>
              </c:ext>
            </c:extLst>
          </c:dPt>
          <c:dPt>
            <c:idx val="2020"/>
            <c:bubble3D val="0"/>
            <c:spPr>
              <a:solidFill>
                <a:schemeClr val="accent5">
                  <a:lumMod val="80000"/>
                </a:schemeClr>
              </a:solidFill>
              <a:ln w="6350">
                <a:noFill/>
              </a:ln>
              <a:effectLst/>
            </c:spPr>
            <c:extLst>
              <c:ext xmlns:c16="http://schemas.microsoft.com/office/drawing/2014/chart" uri="{C3380CC4-5D6E-409C-BE32-E72D297353CC}">
                <c16:uniqueId val="{00000FC9-0635-4DDC-93D6-3B744CECD2B8}"/>
              </c:ext>
            </c:extLst>
          </c:dPt>
          <c:dPt>
            <c:idx val="2021"/>
            <c:bubble3D val="0"/>
            <c:spPr>
              <a:solidFill>
                <a:schemeClr val="accent6">
                  <a:lumMod val="80000"/>
                </a:schemeClr>
              </a:solidFill>
              <a:ln w="6350">
                <a:noFill/>
              </a:ln>
              <a:effectLst/>
            </c:spPr>
            <c:extLst>
              <c:ext xmlns:c16="http://schemas.microsoft.com/office/drawing/2014/chart" uri="{C3380CC4-5D6E-409C-BE32-E72D297353CC}">
                <c16:uniqueId val="{00000FCB-0635-4DDC-93D6-3B744CECD2B8}"/>
              </c:ext>
            </c:extLst>
          </c:dPt>
          <c:dPt>
            <c:idx val="2022"/>
            <c:bubble3D val="0"/>
            <c:spPr>
              <a:solidFill>
                <a:schemeClr val="accent1">
                  <a:lumMod val="60000"/>
                  <a:lumOff val="40000"/>
                </a:schemeClr>
              </a:solidFill>
              <a:ln w="6350">
                <a:noFill/>
              </a:ln>
              <a:effectLst/>
            </c:spPr>
            <c:extLst>
              <c:ext xmlns:c16="http://schemas.microsoft.com/office/drawing/2014/chart" uri="{C3380CC4-5D6E-409C-BE32-E72D297353CC}">
                <c16:uniqueId val="{00000FCD-0635-4DDC-93D6-3B744CECD2B8}"/>
              </c:ext>
            </c:extLst>
          </c:dPt>
          <c:dPt>
            <c:idx val="2023"/>
            <c:bubble3D val="0"/>
            <c:spPr>
              <a:solidFill>
                <a:schemeClr val="accent2">
                  <a:lumMod val="60000"/>
                  <a:lumOff val="40000"/>
                </a:schemeClr>
              </a:solidFill>
              <a:ln w="6350">
                <a:noFill/>
              </a:ln>
              <a:effectLst/>
            </c:spPr>
            <c:extLst>
              <c:ext xmlns:c16="http://schemas.microsoft.com/office/drawing/2014/chart" uri="{C3380CC4-5D6E-409C-BE32-E72D297353CC}">
                <c16:uniqueId val="{00000FCF-0635-4DDC-93D6-3B744CECD2B8}"/>
              </c:ext>
            </c:extLst>
          </c:dPt>
          <c:dPt>
            <c:idx val="2024"/>
            <c:bubble3D val="0"/>
            <c:spPr>
              <a:solidFill>
                <a:schemeClr val="accent3">
                  <a:lumMod val="60000"/>
                  <a:lumOff val="40000"/>
                </a:schemeClr>
              </a:solidFill>
              <a:ln w="6350">
                <a:noFill/>
              </a:ln>
              <a:effectLst/>
            </c:spPr>
            <c:extLst>
              <c:ext xmlns:c16="http://schemas.microsoft.com/office/drawing/2014/chart" uri="{C3380CC4-5D6E-409C-BE32-E72D297353CC}">
                <c16:uniqueId val="{00000FD1-0635-4DDC-93D6-3B744CECD2B8}"/>
              </c:ext>
            </c:extLst>
          </c:dPt>
          <c:dPt>
            <c:idx val="2025"/>
            <c:bubble3D val="0"/>
            <c:spPr>
              <a:solidFill>
                <a:schemeClr val="accent4">
                  <a:lumMod val="60000"/>
                  <a:lumOff val="40000"/>
                </a:schemeClr>
              </a:solidFill>
              <a:ln w="6350">
                <a:noFill/>
              </a:ln>
              <a:effectLst/>
            </c:spPr>
            <c:extLst>
              <c:ext xmlns:c16="http://schemas.microsoft.com/office/drawing/2014/chart" uri="{C3380CC4-5D6E-409C-BE32-E72D297353CC}">
                <c16:uniqueId val="{00000FD3-0635-4DDC-93D6-3B744CECD2B8}"/>
              </c:ext>
            </c:extLst>
          </c:dPt>
          <c:dPt>
            <c:idx val="2026"/>
            <c:bubble3D val="0"/>
            <c:spPr>
              <a:solidFill>
                <a:schemeClr val="accent5">
                  <a:lumMod val="60000"/>
                  <a:lumOff val="40000"/>
                </a:schemeClr>
              </a:solidFill>
              <a:ln w="6350">
                <a:noFill/>
              </a:ln>
              <a:effectLst/>
            </c:spPr>
            <c:extLst>
              <c:ext xmlns:c16="http://schemas.microsoft.com/office/drawing/2014/chart" uri="{C3380CC4-5D6E-409C-BE32-E72D297353CC}">
                <c16:uniqueId val="{00000FD5-0635-4DDC-93D6-3B744CECD2B8}"/>
              </c:ext>
            </c:extLst>
          </c:dPt>
          <c:dPt>
            <c:idx val="2027"/>
            <c:bubble3D val="0"/>
            <c:spPr>
              <a:solidFill>
                <a:schemeClr val="accent6">
                  <a:lumMod val="60000"/>
                  <a:lumOff val="40000"/>
                </a:schemeClr>
              </a:solidFill>
              <a:ln w="6350">
                <a:noFill/>
              </a:ln>
              <a:effectLst/>
            </c:spPr>
            <c:extLst>
              <c:ext xmlns:c16="http://schemas.microsoft.com/office/drawing/2014/chart" uri="{C3380CC4-5D6E-409C-BE32-E72D297353CC}">
                <c16:uniqueId val="{00000FD7-0635-4DDC-93D6-3B744CECD2B8}"/>
              </c:ext>
            </c:extLst>
          </c:dPt>
          <c:dPt>
            <c:idx val="2028"/>
            <c:bubble3D val="0"/>
            <c:spPr>
              <a:solidFill>
                <a:schemeClr val="accent1">
                  <a:lumMod val="50000"/>
                </a:schemeClr>
              </a:solidFill>
              <a:ln w="6350">
                <a:noFill/>
              </a:ln>
              <a:effectLst/>
            </c:spPr>
            <c:extLst>
              <c:ext xmlns:c16="http://schemas.microsoft.com/office/drawing/2014/chart" uri="{C3380CC4-5D6E-409C-BE32-E72D297353CC}">
                <c16:uniqueId val="{00000FD9-0635-4DDC-93D6-3B744CECD2B8}"/>
              </c:ext>
            </c:extLst>
          </c:dPt>
          <c:dPt>
            <c:idx val="2029"/>
            <c:bubble3D val="0"/>
            <c:spPr>
              <a:solidFill>
                <a:schemeClr val="accent2">
                  <a:lumMod val="50000"/>
                </a:schemeClr>
              </a:solidFill>
              <a:ln w="6350">
                <a:noFill/>
              </a:ln>
              <a:effectLst/>
            </c:spPr>
            <c:extLst>
              <c:ext xmlns:c16="http://schemas.microsoft.com/office/drawing/2014/chart" uri="{C3380CC4-5D6E-409C-BE32-E72D297353CC}">
                <c16:uniqueId val="{00000FDB-0635-4DDC-93D6-3B744CECD2B8}"/>
              </c:ext>
            </c:extLst>
          </c:dPt>
          <c:dPt>
            <c:idx val="2030"/>
            <c:bubble3D val="0"/>
            <c:spPr>
              <a:solidFill>
                <a:schemeClr val="accent3">
                  <a:lumMod val="50000"/>
                </a:schemeClr>
              </a:solidFill>
              <a:ln w="6350">
                <a:noFill/>
              </a:ln>
              <a:effectLst/>
            </c:spPr>
            <c:extLst>
              <c:ext xmlns:c16="http://schemas.microsoft.com/office/drawing/2014/chart" uri="{C3380CC4-5D6E-409C-BE32-E72D297353CC}">
                <c16:uniqueId val="{00000FDD-0635-4DDC-93D6-3B744CECD2B8}"/>
              </c:ext>
            </c:extLst>
          </c:dPt>
          <c:dPt>
            <c:idx val="2031"/>
            <c:bubble3D val="0"/>
            <c:spPr>
              <a:solidFill>
                <a:schemeClr val="accent4">
                  <a:lumMod val="50000"/>
                </a:schemeClr>
              </a:solidFill>
              <a:ln w="6350">
                <a:noFill/>
              </a:ln>
              <a:effectLst/>
            </c:spPr>
            <c:extLst>
              <c:ext xmlns:c16="http://schemas.microsoft.com/office/drawing/2014/chart" uri="{C3380CC4-5D6E-409C-BE32-E72D297353CC}">
                <c16:uniqueId val="{00000FDF-0635-4DDC-93D6-3B744CECD2B8}"/>
              </c:ext>
            </c:extLst>
          </c:dPt>
          <c:dPt>
            <c:idx val="2032"/>
            <c:bubble3D val="0"/>
            <c:spPr>
              <a:solidFill>
                <a:schemeClr val="accent5">
                  <a:lumMod val="50000"/>
                </a:schemeClr>
              </a:solidFill>
              <a:ln w="6350">
                <a:noFill/>
              </a:ln>
              <a:effectLst/>
            </c:spPr>
            <c:extLst>
              <c:ext xmlns:c16="http://schemas.microsoft.com/office/drawing/2014/chart" uri="{C3380CC4-5D6E-409C-BE32-E72D297353CC}">
                <c16:uniqueId val="{00000FE1-0635-4DDC-93D6-3B744CECD2B8}"/>
              </c:ext>
            </c:extLst>
          </c:dPt>
          <c:dPt>
            <c:idx val="2033"/>
            <c:bubble3D val="0"/>
            <c:spPr>
              <a:solidFill>
                <a:schemeClr val="accent6">
                  <a:lumMod val="50000"/>
                </a:schemeClr>
              </a:solidFill>
              <a:ln w="6350">
                <a:noFill/>
              </a:ln>
              <a:effectLst/>
            </c:spPr>
            <c:extLst>
              <c:ext xmlns:c16="http://schemas.microsoft.com/office/drawing/2014/chart" uri="{C3380CC4-5D6E-409C-BE32-E72D297353CC}">
                <c16:uniqueId val="{00000FE3-0635-4DDC-93D6-3B744CECD2B8}"/>
              </c:ext>
            </c:extLst>
          </c:dPt>
          <c:dPt>
            <c:idx val="2034"/>
            <c:bubble3D val="0"/>
            <c:spPr>
              <a:solidFill>
                <a:schemeClr val="accent1">
                  <a:lumMod val="70000"/>
                  <a:lumOff val="30000"/>
                </a:schemeClr>
              </a:solidFill>
              <a:ln w="6350">
                <a:noFill/>
              </a:ln>
              <a:effectLst/>
            </c:spPr>
            <c:extLst>
              <c:ext xmlns:c16="http://schemas.microsoft.com/office/drawing/2014/chart" uri="{C3380CC4-5D6E-409C-BE32-E72D297353CC}">
                <c16:uniqueId val="{00000FE5-0635-4DDC-93D6-3B744CECD2B8}"/>
              </c:ext>
            </c:extLst>
          </c:dPt>
          <c:dPt>
            <c:idx val="2035"/>
            <c:bubble3D val="0"/>
            <c:spPr>
              <a:solidFill>
                <a:schemeClr val="accent2">
                  <a:lumMod val="70000"/>
                  <a:lumOff val="30000"/>
                </a:schemeClr>
              </a:solidFill>
              <a:ln w="6350">
                <a:noFill/>
              </a:ln>
              <a:effectLst/>
            </c:spPr>
            <c:extLst>
              <c:ext xmlns:c16="http://schemas.microsoft.com/office/drawing/2014/chart" uri="{C3380CC4-5D6E-409C-BE32-E72D297353CC}">
                <c16:uniqueId val="{00000FE7-0635-4DDC-93D6-3B744CECD2B8}"/>
              </c:ext>
            </c:extLst>
          </c:dPt>
          <c:dPt>
            <c:idx val="2036"/>
            <c:bubble3D val="0"/>
            <c:spPr>
              <a:solidFill>
                <a:schemeClr val="accent3">
                  <a:lumMod val="70000"/>
                  <a:lumOff val="30000"/>
                </a:schemeClr>
              </a:solidFill>
              <a:ln w="6350">
                <a:noFill/>
              </a:ln>
              <a:effectLst/>
            </c:spPr>
            <c:extLst>
              <c:ext xmlns:c16="http://schemas.microsoft.com/office/drawing/2014/chart" uri="{C3380CC4-5D6E-409C-BE32-E72D297353CC}">
                <c16:uniqueId val="{00000FE9-0635-4DDC-93D6-3B744CECD2B8}"/>
              </c:ext>
            </c:extLst>
          </c:dPt>
          <c:dPt>
            <c:idx val="2037"/>
            <c:bubble3D val="0"/>
            <c:spPr>
              <a:solidFill>
                <a:schemeClr val="accent4">
                  <a:lumMod val="70000"/>
                  <a:lumOff val="30000"/>
                </a:schemeClr>
              </a:solidFill>
              <a:ln w="6350">
                <a:noFill/>
              </a:ln>
              <a:effectLst/>
            </c:spPr>
            <c:extLst>
              <c:ext xmlns:c16="http://schemas.microsoft.com/office/drawing/2014/chart" uri="{C3380CC4-5D6E-409C-BE32-E72D297353CC}">
                <c16:uniqueId val="{00000FEB-0635-4DDC-93D6-3B744CECD2B8}"/>
              </c:ext>
            </c:extLst>
          </c:dPt>
          <c:dPt>
            <c:idx val="2038"/>
            <c:bubble3D val="0"/>
            <c:spPr>
              <a:solidFill>
                <a:schemeClr val="accent5">
                  <a:lumMod val="70000"/>
                  <a:lumOff val="30000"/>
                </a:schemeClr>
              </a:solidFill>
              <a:ln w="6350">
                <a:noFill/>
              </a:ln>
              <a:effectLst/>
            </c:spPr>
            <c:extLst>
              <c:ext xmlns:c16="http://schemas.microsoft.com/office/drawing/2014/chart" uri="{C3380CC4-5D6E-409C-BE32-E72D297353CC}">
                <c16:uniqueId val="{00000FED-0635-4DDC-93D6-3B744CECD2B8}"/>
              </c:ext>
            </c:extLst>
          </c:dPt>
          <c:dPt>
            <c:idx val="2039"/>
            <c:bubble3D val="0"/>
            <c:spPr>
              <a:solidFill>
                <a:schemeClr val="accent6">
                  <a:lumMod val="70000"/>
                  <a:lumOff val="30000"/>
                </a:schemeClr>
              </a:solidFill>
              <a:ln w="6350">
                <a:noFill/>
              </a:ln>
              <a:effectLst/>
            </c:spPr>
            <c:extLst>
              <c:ext xmlns:c16="http://schemas.microsoft.com/office/drawing/2014/chart" uri="{C3380CC4-5D6E-409C-BE32-E72D297353CC}">
                <c16:uniqueId val="{00000FEF-0635-4DDC-93D6-3B744CECD2B8}"/>
              </c:ext>
            </c:extLst>
          </c:dPt>
          <c:dPt>
            <c:idx val="2040"/>
            <c:bubble3D val="0"/>
            <c:spPr>
              <a:solidFill>
                <a:schemeClr val="accent1">
                  <a:lumMod val="70000"/>
                </a:schemeClr>
              </a:solidFill>
              <a:ln w="6350">
                <a:noFill/>
              </a:ln>
              <a:effectLst/>
            </c:spPr>
            <c:extLst>
              <c:ext xmlns:c16="http://schemas.microsoft.com/office/drawing/2014/chart" uri="{C3380CC4-5D6E-409C-BE32-E72D297353CC}">
                <c16:uniqueId val="{00000FF1-0635-4DDC-93D6-3B744CECD2B8}"/>
              </c:ext>
            </c:extLst>
          </c:dPt>
          <c:dPt>
            <c:idx val="2041"/>
            <c:bubble3D val="0"/>
            <c:spPr>
              <a:solidFill>
                <a:schemeClr val="accent2">
                  <a:lumMod val="70000"/>
                </a:schemeClr>
              </a:solidFill>
              <a:ln w="6350">
                <a:noFill/>
              </a:ln>
              <a:effectLst/>
            </c:spPr>
            <c:extLst>
              <c:ext xmlns:c16="http://schemas.microsoft.com/office/drawing/2014/chart" uri="{C3380CC4-5D6E-409C-BE32-E72D297353CC}">
                <c16:uniqueId val="{00000FF3-0635-4DDC-93D6-3B744CECD2B8}"/>
              </c:ext>
            </c:extLst>
          </c:dPt>
          <c:dPt>
            <c:idx val="2042"/>
            <c:bubble3D val="0"/>
            <c:spPr>
              <a:solidFill>
                <a:schemeClr val="accent3">
                  <a:lumMod val="70000"/>
                </a:schemeClr>
              </a:solidFill>
              <a:ln w="6350">
                <a:noFill/>
              </a:ln>
              <a:effectLst/>
            </c:spPr>
            <c:extLst>
              <c:ext xmlns:c16="http://schemas.microsoft.com/office/drawing/2014/chart" uri="{C3380CC4-5D6E-409C-BE32-E72D297353CC}">
                <c16:uniqueId val="{00000FF5-0635-4DDC-93D6-3B744CECD2B8}"/>
              </c:ext>
            </c:extLst>
          </c:dPt>
          <c:dPt>
            <c:idx val="2043"/>
            <c:bubble3D val="0"/>
            <c:spPr>
              <a:solidFill>
                <a:schemeClr val="accent4">
                  <a:lumMod val="70000"/>
                </a:schemeClr>
              </a:solidFill>
              <a:ln w="6350">
                <a:noFill/>
              </a:ln>
              <a:effectLst/>
            </c:spPr>
            <c:extLst>
              <c:ext xmlns:c16="http://schemas.microsoft.com/office/drawing/2014/chart" uri="{C3380CC4-5D6E-409C-BE32-E72D297353CC}">
                <c16:uniqueId val="{00000FF7-0635-4DDC-93D6-3B744CECD2B8}"/>
              </c:ext>
            </c:extLst>
          </c:dPt>
          <c:dPt>
            <c:idx val="2044"/>
            <c:bubble3D val="0"/>
            <c:spPr>
              <a:solidFill>
                <a:schemeClr val="accent5">
                  <a:lumMod val="70000"/>
                </a:schemeClr>
              </a:solidFill>
              <a:ln w="6350">
                <a:noFill/>
              </a:ln>
              <a:effectLst/>
            </c:spPr>
            <c:extLst>
              <c:ext xmlns:c16="http://schemas.microsoft.com/office/drawing/2014/chart" uri="{C3380CC4-5D6E-409C-BE32-E72D297353CC}">
                <c16:uniqueId val="{00000FF9-0635-4DDC-93D6-3B744CECD2B8}"/>
              </c:ext>
            </c:extLst>
          </c:dPt>
          <c:dPt>
            <c:idx val="2045"/>
            <c:bubble3D val="0"/>
            <c:spPr>
              <a:solidFill>
                <a:schemeClr val="accent6">
                  <a:lumMod val="70000"/>
                </a:schemeClr>
              </a:solidFill>
              <a:ln w="6350">
                <a:noFill/>
              </a:ln>
              <a:effectLst/>
            </c:spPr>
            <c:extLst>
              <c:ext xmlns:c16="http://schemas.microsoft.com/office/drawing/2014/chart" uri="{C3380CC4-5D6E-409C-BE32-E72D297353CC}">
                <c16:uniqueId val="{00000FFB-0635-4DDC-93D6-3B744CECD2B8}"/>
              </c:ext>
            </c:extLst>
          </c:dPt>
          <c:dPt>
            <c:idx val="2046"/>
            <c:bubble3D val="0"/>
            <c:spPr>
              <a:solidFill>
                <a:schemeClr val="accent1">
                  <a:lumMod val="50000"/>
                  <a:lumOff val="50000"/>
                </a:schemeClr>
              </a:solidFill>
              <a:ln w="6350">
                <a:noFill/>
              </a:ln>
              <a:effectLst/>
            </c:spPr>
            <c:extLst>
              <c:ext xmlns:c16="http://schemas.microsoft.com/office/drawing/2014/chart" uri="{C3380CC4-5D6E-409C-BE32-E72D297353CC}">
                <c16:uniqueId val="{00000FFD-0635-4DDC-93D6-3B744CECD2B8}"/>
              </c:ext>
            </c:extLst>
          </c:dPt>
          <c:dPt>
            <c:idx val="2047"/>
            <c:bubble3D val="0"/>
            <c:spPr>
              <a:solidFill>
                <a:schemeClr val="accent2">
                  <a:lumMod val="50000"/>
                  <a:lumOff val="50000"/>
                </a:schemeClr>
              </a:solidFill>
              <a:ln w="6350">
                <a:noFill/>
              </a:ln>
              <a:effectLst/>
            </c:spPr>
            <c:extLst>
              <c:ext xmlns:c16="http://schemas.microsoft.com/office/drawing/2014/chart" uri="{C3380CC4-5D6E-409C-BE32-E72D297353CC}">
                <c16:uniqueId val="{00000FFF-0635-4DDC-93D6-3B744CECD2B8}"/>
              </c:ext>
            </c:extLst>
          </c:dPt>
          <c:dPt>
            <c:idx val="2048"/>
            <c:bubble3D val="0"/>
            <c:spPr>
              <a:solidFill>
                <a:schemeClr val="accent3">
                  <a:lumMod val="50000"/>
                  <a:lumOff val="50000"/>
                </a:schemeClr>
              </a:solidFill>
              <a:ln w="6350">
                <a:noFill/>
              </a:ln>
              <a:effectLst/>
            </c:spPr>
            <c:extLst>
              <c:ext xmlns:c16="http://schemas.microsoft.com/office/drawing/2014/chart" uri="{C3380CC4-5D6E-409C-BE32-E72D297353CC}">
                <c16:uniqueId val="{00001001-0635-4DDC-93D6-3B744CECD2B8}"/>
              </c:ext>
            </c:extLst>
          </c:dPt>
          <c:dPt>
            <c:idx val="2049"/>
            <c:bubble3D val="0"/>
            <c:spPr>
              <a:solidFill>
                <a:schemeClr val="accent4">
                  <a:lumMod val="50000"/>
                  <a:lumOff val="50000"/>
                </a:schemeClr>
              </a:solidFill>
              <a:ln w="6350">
                <a:noFill/>
              </a:ln>
              <a:effectLst/>
            </c:spPr>
            <c:extLst>
              <c:ext xmlns:c16="http://schemas.microsoft.com/office/drawing/2014/chart" uri="{C3380CC4-5D6E-409C-BE32-E72D297353CC}">
                <c16:uniqueId val="{00001003-0635-4DDC-93D6-3B744CECD2B8}"/>
              </c:ext>
            </c:extLst>
          </c:dPt>
          <c:dPt>
            <c:idx val="2050"/>
            <c:bubble3D val="0"/>
            <c:spPr>
              <a:solidFill>
                <a:schemeClr val="accent5">
                  <a:lumMod val="50000"/>
                  <a:lumOff val="50000"/>
                </a:schemeClr>
              </a:solidFill>
              <a:ln w="6350">
                <a:noFill/>
              </a:ln>
              <a:effectLst/>
            </c:spPr>
            <c:extLst>
              <c:ext xmlns:c16="http://schemas.microsoft.com/office/drawing/2014/chart" uri="{C3380CC4-5D6E-409C-BE32-E72D297353CC}">
                <c16:uniqueId val="{00001005-0635-4DDC-93D6-3B744CECD2B8}"/>
              </c:ext>
            </c:extLst>
          </c:dPt>
          <c:dPt>
            <c:idx val="2051"/>
            <c:bubble3D val="0"/>
            <c:spPr>
              <a:solidFill>
                <a:schemeClr val="accent6">
                  <a:lumMod val="50000"/>
                  <a:lumOff val="50000"/>
                </a:schemeClr>
              </a:solidFill>
              <a:ln w="6350">
                <a:noFill/>
              </a:ln>
              <a:effectLst/>
            </c:spPr>
            <c:extLst>
              <c:ext xmlns:c16="http://schemas.microsoft.com/office/drawing/2014/chart" uri="{C3380CC4-5D6E-409C-BE32-E72D297353CC}">
                <c16:uniqueId val="{00001007-0635-4DDC-93D6-3B744CECD2B8}"/>
              </c:ext>
            </c:extLst>
          </c:dPt>
          <c:dPt>
            <c:idx val="2052"/>
            <c:bubble3D val="0"/>
            <c:spPr>
              <a:solidFill>
                <a:schemeClr val="accent1"/>
              </a:solidFill>
              <a:ln w="6350">
                <a:noFill/>
              </a:ln>
              <a:effectLst/>
            </c:spPr>
            <c:extLst>
              <c:ext xmlns:c16="http://schemas.microsoft.com/office/drawing/2014/chart" uri="{C3380CC4-5D6E-409C-BE32-E72D297353CC}">
                <c16:uniqueId val="{00001009-0635-4DDC-93D6-3B744CECD2B8}"/>
              </c:ext>
            </c:extLst>
          </c:dPt>
          <c:dPt>
            <c:idx val="2053"/>
            <c:bubble3D val="0"/>
            <c:spPr>
              <a:solidFill>
                <a:schemeClr val="accent2"/>
              </a:solidFill>
              <a:ln w="6350">
                <a:noFill/>
              </a:ln>
              <a:effectLst/>
            </c:spPr>
            <c:extLst>
              <c:ext xmlns:c16="http://schemas.microsoft.com/office/drawing/2014/chart" uri="{C3380CC4-5D6E-409C-BE32-E72D297353CC}">
                <c16:uniqueId val="{0000100B-0635-4DDC-93D6-3B744CECD2B8}"/>
              </c:ext>
            </c:extLst>
          </c:dPt>
          <c:dPt>
            <c:idx val="2054"/>
            <c:bubble3D val="0"/>
            <c:spPr>
              <a:solidFill>
                <a:schemeClr val="accent3"/>
              </a:solidFill>
              <a:ln w="6350">
                <a:noFill/>
              </a:ln>
              <a:effectLst/>
            </c:spPr>
            <c:extLst>
              <c:ext xmlns:c16="http://schemas.microsoft.com/office/drawing/2014/chart" uri="{C3380CC4-5D6E-409C-BE32-E72D297353CC}">
                <c16:uniqueId val="{0000100D-0635-4DDC-93D6-3B744CECD2B8}"/>
              </c:ext>
            </c:extLst>
          </c:dPt>
          <c:dPt>
            <c:idx val="2055"/>
            <c:bubble3D val="0"/>
            <c:spPr>
              <a:solidFill>
                <a:schemeClr val="accent4"/>
              </a:solidFill>
              <a:ln w="6350">
                <a:noFill/>
              </a:ln>
              <a:effectLst/>
            </c:spPr>
            <c:extLst>
              <c:ext xmlns:c16="http://schemas.microsoft.com/office/drawing/2014/chart" uri="{C3380CC4-5D6E-409C-BE32-E72D297353CC}">
                <c16:uniqueId val="{0000100F-0635-4DDC-93D6-3B744CECD2B8}"/>
              </c:ext>
            </c:extLst>
          </c:dPt>
          <c:dPt>
            <c:idx val="2056"/>
            <c:bubble3D val="0"/>
            <c:spPr>
              <a:solidFill>
                <a:schemeClr val="accent5"/>
              </a:solidFill>
              <a:ln w="6350">
                <a:noFill/>
              </a:ln>
              <a:effectLst/>
            </c:spPr>
            <c:extLst>
              <c:ext xmlns:c16="http://schemas.microsoft.com/office/drawing/2014/chart" uri="{C3380CC4-5D6E-409C-BE32-E72D297353CC}">
                <c16:uniqueId val="{00001011-0635-4DDC-93D6-3B744CECD2B8}"/>
              </c:ext>
            </c:extLst>
          </c:dPt>
          <c:dPt>
            <c:idx val="2057"/>
            <c:bubble3D val="0"/>
            <c:spPr>
              <a:solidFill>
                <a:schemeClr val="accent6"/>
              </a:solidFill>
              <a:ln w="6350">
                <a:noFill/>
              </a:ln>
              <a:effectLst/>
            </c:spPr>
            <c:extLst>
              <c:ext xmlns:c16="http://schemas.microsoft.com/office/drawing/2014/chart" uri="{C3380CC4-5D6E-409C-BE32-E72D297353CC}">
                <c16:uniqueId val="{00001013-0635-4DDC-93D6-3B744CECD2B8}"/>
              </c:ext>
            </c:extLst>
          </c:dPt>
          <c:dPt>
            <c:idx val="2058"/>
            <c:bubble3D val="0"/>
            <c:spPr>
              <a:solidFill>
                <a:schemeClr val="accent1">
                  <a:lumMod val="60000"/>
                </a:schemeClr>
              </a:solidFill>
              <a:ln w="6350">
                <a:noFill/>
              </a:ln>
              <a:effectLst/>
            </c:spPr>
            <c:extLst>
              <c:ext xmlns:c16="http://schemas.microsoft.com/office/drawing/2014/chart" uri="{C3380CC4-5D6E-409C-BE32-E72D297353CC}">
                <c16:uniqueId val="{00001015-0635-4DDC-93D6-3B744CECD2B8}"/>
              </c:ext>
            </c:extLst>
          </c:dPt>
          <c:dPt>
            <c:idx val="2059"/>
            <c:bubble3D val="0"/>
            <c:spPr>
              <a:solidFill>
                <a:schemeClr val="accent2">
                  <a:lumMod val="60000"/>
                </a:schemeClr>
              </a:solidFill>
              <a:ln w="6350">
                <a:noFill/>
              </a:ln>
              <a:effectLst/>
            </c:spPr>
            <c:extLst>
              <c:ext xmlns:c16="http://schemas.microsoft.com/office/drawing/2014/chart" uri="{C3380CC4-5D6E-409C-BE32-E72D297353CC}">
                <c16:uniqueId val="{00001017-0635-4DDC-93D6-3B744CECD2B8}"/>
              </c:ext>
            </c:extLst>
          </c:dPt>
          <c:dPt>
            <c:idx val="2060"/>
            <c:bubble3D val="0"/>
            <c:spPr>
              <a:solidFill>
                <a:schemeClr val="accent3">
                  <a:lumMod val="60000"/>
                </a:schemeClr>
              </a:solidFill>
              <a:ln w="6350">
                <a:noFill/>
              </a:ln>
              <a:effectLst/>
            </c:spPr>
            <c:extLst>
              <c:ext xmlns:c16="http://schemas.microsoft.com/office/drawing/2014/chart" uri="{C3380CC4-5D6E-409C-BE32-E72D297353CC}">
                <c16:uniqueId val="{00001019-0635-4DDC-93D6-3B744CECD2B8}"/>
              </c:ext>
            </c:extLst>
          </c:dPt>
          <c:dPt>
            <c:idx val="2061"/>
            <c:bubble3D val="0"/>
            <c:spPr>
              <a:solidFill>
                <a:schemeClr val="accent4">
                  <a:lumMod val="60000"/>
                </a:schemeClr>
              </a:solidFill>
              <a:ln w="6350">
                <a:noFill/>
              </a:ln>
              <a:effectLst/>
            </c:spPr>
            <c:extLst>
              <c:ext xmlns:c16="http://schemas.microsoft.com/office/drawing/2014/chart" uri="{C3380CC4-5D6E-409C-BE32-E72D297353CC}">
                <c16:uniqueId val="{0000101B-0635-4DDC-93D6-3B744CECD2B8}"/>
              </c:ext>
            </c:extLst>
          </c:dPt>
          <c:dPt>
            <c:idx val="2062"/>
            <c:bubble3D val="0"/>
            <c:spPr>
              <a:solidFill>
                <a:schemeClr val="accent5">
                  <a:lumMod val="60000"/>
                </a:schemeClr>
              </a:solidFill>
              <a:ln w="6350">
                <a:noFill/>
              </a:ln>
              <a:effectLst/>
            </c:spPr>
            <c:extLst>
              <c:ext xmlns:c16="http://schemas.microsoft.com/office/drawing/2014/chart" uri="{C3380CC4-5D6E-409C-BE32-E72D297353CC}">
                <c16:uniqueId val="{0000101D-0635-4DDC-93D6-3B744CECD2B8}"/>
              </c:ext>
            </c:extLst>
          </c:dPt>
          <c:dPt>
            <c:idx val="2063"/>
            <c:bubble3D val="0"/>
            <c:spPr>
              <a:solidFill>
                <a:schemeClr val="accent6">
                  <a:lumMod val="60000"/>
                </a:schemeClr>
              </a:solidFill>
              <a:ln w="6350">
                <a:noFill/>
              </a:ln>
              <a:effectLst/>
            </c:spPr>
            <c:extLst>
              <c:ext xmlns:c16="http://schemas.microsoft.com/office/drawing/2014/chart" uri="{C3380CC4-5D6E-409C-BE32-E72D297353CC}">
                <c16:uniqueId val="{0000101F-0635-4DDC-93D6-3B744CECD2B8}"/>
              </c:ext>
            </c:extLst>
          </c:dPt>
          <c:dPt>
            <c:idx val="2064"/>
            <c:bubble3D val="0"/>
            <c:spPr>
              <a:solidFill>
                <a:schemeClr val="accent1">
                  <a:lumMod val="80000"/>
                  <a:lumOff val="20000"/>
                </a:schemeClr>
              </a:solidFill>
              <a:ln w="6350">
                <a:noFill/>
              </a:ln>
              <a:effectLst/>
            </c:spPr>
            <c:extLst>
              <c:ext xmlns:c16="http://schemas.microsoft.com/office/drawing/2014/chart" uri="{C3380CC4-5D6E-409C-BE32-E72D297353CC}">
                <c16:uniqueId val="{00001021-0635-4DDC-93D6-3B744CECD2B8}"/>
              </c:ext>
            </c:extLst>
          </c:dPt>
          <c:dPt>
            <c:idx val="2065"/>
            <c:bubble3D val="0"/>
            <c:spPr>
              <a:solidFill>
                <a:schemeClr val="accent2">
                  <a:lumMod val="80000"/>
                  <a:lumOff val="20000"/>
                </a:schemeClr>
              </a:solidFill>
              <a:ln w="6350">
                <a:noFill/>
              </a:ln>
              <a:effectLst/>
            </c:spPr>
            <c:extLst>
              <c:ext xmlns:c16="http://schemas.microsoft.com/office/drawing/2014/chart" uri="{C3380CC4-5D6E-409C-BE32-E72D297353CC}">
                <c16:uniqueId val="{00001023-0635-4DDC-93D6-3B744CECD2B8}"/>
              </c:ext>
            </c:extLst>
          </c:dPt>
          <c:dPt>
            <c:idx val="2066"/>
            <c:bubble3D val="0"/>
            <c:spPr>
              <a:solidFill>
                <a:schemeClr val="accent3">
                  <a:lumMod val="80000"/>
                  <a:lumOff val="20000"/>
                </a:schemeClr>
              </a:solidFill>
              <a:ln w="6350">
                <a:noFill/>
              </a:ln>
              <a:effectLst/>
            </c:spPr>
            <c:extLst>
              <c:ext xmlns:c16="http://schemas.microsoft.com/office/drawing/2014/chart" uri="{C3380CC4-5D6E-409C-BE32-E72D297353CC}">
                <c16:uniqueId val="{00001025-0635-4DDC-93D6-3B744CECD2B8}"/>
              </c:ext>
            </c:extLst>
          </c:dPt>
          <c:dPt>
            <c:idx val="2067"/>
            <c:bubble3D val="0"/>
            <c:spPr>
              <a:solidFill>
                <a:schemeClr val="accent4">
                  <a:lumMod val="80000"/>
                  <a:lumOff val="20000"/>
                </a:schemeClr>
              </a:solidFill>
              <a:ln w="6350">
                <a:noFill/>
              </a:ln>
              <a:effectLst/>
            </c:spPr>
            <c:extLst>
              <c:ext xmlns:c16="http://schemas.microsoft.com/office/drawing/2014/chart" uri="{C3380CC4-5D6E-409C-BE32-E72D297353CC}">
                <c16:uniqueId val="{00001027-0635-4DDC-93D6-3B744CECD2B8}"/>
              </c:ext>
            </c:extLst>
          </c:dPt>
          <c:dPt>
            <c:idx val="2068"/>
            <c:bubble3D val="0"/>
            <c:spPr>
              <a:solidFill>
                <a:schemeClr val="accent5">
                  <a:lumMod val="80000"/>
                  <a:lumOff val="20000"/>
                </a:schemeClr>
              </a:solidFill>
              <a:ln w="6350">
                <a:noFill/>
              </a:ln>
              <a:effectLst/>
            </c:spPr>
            <c:extLst>
              <c:ext xmlns:c16="http://schemas.microsoft.com/office/drawing/2014/chart" uri="{C3380CC4-5D6E-409C-BE32-E72D297353CC}">
                <c16:uniqueId val="{00001029-0635-4DDC-93D6-3B744CECD2B8}"/>
              </c:ext>
            </c:extLst>
          </c:dPt>
          <c:dPt>
            <c:idx val="2069"/>
            <c:bubble3D val="0"/>
            <c:spPr>
              <a:solidFill>
                <a:schemeClr val="accent6">
                  <a:lumMod val="80000"/>
                  <a:lumOff val="20000"/>
                </a:schemeClr>
              </a:solidFill>
              <a:ln w="6350">
                <a:noFill/>
              </a:ln>
              <a:effectLst/>
            </c:spPr>
            <c:extLst>
              <c:ext xmlns:c16="http://schemas.microsoft.com/office/drawing/2014/chart" uri="{C3380CC4-5D6E-409C-BE32-E72D297353CC}">
                <c16:uniqueId val="{0000102B-0635-4DDC-93D6-3B744CECD2B8}"/>
              </c:ext>
            </c:extLst>
          </c:dPt>
          <c:dPt>
            <c:idx val="2070"/>
            <c:bubble3D val="0"/>
            <c:spPr>
              <a:solidFill>
                <a:schemeClr val="accent1">
                  <a:lumMod val="80000"/>
                </a:schemeClr>
              </a:solidFill>
              <a:ln w="6350">
                <a:noFill/>
              </a:ln>
              <a:effectLst/>
            </c:spPr>
            <c:extLst>
              <c:ext xmlns:c16="http://schemas.microsoft.com/office/drawing/2014/chart" uri="{C3380CC4-5D6E-409C-BE32-E72D297353CC}">
                <c16:uniqueId val="{0000102D-0635-4DDC-93D6-3B744CECD2B8}"/>
              </c:ext>
            </c:extLst>
          </c:dPt>
          <c:dPt>
            <c:idx val="2071"/>
            <c:bubble3D val="0"/>
            <c:spPr>
              <a:solidFill>
                <a:schemeClr val="accent2">
                  <a:lumMod val="80000"/>
                </a:schemeClr>
              </a:solidFill>
              <a:ln w="6350">
                <a:noFill/>
              </a:ln>
              <a:effectLst/>
            </c:spPr>
            <c:extLst>
              <c:ext xmlns:c16="http://schemas.microsoft.com/office/drawing/2014/chart" uri="{C3380CC4-5D6E-409C-BE32-E72D297353CC}">
                <c16:uniqueId val="{0000102F-0635-4DDC-93D6-3B744CECD2B8}"/>
              </c:ext>
            </c:extLst>
          </c:dPt>
          <c:dPt>
            <c:idx val="2072"/>
            <c:bubble3D val="0"/>
            <c:spPr>
              <a:solidFill>
                <a:schemeClr val="accent3">
                  <a:lumMod val="80000"/>
                </a:schemeClr>
              </a:solidFill>
              <a:ln w="6350">
                <a:noFill/>
              </a:ln>
              <a:effectLst/>
            </c:spPr>
            <c:extLst>
              <c:ext xmlns:c16="http://schemas.microsoft.com/office/drawing/2014/chart" uri="{C3380CC4-5D6E-409C-BE32-E72D297353CC}">
                <c16:uniqueId val="{00001031-0635-4DDC-93D6-3B744CECD2B8}"/>
              </c:ext>
            </c:extLst>
          </c:dPt>
          <c:dPt>
            <c:idx val="2073"/>
            <c:bubble3D val="0"/>
            <c:spPr>
              <a:solidFill>
                <a:schemeClr val="accent4">
                  <a:lumMod val="80000"/>
                </a:schemeClr>
              </a:solidFill>
              <a:ln w="6350">
                <a:noFill/>
              </a:ln>
              <a:effectLst/>
            </c:spPr>
            <c:extLst>
              <c:ext xmlns:c16="http://schemas.microsoft.com/office/drawing/2014/chart" uri="{C3380CC4-5D6E-409C-BE32-E72D297353CC}">
                <c16:uniqueId val="{00001033-0635-4DDC-93D6-3B744CECD2B8}"/>
              </c:ext>
            </c:extLst>
          </c:dPt>
          <c:dPt>
            <c:idx val="2074"/>
            <c:bubble3D val="0"/>
            <c:spPr>
              <a:solidFill>
                <a:schemeClr val="accent5">
                  <a:lumMod val="80000"/>
                </a:schemeClr>
              </a:solidFill>
              <a:ln w="6350">
                <a:noFill/>
              </a:ln>
              <a:effectLst/>
            </c:spPr>
            <c:extLst>
              <c:ext xmlns:c16="http://schemas.microsoft.com/office/drawing/2014/chart" uri="{C3380CC4-5D6E-409C-BE32-E72D297353CC}">
                <c16:uniqueId val="{00001035-0635-4DDC-93D6-3B744CECD2B8}"/>
              </c:ext>
            </c:extLst>
          </c:dPt>
          <c:dPt>
            <c:idx val="2075"/>
            <c:bubble3D val="0"/>
            <c:spPr>
              <a:solidFill>
                <a:schemeClr val="accent6">
                  <a:lumMod val="80000"/>
                </a:schemeClr>
              </a:solidFill>
              <a:ln w="6350">
                <a:noFill/>
              </a:ln>
              <a:effectLst/>
            </c:spPr>
            <c:extLst>
              <c:ext xmlns:c16="http://schemas.microsoft.com/office/drawing/2014/chart" uri="{C3380CC4-5D6E-409C-BE32-E72D297353CC}">
                <c16:uniqueId val="{00001037-0635-4DDC-93D6-3B744CECD2B8}"/>
              </c:ext>
            </c:extLst>
          </c:dPt>
          <c:dPt>
            <c:idx val="2076"/>
            <c:bubble3D val="0"/>
            <c:spPr>
              <a:solidFill>
                <a:schemeClr val="accent1">
                  <a:lumMod val="60000"/>
                  <a:lumOff val="40000"/>
                </a:schemeClr>
              </a:solidFill>
              <a:ln w="6350">
                <a:noFill/>
              </a:ln>
              <a:effectLst/>
            </c:spPr>
            <c:extLst>
              <c:ext xmlns:c16="http://schemas.microsoft.com/office/drawing/2014/chart" uri="{C3380CC4-5D6E-409C-BE32-E72D297353CC}">
                <c16:uniqueId val="{00001039-0635-4DDC-93D6-3B744CECD2B8}"/>
              </c:ext>
            </c:extLst>
          </c:dPt>
          <c:dPt>
            <c:idx val="2077"/>
            <c:bubble3D val="0"/>
            <c:spPr>
              <a:solidFill>
                <a:schemeClr val="accent2">
                  <a:lumMod val="60000"/>
                  <a:lumOff val="40000"/>
                </a:schemeClr>
              </a:solidFill>
              <a:ln w="6350">
                <a:noFill/>
              </a:ln>
              <a:effectLst/>
            </c:spPr>
            <c:extLst>
              <c:ext xmlns:c16="http://schemas.microsoft.com/office/drawing/2014/chart" uri="{C3380CC4-5D6E-409C-BE32-E72D297353CC}">
                <c16:uniqueId val="{0000103B-0635-4DDC-93D6-3B744CECD2B8}"/>
              </c:ext>
            </c:extLst>
          </c:dPt>
          <c:dPt>
            <c:idx val="2078"/>
            <c:bubble3D val="0"/>
            <c:spPr>
              <a:solidFill>
                <a:schemeClr val="accent3">
                  <a:lumMod val="60000"/>
                  <a:lumOff val="40000"/>
                </a:schemeClr>
              </a:solidFill>
              <a:ln w="6350">
                <a:noFill/>
              </a:ln>
              <a:effectLst/>
            </c:spPr>
            <c:extLst>
              <c:ext xmlns:c16="http://schemas.microsoft.com/office/drawing/2014/chart" uri="{C3380CC4-5D6E-409C-BE32-E72D297353CC}">
                <c16:uniqueId val="{0000103D-0635-4DDC-93D6-3B744CECD2B8}"/>
              </c:ext>
            </c:extLst>
          </c:dPt>
          <c:dPt>
            <c:idx val="2079"/>
            <c:bubble3D val="0"/>
            <c:spPr>
              <a:solidFill>
                <a:schemeClr val="accent4">
                  <a:lumMod val="60000"/>
                  <a:lumOff val="40000"/>
                </a:schemeClr>
              </a:solidFill>
              <a:ln w="6350">
                <a:noFill/>
              </a:ln>
              <a:effectLst/>
            </c:spPr>
            <c:extLst>
              <c:ext xmlns:c16="http://schemas.microsoft.com/office/drawing/2014/chart" uri="{C3380CC4-5D6E-409C-BE32-E72D297353CC}">
                <c16:uniqueId val="{0000103F-0635-4DDC-93D6-3B744CECD2B8}"/>
              </c:ext>
            </c:extLst>
          </c:dPt>
          <c:dPt>
            <c:idx val="2080"/>
            <c:bubble3D val="0"/>
            <c:spPr>
              <a:solidFill>
                <a:schemeClr val="accent5">
                  <a:lumMod val="60000"/>
                  <a:lumOff val="40000"/>
                </a:schemeClr>
              </a:solidFill>
              <a:ln w="6350">
                <a:noFill/>
              </a:ln>
              <a:effectLst/>
            </c:spPr>
            <c:extLst>
              <c:ext xmlns:c16="http://schemas.microsoft.com/office/drawing/2014/chart" uri="{C3380CC4-5D6E-409C-BE32-E72D297353CC}">
                <c16:uniqueId val="{00001041-0635-4DDC-93D6-3B744CECD2B8}"/>
              </c:ext>
            </c:extLst>
          </c:dPt>
          <c:dPt>
            <c:idx val="2081"/>
            <c:bubble3D val="0"/>
            <c:spPr>
              <a:solidFill>
                <a:schemeClr val="accent6">
                  <a:lumMod val="60000"/>
                  <a:lumOff val="40000"/>
                </a:schemeClr>
              </a:solidFill>
              <a:ln w="6350">
                <a:noFill/>
              </a:ln>
              <a:effectLst/>
            </c:spPr>
            <c:extLst>
              <c:ext xmlns:c16="http://schemas.microsoft.com/office/drawing/2014/chart" uri="{C3380CC4-5D6E-409C-BE32-E72D297353CC}">
                <c16:uniqueId val="{00001043-0635-4DDC-93D6-3B744CECD2B8}"/>
              </c:ext>
            </c:extLst>
          </c:dPt>
          <c:dPt>
            <c:idx val="2082"/>
            <c:bubble3D val="0"/>
            <c:spPr>
              <a:solidFill>
                <a:schemeClr val="accent1">
                  <a:lumMod val="50000"/>
                </a:schemeClr>
              </a:solidFill>
              <a:ln w="6350">
                <a:noFill/>
              </a:ln>
              <a:effectLst/>
            </c:spPr>
            <c:extLst>
              <c:ext xmlns:c16="http://schemas.microsoft.com/office/drawing/2014/chart" uri="{C3380CC4-5D6E-409C-BE32-E72D297353CC}">
                <c16:uniqueId val="{00001045-0635-4DDC-93D6-3B744CECD2B8}"/>
              </c:ext>
            </c:extLst>
          </c:dPt>
          <c:dPt>
            <c:idx val="2083"/>
            <c:bubble3D val="0"/>
            <c:spPr>
              <a:solidFill>
                <a:schemeClr val="accent2">
                  <a:lumMod val="50000"/>
                </a:schemeClr>
              </a:solidFill>
              <a:ln w="6350">
                <a:noFill/>
              </a:ln>
              <a:effectLst/>
            </c:spPr>
            <c:extLst>
              <c:ext xmlns:c16="http://schemas.microsoft.com/office/drawing/2014/chart" uri="{C3380CC4-5D6E-409C-BE32-E72D297353CC}">
                <c16:uniqueId val="{00001047-0635-4DDC-93D6-3B744CECD2B8}"/>
              </c:ext>
            </c:extLst>
          </c:dPt>
          <c:dPt>
            <c:idx val="2084"/>
            <c:bubble3D val="0"/>
            <c:spPr>
              <a:solidFill>
                <a:schemeClr val="accent3">
                  <a:lumMod val="50000"/>
                </a:schemeClr>
              </a:solidFill>
              <a:ln w="6350">
                <a:noFill/>
              </a:ln>
              <a:effectLst/>
            </c:spPr>
            <c:extLst>
              <c:ext xmlns:c16="http://schemas.microsoft.com/office/drawing/2014/chart" uri="{C3380CC4-5D6E-409C-BE32-E72D297353CC}">
                <c16:uniqueId val="{00001049-0635-4DDC-93D6-3B744CECD2B8}"/>
              </c:ext>
            </c:extLst>
          </c:dPt>
          <c:dPt>
            <c:idx val="2085"/>
            <c:bubble3D val="0"/>
            <c:spPr>
              <a:solidFill>
                <a:schemeClr val="accent4">
                  <a:lumMod val="50000"/>
                </a:schemeClr>
              </a:solidFill>
              <a:ln w="6350">
                <a:noFill/>
              </a:ln>
              <a:effectLst/>
            </c:spPr>
            <c:extLst>
              <c:ext xmlns:c16="http://schemas.microsoft.com/office/drawing/2014/chart" uri="{C3380CC4-5D6E-409C-BE32-E72D297353CC}">
                <c16:uniqueId val="{0000104B-0635-4DDC-93D6-3B744CECD2B8}"/>
              </c:ext>
            </c:extLst>
          </c:dPt>
          <c:dPt>
            <c:idx val="2086"/>
            <c:bubble3D val="0"/>
            <c:spPr>
              <a:solidFill>
                <a:schemeClr val="accent5">
                  <a:lumMod val="50000"/>
                </a:schemeClr>
              </a:solidFill>
              <a:ln w="6350">
                <a:noFill/>
              </a:ln>
              <a:effectLst/>
            </c:spPr>
            <c:extLst>
              <c:ext xmlns:c16="http://schemas.microsoft.com/office/drawing/2014/chart" uri="{C3380CC4-5D6E-409C-BE32-E72D297353CC}">
                <c16:uniqueId val="{0000104D-0635-4DDC-93D6-3B744CECD2B8}"/>
              </c:ext>
            </c:extLst>
          </c:dPt>
          <c:dPt>
            <c:idx val="2087"/>
            <c:bubble3D val="0"/>
            <c:spPr>
              <a:solidFill>
                <a:schemeClr val="accent6">
                  <a:lumMod val="50000"/>
                </a:schemeClr>
              </a:solidFill>
              <a:ln w="6350">
                <a:noFill/>
              </a:ln>
              <a:effectLst/>
            </c:spPr>
            <c:extLst>
              <c:ext xmlns:c16="http://schemas.microsoft.com/office/drawing/2014/chart" uri="{C3380CC4-5D6E-409C-BE32-E72D297353CC}">
                <c16:uniqueId val="{0000104F-0635-4DDC-93D6-3B744CECD2B8}"/>
              </c:ext>
            </c:extLst>
          </c:dPt>
          <c:dPt>
            <c:idx val="2088"/>
            <c:bubble3D val="0"/>
            <c:spPr>
              <a:solidFill>
                <a:schemeClr val="accent1">
                  <a:lumMod val="70000"/>
                  <a:lumOff val="30000"/>
                </a:schemeClr>
              </a:solidFill>
              <a:ln w="6350">
                <a:noFill/>
              </a:ln>
              <a:effectLst/>
            </c:spPr>
            <c:extLst>
              <c:ext xmlns:c16="http://schemas.microsoft.com/office/drawing/2014/chart" uri="{C3380CC4-5D6E-409C-BE32-E72D297353CC}">
                <c16:uniqueId val="{00001051-0635-4DDC-93D6-3B744CECD2B8}"/>
              </c:ext>
            </c:extLst>
          </c:dPt>
          <c:dPt>
            <c:idx val="2089"/>
            <c:bubble3D val="0"/>
            <c:spPr>
              <a:solidFill>
                <a:schemeClr val="accent2">
                  <a:lumMod val="70000"/>
                  <a:lumOff val="30000"/>
                </a:schemeClr>
              </a:solidFill>
              <a:ln w="6350">
                <a:noFill/>
              </a:ln>
              <a:effectLst/>
            </c:spPr>
            <c:extLst>
              <c:ext xmlns:c16="http://schemas.microsoft.com/office/drawing/2014/chart" uri="{C3380CC4-5D6E-409C-BE32-E72D297353CC}">
                <c16:uniqueId val="{00001053-0635-4DDC-93D6-3B744CECD2B8}"/>
              </c:ext>
            </c:extLst>
          </c:dPt>
          <c:dPt>
            <c:idx val="2090"/>
            <c:bubble3D val="0"/>
            <c:spPr>
              <a:solidFill>
                <a:schemeClr val="accent3">
                  <a:lumMod val="70000"/>
                  <a:lumOff val="30000"/>
                </a:schemeClr>
              </a:solidFill>
              <a:ln w="6350">
                <a:noFill/>
              </a:ln>
              <a:effectLst/>
            </c:spPr>
            <c:extLst>
              <c:ext xmlns:c16="http://schemas.microsoft.com/office/drawing/2014/chart" uri="{C3380CC4-5D6E-409C-BE32-E72D297353CC}">
                <c16:uniqueId val="{00001055-0635-4DDC-93D6-3B744CECD2B8}"/>
              </c:ext>
            </c:extLst>
          </c:dPt>
          <c:dPt>
            <c:idx val="2091"/>
            <c:bubble3D val="0"/>
            <c:spPr>
              <a:solidFill>
                <a:schemeClr val="accent4">
                  <a:lumMod val="70000"/>
                  <a:lumOff val="30000"/>
                </a:schemeClr>
              </a:solidFill>
              <a:ln w="6350">
                <a:noFill/>
              </a:ln>
              <a:effectLst/>
            </c:spPr>
            <c:extLst>
              <c:ext xmlns:c16="http://schemas.microsoft.com/office/drawing/2014/chart" uri="{C3380CC4-5D6E-409C-BE32-E72D297353CC}">
                <c16:uniqueId val="{00001057-0635-4DDC-93D6-3B744CECD2B8}"/>
              </c:ext>
            </c:extLst>
          </c:dPt>
          <c:dPt>
            <c:idx val="2092"/>
            <c:bubble3D val="0"/>
            <c:spPr>
              <a:solidFill>
                <a:schemeClr val="accent5">
                  <a:lumMod val="70000"/>
                  <a:lumOff val="30000"/>
                </a:schemeClr>
              </a:solidFill>
              <a:ln w="6350">
                <a:noFill/>
              </a:ln>
              <a:effectLst/>
            </c:spPr>
            <c:extLst>
              <c:ext xmlns:c16="http://schemas.microsoft.com/office/drawing/2014/chart" uri="{C3380CC4-5D6E-409C-BE32-E72D297353CC}">
                <c16:uniqueId val="{00001059-0635-4DDC-93D6-3B744CECD2B8}"/>
              </c:ext>
            </c:extLst>
          </c:dPt>
          <c:dPt>
            <c:idx val="2093"/>
            <c:bubble3D val="0"/>
            <c:spPr>
              <a:solidFill>
                <a:schemeClr val="accent6">
                  <a:lumMod val="70000"/>
                  <a:lumOff val="30000"/>
                </a:schemeClr>
              </a:solidFill>
              <a:ln w="6350">
                <a:noFill/>
              </a:ln>
              <a:effectLst/>
            </c:spPr>
            <c:extLst>
              <c:ext xmlns:c16="http://schemas.microsoft.com/office/drawing/2014/chart" uri="{C3380CC4-5D6E-409C-BE32-E72D297353CC}">
                <c16:uniqueId val="{0000105B-0635-4DDC-93D6-3B744CECD2B8}"/>
              </c:ext>
            </c:extLst>
          </c:dPt>
          <c:dPt>
            <c:idx val="2094"/>
            <c:bubble3D val="0"/>
            <c:spPr>
              <a:solidFill>
                <a:schemeClr val="accent1">
                  <a:lumMod val="70000"/>
                </a:schemeClr>
              </a:solidFill>
              <a:ln w="6350">
                <a:noFill/>
              </a:ln>
              <a:effectLst/>
            </c:spPr>
            <c:extLst>
              <c:ext xmlns:c16="http://schemas.microsoft.com/office/drawing/2014/chart" uri="{C3380CC4-5D6E-409C-BE32-E72D297353CC}">
                <c16:uniqueId val="{0000105D-0635-4DDC-93D6-3B744CECD2B8}"/>
              </c:ext>
            </c:extLst>
          </c:dPt>
          <c:dPt>
            <c:idx val="2095"/>
            <c:bubble3D val="0"/>
            <c:spPr>
              <a:solidFill>
                <a:schemeClr val="accent2">
                  <a:lumMod val="70000"/>
                </a:schemeClr>
              </a:solidFill>
              <a:ln w="6350">
                <a:noFill/>
              </a:ln>
              <a:effectLst/>
            </c:spPr>
            <c:extLst>
              <c:ext xmlns:c16="http://schemas.microsoft.com/office/drawing/2014/chart" uri="{C3380CC4-5D6E-409C-BE32-E72D297353CC}">
                <c16:uniqueId val="{0000105F-0635-4DDC-93D6-3B744CECD2B8}"/>
              </c:ext>
            </c:extLst>
          </c:dPt>
          <c:dPt>
            <c:idx val="2096"/>
            <c:bubble3D val="0"/>
            <c:spPr>
              <a:solidFill>
                <a:schemeClr val="accent3">
                  <a:lumMod val="70000"/>
                </a:schemeClr>
              </a:solidFill>
              <a:ln w="6350">
                <a:noFill/>
              </a:ln>
              <a:effectLst/>
            </c:spPr>
            <c:extLst>
              <c:ext xmlns:c16="http://schemas.microsoft.com/office/drawing/2014/chart" uri="{C3380CC4-5D6E-409C-BE32-E72D297353CC}">
                <c16:uniqueId val="{00001061-0635-4DDC-93D6-3B744CECD2B8}"/>
              </c:ext>
            </c:extLst>
          </c:dPt>
          <c:dPt>
            <c:idx val="2097"/>
            <c:bubble3D val="0"/>
            <c:spPr>
              <a:solidFill>
                <a:schemeClr val="accent4">
                  <a:lumMod val="70000"/>
                </a:schemeClr>
              </a:solidFill>
              <a:ln w="6350">
                <a:noFill/>
              </a:ln>
              <a:effectLst/>
            </c:spPr>
            <c:extLst>
              <c:ext xmlns:c16="http://schemas.microsoft.com/office/drawing/2014/chart" uri="{C3380CC4-5D6E-409C-BE32-E72D297353CC}">
                <c16:uniqueId val="{00001063-0635-4DDC-93D6-3B744CECD2B8}"/>
              </c:ext>
            </c:extLst>
          </c:dPt>
          <c:dPt>
            <c:idx val="2098"/>
            <c:bubble3D val="0"/>
            <c:spPr>
              <a:solidFill>
                <a:schemeClr val="accent5">
                  <a:lumMod val="70000"/>
                </a:schemeClr>
              </a:solidFill>
              <a:ln w="6350">
                <a:noFill/>
              </a:ln>
              <a:effectLst/>
            </c:spPr>
            <c:extLst>
              <c:ext xmlns:c16="http://schemas.microsoft.com/office/drawing/2014/chart" uri="{C3380CC4-5D6E-409C-BE32-E72D297353CC}">
                <c16:uniqueId val="{00001065-0635-4DDC-93D6-3B744CECD2B8}"/>
              </c:ext>
            </c:extLst>
          </c:dPt>
          <c:dPt>
            <c:idx val="2099"/>
            <c:bubble3D val="0"/>
            <c:spPr>
              <a:solidFill>
                <a:schemeClr val="accent6">
                  <a:lumMod val="70000"/>
                </a:schemeClr>
              </a:solidFill>
              <a:ln w="6350">
                <a:noFill/>
              </a:ln>
              <a:effectLst/>
            </c:spPr>
            <c:extLst>
              <c:ext xmlns:c16="http://schemas.microsoft.com/office/drawing/2014/chart" uri="{C3380CC4-5D6E-409C-BE32-E72D297353CC}">
                <c16:uniqueId val="{00001067-0635-4DDC-93D6-3B744CECD2B8}"/>
              </c:ext>
            </c:extLst>
          </c:dPt>
          <c:dPt>
            <c:idx val="2100"/>
            <c:bubble3D val="0"/>
            <c:spPr>
              <a:solidFill>
                <a:schemeClr val="accent1">
                  <a:lumMod val="50000"/>
                  <a:lumOff val="50000"/>
                </a:schemeClr>
              </a:solidFill>
              <a:ln w="6350">
                <a:noFill/>
              </a:ln>
              <a:effectLst/>
            </c:spPr>
            <c:extLst>
              <c:ext xmlns:c16="http://schemas.microsoft.com/office/drawing/2014/chart" uri="{C3380CC4-5D6E-409C-BE32-E72D297353CC}">
                <c16:uniqueId val="{00001069-0635-4DDC-93D6-3B744CECD2B8}"/>
              </c:ext>
            </c:extLst>
          </c:dPt>
          <c:dPt>
            <c:idx val="2101"/>
            <c:bubble3D val="0"/>
            <c:spPr>
              <a:solidFill>
                <a:schemeClr val="accent2">
                  <a:lumMod val="50000"/>
                  <a:lumOff val="50000"/>
                </a:schemeClr>
              </a:solidFill>
              <a:ln w="6350">
                <a:noFill/>
              </a:ln>
              <a:effectLst/>
            </c:spPr>
            <c:extLst>
              <c:ext xmlns:c16="http://schemas.microsoft.com/office/drawing/2014/chart" uri="{C3380CC4-5D6E-409C-BE32-E72D297353CC}">
                <c16:uniqueId val="{0000106B-0635-4DDC-93D6-3B744CECD2B8}"/>
              </c:ext>
            </c:extLst>
          </c:dPt>
          <c:dPt>
            <c:idx val="2102"/>
            <c:bubble3D val="0"/>
            <c:spPr>
              <a:solidFill>
                <a:schemeClr val="accent3">
                  <a:lumMod val="50000"/>
                  <a:lumOff val="50000"/>
                </a:schemeClr>
              </a:solidFill>
              <a:ln w="6350">
                <a:noFill/>
              </a:ln>
              <a:effectLst/>
            </c:spPr>
            <c:extLst>
              <c:ext xmlns:c16="http://schemas.microsoft.com/office/drawing/2014/chart" uri="{C3380CC4-5D6E-409C-BE32-E72D297353CC}">
                <c16:uniqueId val="{0000106D-0635-4DDC-93D6-3B744CECD2B8}"/>
              </c:ext>
            </c:extLst>
          </c:dPt>
          <c:dPt>
            <c:idx val="2103"/>
            <c:bubble3D val="0"/>
            <c:spPr>
              <a:solidFill>
                <a:schemeClr val="accent4">
                  <a:lumMod val="50000"/>
                  <a:lumOff val="50000"/>
                </a:schemeClr>
              </a:solidFill>
              <a:ln w="6350">
                <a:noFill/>
              </a:ln>
              <a:effectLst/>
            </c:spPr>
            <c:extLst>
              <c:ext xmlns:c16="http://schemas.microsoft.com/office/drawing/2014/chart" uri="{C3380CC4-5D6E-409C-BE32-E72D297353CC}">
                <c16:uniqueId val="{0000106F-0635-4DDC-93D6-3B744CECD2B8}"/>
              </c:ext>
            </c:extLst>
          </c:dPt>
          <c:dPt>
            <c:idx val="2104"/>
            <c:bubble3D val="0"/>
            <c:spPr>
              <a:solidFill>
                <a:schemeClr val="accent5">
                  <a:lumMod val="50000"/>
                  <a:lumOff val="50000"/>
                </a:schemeClr>
              </a:solidFill>
              <a:ln w="6350">
                <a:noFill/>
              </a:ln>
              <a:effectLst/>
            </c:spPr>
            <c:extLst>
              <c:ext xmlns:c16="http://schemas.microsoft.com/office/drawing/2014/chart" uri="{C3380CC4-5D6E-409C-BE32-E72D297353CC}">
                <c16:uniqueId val="{00001071-0635-4DDC-93D6-3B744CECD2B8}"/>
              </c:ext>
            </c:extLst>
          </c:dPt>
          <c:dPt>
            <c:idx val="2105"/>
            <c:bubble3D val="0"/>
            <c:spPr>
              <a:solidFill>
                <a:schemeClr val="accent6">
                  <a:lumMod val="50000"/>
                  <a:lumOff val="50000"/>
                </a:schemeClr>
              </a:solidFill>
              <a:ln w="6350">
                <a:noFill/>
              </a:ln>
              <a:effectLst/>
            </c:spPr>
            <c:extLst>
              <c:ext xmlns:c16="http://schemas.microsoft.com/office/drawing/2014/chart" uri="{C3380CC4-5D6E-409C-BE32-E72D297353CC}">
                <c16:uniqueId val="{00001073-0635-4DDC-93D6-3B744CECD2B8}"/>
              </c:ext>
            </c:extLst>
          </c:dPt>
          <c:dPt>
            <c:idx val="2106"/>
            <c:bubble3D val="0"/>
            <c:spPr>
              <a:solidFill>
                <a:schemeClr val="accent1"/>
              </a:solidFill>
              <a:ln w="6350">
                <a:noFill/>
              </a:ln>
              <a:effectLst/>
            </c:spPr>
            <c:extLst>
              <c:ext xmlns:c16="http://schemas.microsoft.com/office/drawing/2014/chart" uri="{C3380CC4-5D6E-409C-BE32-E72D297353CC}">
                <c16:uniqueId val="{00001075-0635-4DDC-93D6-3B744CECD2B8}"/>
              </c:ext>
            </c:extLst>
          </c:dPt>
          <c:dPt>
            <c:idx val="2107"/>
            <c:bubble3D val="0"/>
            <c:spPr>
              <a:solidFill>
                <a:schemeClr val="accent2"/>
              </a:solidFill>
              <a:ln w="6350">
                <a:noFill/>
              </a:ln>
              <a:effectLst/>
            </c:spPr>
            <c:extLst>
              <c:ext xmlns:c16="http://schemas.microsoft.com/office/drawing/2014/chart" uri="{C3380CC4-5D6E-409C-BE32-E72D297353CC}">
                <c16:uniqueId val="{00001077-0635-4DDC-93D6-3B744CECD2B8}"/>
              </c:ext>
            </c:extLst>
          </c:dPt>
          <c:dPt>
            <c:idx val="2108"/>
            <c:bubble3D val="0"/>
            <c:spPr>
              <a:solidFill>
                <a:schemeClr val="accent3"/>
              </a:solidFill>
              <a:ln w="6350">
                <a:noFill/>
              </a:ln>
              <a:effectLst/>
            </c:spPr>
            <c:extLst>
              <c:ext xmlns:c16="http://schemas.microsoft.com/office/drawing/2014/chart" uri="{C3380CC4-5D6E-409C-BE32-E72D297353CC}">
                <c16:uniqueId val="{00001079-0635-4DDC-93D6-3B744CECD2B8}"/>
              </c:ext>
            </c:extLst>
          </c:dPt>
          <c:dPt>
            <c:idx val="2109"/>
            <c:bubble3D val="0"/>
            <c:spPr>
              <a:solidFill>
                <a:schemeClr val="accent4"/>
              </a:solidFill>
              <a:ln w="6350">
                <a:noFill/>
              </a:ln>
              <a:effectLst/>
            </c:spPr>
            <c:extLst>
              <c:ext xmlns:c16="http://schemas.microsoft.com/office/drawing/2014/chart" uri="{C3380CC4-5D6E-409C-BE32-E72D297353CC}">
                <c16:uniqueId val="{0000107B-0635-4DDC-93D6-3B744CECD2B8}"/>
              </c:ext>
            </c:extLst>
          </c:dPt>
          <c:dPt>
            <c:idx val="2110"/>
            <c:bubble3D val="0"/>
            <c:spPr>
              <a:solidFill>
                <a:schemeClr val="accent5"/>
              </a:solidFill>
              <a:ln w="6350">
                <a:noFill/>
              </a:ln>
              <a:effectLst/>
            </c:spPr>
            <c:extLst>
              <c:ext xmlns:c16="http://schemas.microsoft.com/office/drawing/2014/chart" uri="{C3380CC4-5D6E-409C-BE32-E72D297353CC}">
                <c16:uniqueId val="{0000107D-0635-4DDC-93D6-3B744CECD2B8}"/>
              </c:ext>
            </c:extLst>
          </c:dPt>
          <c:dPt>
            <c:idx val="2111"/>
            <c:bubble3D val="0"/>
            <c:spPr>
              <a:solidFill>
                <a:schemeClr val="accent6"/>
              </a:solidFill>
              <a:ln w="6350">
                <a:noFill/>
              </a:ln>
              <a:effectLst/>
            </c:spPr>
            <c:extLst>
              <c:ext xmlns:c16="http://schemas.microsoft.com/office/drawing/2014/chart" uri="{C3380CC4-5D6E-409C-BE32-E72D297353CC}">
                <c16:uniqueId val="{0000107F-0635-4DDC-93D6-3B744CECD2B8}"/>
              </c:ext>
            </c:extLst>
          </c:dPt>
          <c:dPt>
            <c:idx val="2112"/>
            <c:bubble3D val="0"/>
            <c:spPr>
              <a:solidFill>
                <a:schemeClr val="accent1">
                  <a:lumMod val="60000"/>
                </a:schemeClr>
              </a:solidFill>
              <a:ln w="6350">
                <a:noFill/>
              </a:ln>
              <a:effectLst/>
            </c:spPr>
            <c:extLst>
              <c:ext xmlns:c16="http://schemas.microsoft.com/office/drawing/2014/chart" uri="{C3380CC4-5D6E-409C-BE32-E72D297353CC}">
                <c16:uniqueId val="{00001081-0635-4DDC-93D6-3B744CECD2B8}"/>
              </c:ext>
            </c:extLst>
          </c:dPt>
          <c:dPt>
            <c:idx val="2113"/>
            <c:bubble3D val="0"/>
            <c:spPr>
              <a:solidFill>
                <a:schemeClr val="accent2">
                  <a:lumMod val="60000"/>
                </a:schemeClr>
              </a:solidFill>
              <a:ln w="6350">
                <a:noFill/>
              </a:ln>
              <a:effectLst/>
            </c:spPr>
            <c:extLst>
              <c:ext xmlns:c16="http://schemas.microsoft.com/office/drawing/2014/chart" uri="{C3380CC4-5D6E-409C-BE32-E72D297353CC}">
                <c16:uniqueId val="{00001083-0635-4DDC-93D6-3B744CECD2B8}"/>
              </c:ext>
            </c:extLst>
          </c:dPt>
          <c:dPt>
            <c:idx val="2114"/>
            <c:bubble3D val="0"/>
            <c:spPr>
              <a:solidFill>
                <a:schemeClr val="accent3">
                  <a:lumMod val="60000"/>
                </a:schemeClr>
              </a:solidFill>
              <a:ln w="6350">
                <a:noFill/>
              </a:ln>
              <a:effectLst/>
            </c:spPr>
            <c:extLst>
              <c:ext xmlns:c16="http://schemas.microsoft.com/office/drawing/2014/chart" uri="{C3380CC4-5D6E-409C-BE32-E72D297353CC}">
                <c16:uniqueId val="{00001085-0635-4DDC-93D6-3B744CECD2B8}"/>
              </c:ext>
            </c:extLst>
          </c:dPt>
          <c:dPt>
            <c:idx val="2115"/>
            <c:bubble3D val="0"/>
            <c:spPr>
              <a:solidFill>
                <a:schemeClr val="accent4">
                  <a:lumMod val="60000"/>
                </a:schemeClr>
              </a:solidFill>
              <a:ln w="6350">
                <a:noFill/>
              </a:ln>
              <a:effectLst/>
            </c:spPr>
            <c:extLst>
              <c:ext xmlns:c16="http://schemas.microsoft.com/office/drawing/2014/chart" uri="{C3380CC4-5D6E-409C-BE32-E72D297353CC}">
                <c16:uniqueId val="{00001087-0635-4DDC-93D6-3B744CECD2B8}"/>
              </c:ext>
            </c:extLst>
          </c:dPt>
          <c:dPt>
            <c:idx val="2116"/>
            <c:bubble3D val="0"/>
            <c:spPr>
              <a:solidFill>
                <a:schemeClr val="accent5">
                  <a:lumMod val="60000"/>
                </a:schemeClr>
              </a:solidFill>
              <a:ln w="6350">
                <a:noFill/>
              </a:ln>
              <a:effectLst/>
            </c:spPr>
            <c:extLst>
              <c:ext xmlns:c16="http://schemas.microsoft.com/office/drawing/2014/chart" uri="{C3380CC4-5D6E-409C-BE32-E72D297353CC}">
                <c16:uniqueId val="{00001089-0635-4DDC-93D6-3B744CECD2B8}"/>
              </c:ext>
            </c:extLst>
          </c:dPt>
          <c:dPt>
            <c:idx val="2117"/>
            <c:bubble3D val="0"/>
            <c:spPr>
              <a:solidFill>
                <a:schemeClr val="accent6">
                  <a:lumMod val="60000"/>
                </a:schemeClr>
              </a:solidFill>
              <a:ln w="6350">
                <a:noFill/>
              </a:ln>
              <a:effectLst/>
            </c:spPr>
            <c:extLst>
              <c:ext xmlns:c16="http://schemas.microsoft.com/office/drawing/2014/chart" uri="{C3380CC4-5D6E-409C-BE32-E72D297353CC}">
                <c16:uniqueId val="{0000108B-0635-4DDC-93D6-3B744CECD2B8}"/>
              </c:ext>
            </c:extLst>
          </c:dPt>
          <c:dPt>
            <c:idx val="2118"/>
            <c:bubble3D val="0"/>
            <c:spPr>
              <a:solidFill>
                <a:schemeClr val="accent1">
                  <a:lumMod val="80000"/>
                  <a:lumOff val="20000"/>
                </a:schemeClr>
              </a:solidFill>
              <a:ln w="6350">
                <a:noFill/>
              </a:ln>
              <a:effectLst/>
            </c:spPr>
            <c:extLst>
              <c:ext xmlns:c16="http://schemas.microsoft.com/office/drawing/2014/chart" uri="{C3380CC4-5D6E-409C-BE32-E72D297353CC}">
                <c16:uniqueId val="{0000108D-0635-4DDC-93D6-3B744CECD2B8}"/>
              </c:ext>
            </c:extLst>
          </c:dPt>
          <c:dPt>
            <c:idx val="2119"/>
            <c:bubble3D val="0"/>
            <c:spPr>
              <a:solidFill>
                <a:schemeClr val="accent2">
                  <a:lumMod val="80000"/>
                  <a:lumOff val="20000"/>
                </a:schemeClr>
              </a:solidFill>
              <a:ln w="6350">
                <a:noFill/>
              </a:ln>
              <a:effectLst/>
            </c:spPr>
            <c:extLst>
              <c:ext xmlns:c16="http://schemas.microsoft.com/office/drawing/2014/chart" uri="{C3380CC4-5D6E-409C-BE32-E72D297353CC}">
                <c16:uniqueId val="{0000108F-0635-4DDC-93D6-3B744CECD2B8}"/>
              </c:ext>
            </c:extLst>
          </c:dPt>
          <c:dPt>
            <c:idx val="2120"/>
            <c:bubble3D val="0"/>
            <c:spPr>
              <a:solidFill>
                <a:schemeClr val="accent3">
                  <a:lumMod val="80000"/>
                  <a:lumOff val="20000"/>
                </a:schemeClr>
              </a:solidFill>
              <a:ln w="6350">
                <a:noFill/>
              </a:ln>
              <a:effectLst/>
            </c:spPr>
            <c:extLst>
              <c:ext xmlns:c16="http://schemas.microsoft.com/office/drawing/2014/chart" uri="{C3380CC4-5D6E-409C-BE32-E72D297353CC}">
                <c16:uniqueId val="{00001091-0635-4DDC-93D6-3B744CECD2B8}"/>
              </c:ext>
            </c:extLst>
          </c:dPt>
          <c:dPt>
            <c:idx val="2121"/>
            <c:bubble3D val="0"/>
            <c:spPr>
              <a:solidFill>
                <a:schemeClr val="accent4">
                  <a:lumMod val="80000"/>
                  <a:lumOff val="20000"/>
                </a:schemeClr>
              </a:solidFill>
              <a:ln w="6350">
                <a:noFill/>
              </a:ln>
              <a:effectLst/>
            </c:spPr>
            <c:extLst>
              <c:ext xmlns:c16="http://schemas.microsoft.com/office/drawing/2014/chart" uri="{C3380CC4-5D6E-409C-BE32-E72D297353CC}">
                <c16:uniqueId val="{00001093-0635-4DDC-93D6-3B744CECD2B8}"/>
              </c:ext>
            </c:extLst>
          </c:dPt>
          <c:dPt>
            <c:idx val="2122"/>
            <c:bubble3D val="0"/>
            <c:spPr>
              <a:solidFill>
                <a:schemeClr val="accent5">
                  <a:lumMod val="80000"/>
                  <a:lumOff val="20000"/>
                </a:schemeClr>
              </a:solidFill>
              <a:ln w="6350">
                <a:noFill/>
              </a:ln>
              <a:effectLst/>
            </c:spPr>
            <c:extLst>
              <c:ext xmlns:c16="http://schemas.microsoft.com/office/drawing/2014/chart" uri="{C3380CC4-5D6E-409C-BE32-E72D297353CC}">
                <c16:uniqueId val="{00001095-0635-4DDC-93D6-3B744CECD2B8}"/>
              </c:ext>
            </c:extLst>
          </c:dPt>
          <c:dPt>
            <c:idx val="2123"/>
            <c:bubble3D val="0"/>
            <c:spPr>
              <a:solidFill>
                <a:schemeClr val="accent6">
                  <a:lumMod val="80000"/>
                  <a:lumOff val="20000"/>
                </a:schemeClr>
              </a:solidFill>
              <a:ln w="6350">
                <a:noFill/>
              </a:ln>
              <a:effectLst/>
            </c:spPr>
            <c:extLst>
              <c:ext xmlns:c16="http://schemas.microsoft.com/office/drawing/2014/chart" uri="{C3380CC4-5D6E-409C-BE32-E72D297353CC}">
                <c16:uniqueId val="{00001097-0635-4DDC-93D6-3B744CECD2B8}"/>
              </c:ext>
            </c:extLst>
          </c:dPt>
          <c:dPt>
            <c:idx val="2124"/>
            <c:bubble3D val="0"/>
            <c:spPr>
              <a:solidFill>
                <a:schemeClr val="accent1">
                  <a:lumMod val="80000"/>
                </a:schemeClr>
              </a:solidFill>
              <a:ln w="6350">
                <a:noFill/>
              </a:ln>
              <a:effectLst/>
            </c:spPr>
            <c:extLst>
              <c:ext xmlns:c16="http://schemas.microsoft.com/office/drawing/2014/chart" uri="{C3380CC4-5D6E-409C-BE32-E72D297353CC}">
                <c16:uniqueId val="{00001099-0635-4DDC-93D6-3B744CECD2B8}"/>
              </c:ext>
            </c:extLst>
          </c:dPt>
          <c:dPt>
            <c:idx val="2125"/>
            <c:bubble3D val="0"/>
            <c:spPr>
              <a:solidFill>
                <a:schemeClr val="accent2">
                  <a:lumMod val="80000"/>
                </a:schemeClr>
              </a:solidFill>
              <a:ln w="6350">
                <a:noFill/>
              </a:ln>
              <a:effectLst/>
            </c:spPr>
            <c:extLst>
              <c:ext xmlns:c16="http://schemas.microsoft.com/office/drawing/2014/chart" uri="{C3380CC4-5D6E-409C-BE32-E72D297353CC}">
                <c16:uniqueId val="{0000109B-0635-4DDC-93D6-3B744CECD2B8}"/>
              </c:ext>
            </c:extLst>
          </c:dPt>
          <c:dPt>
            <c:idx val="2126"/>
            <c:bubble3D val="0"/>
            <c:spPr>
              <a:solidFill>
                <a:schemeClr val="accent3">
                  <a:lumMod val="80000"/>
                </a:schemeClr>
              </a:solidFill>
              <a:ln w="6350">
                <a:noFill/>
              </a:ln>
              <a:effectLst/>
            </c:spPr>
            <c:extLst>
              <c:ext xmlns:c16="http://schemas.microsoft.com/office/drawing/2014/chart" uri="{C3380CC4-5D6E-409C-BE32-E72D297353CC}">
                <c16:uniqueId val="{0000109D-0635-4DDC-93D6-3B744CECD2B8}"/>
              </c:ext>
            </c:extLst>
          </c:dPt>
          <c:dPt>
            <c:idx val="2127"/>
            <c:bubble3D val="0"/>
            <c:spPr>
              <a:solidFill>
                <a:schemeClr val="accent4">
                  <a:lumMod val="80000"/>
                </a:schemeClr>
              </a:solidFill>
              <a:ln w="6350">
                <a:noFill/>
              </a:ln>
              <a:effectLst/>
            </c:spPr>
            <c:extLst>
              <c:ext xmlns:c16="http://schemas.microsoft.com/office/drawing/2014/chart" uri="{C3380CC4-5D6E-409C-BE32-E72D297353CC}">
                <c16:uniqueId val="{0000109F-0635-4DDC-93D6-3B744CECD2B8}"/>
              </c:ext>
            </c:extLst>
          </c:dPt>
          <c:dPt>
            <c:idx val="2128"/>
            <c:bubble3D val="0"/>
            <c:spPr>
              <a:solidFill>
                <a:schemeClr val="accent5">
                  <a:lumMod val="80000"/>
                </a:schemeClr>
              </a:solidFill>
              <a:ln w="6350">
                <a:noFill/>
              </a:ln>
              <a:effectLst/>
            </c:spPr>
            <c:extLst>
              <c:ext xmlns:c16="http://schemas.microsoft.com/office/drawing/2014/chart" uri="{C3380CC4-5D6E-409C-BE32-E72D297353CC}">
                <c16:uniqueId val="{000010A1-0635-4DDC-93D6-3B744CECD2B8}"/>
              </c:ext>
            </c:extLst>
          </c:dPt>
          <c:dPt>
            <c:idx val="2129"/>
            <c:bubble3D val="0"/>
            <c:spPr>
              <a:solidFill>
                <a:schemeClr val="accent6">
                  <a:lumMod val="80000"/>
                </a:schemeClr>
              </a:solidFill>
              <a:ln w="6350">
                <a:noFill/>
              </a:ln>
              <a:effectLst/>
            </c:spPr>
            <c:extLst>
              <c:ext xmlns:c16="http://schemas.microsoft.com/office/drawing/2014/chart" uri="{C3380CC4-5D6E-409C-BE32-E72D297353CC}">
                <c16:uniqueId val="{000010A3-0635-4DDC-93D6-3B744CECD2B8}"/>
              </c:ext>
            </c:extLst>
          </c:dPt>
          <c:dPt>
            <c:idx val="2130"/>
            <c:bubble3D val="0"/>
            <c:spPr>
              <a:solidFill>
                <a:schemeClr val="accent1">
                  <a:lumMod val="60000"/>
                  <a:lumOff val="40000"/>
                </a:schemeClr>
              </a:solidFill>
              <a:ln w="6350">
                <a:noFill/>
              </a:ln>
              <a:effectLst/>
            </c:spPr>
            <c:extLst>
              <c:ext xmlns:c16="http://schemas.microsoft.com/office/drawing/2014/chart" uri="{C3380CC4-5D6E-409C-BE32-E72D297353CC}">
                <c16:uniqueId val="{000010A5-0635-4DDC-93D6-3B744CECD2B8}"/>
              </c:ext>
            </c:extLst>
          </c:dPt>
          <c:dPt>
            <c:idx val="2131"/>
            <c:bubble3D val="0"/>
            <c:spPr>
              <a:solidFill>
                <a:schemeClr val="accent2">
                  <a:lumMod val="60000"/>
                  <a:lumOff val="40000"/>
                </a:schemeClr>
              </a:solidFill>
              <a:ln w="6350">
                <a:noFill/>
              </a:ln>
              <a:effectLst/>
            </c:spPr>
            <c:extLst>
              <c:ext xmlns:c16="http://schemas.microsoft.com/office/drawing/2014/chart" uri="{C3380CC4-5D6E-409C-BE32-E72D297353CC}">
                <c16:uniqueId val="{000010A7-0635-4DDC-93D6-3B744CECD2B8}"/>
              </c:ext>
            </c:extLst>
          </c:dPt>
          <c:dPt>
            <c:idx val="2132"/>
            <c:bubble3D val="0"/>
            <c:spPr>
              <a:solidFill>
                <a:schemeClr val="accent3">
                  <a:lumMod val="60000"/>
                  <a:lumOff val="40000"/>
                </a:schemeClr>
              </a:solidFill>
              <a:ln w="6350">
                <a:noFill/>
              </a:ln>
              <a:effectLst/>
            </c:spPr>
            <c:extLst>
              <c:ext xmlns:c16="http://schemas.microsoft.com/office/drawing/2014/chart" uri="{C3380CC4-5D6E-409C-BE32-E72D297353CC}">
                <c16:uniqueId val="{000010A9-0635-4DDC-93D6-3B744CECD2B8}"/>
              </c:ext>
            </c:extLst>
          </c:dPt>
          <c:dPt>
            <c:idx val="2133"/>
            <c:bubble3D val="0"/>
            <c:spPr>
              <a:solidFill>
                <a:schemeClr val="accent4">
                  <a:lumMod val="60000"/>
                  <a:lumOff val="40000"/>
                </a:schemeClr>
              </a:solidFill>
              <a:ln w="6350">
                <a:noFill/>
              </a:ln>
              <a:effectLst/>
            </c:spPr>
            <c:extLst>
              <c:ext xmlns:c16="http://schemas.microsoft.com/office/drawing/2014/chart" uri="{C3380CC4-5D6E-409C-BE32-E72D297353CC}">
                <c16:uniqueId val="{000010AB-0635-4DDC-93D6-3B744CECD2B8}"/>
              </c:ext>
            </c:extLst>
          </c:dPt>
          <c:dPt>
            <c:idx val="2134"/>
            <c:bubble3D val="0"/>
            <c:spPr>
              <a:solidFill>
                <a:schemeClr val="accent5">
                  <a:lumMod val="60000"/>
                  <a:lumOff val="40000"/>
                </a:schemeClr>
              </a:solidFill>
              <a:ln w="6350">
                <a:noFill/>
              </a:ln>
              <a:effectLst/>
            </c:spPr>
            <c:extLst>
              <c:ext xmlns:c16="http://schemas.microsoft.com/office/drawing/2014/chart" uri="{C3380CC4-5D6E-409C-BE32-E72D297353CC}">
                <c16:uniqueId val="{000010AD-0635-4DDC-93D6-3B744CECD2B8}"/>
              </c:ext>
            </c:extLst>
          </c:dPt>
          <c:dPt>
            <c:idx val="2135"/>
            <c:bubble3D val="0"/>
            <c:spPr>
              <a:solidFill>
                <a:schemeClr val="accent6">
                  <a:lumMod val="60000"/>
                  <a:lumOff val="40000"/>
                </a:schemeClr>
              </a:solidFill>
              <a:ln w="6350">
                <a:noFill/>
              </a:ln>
              <a:effectLst/>
            </c:spPr>
            <c:extLst>
              <c:ext xmlns:c16="http://schemas.microsoft.com/office/drawing/2014/chart" uri="{C3380CC4-5D6E-409C-BE32-E72D297353CC}">
                <c16:uniqueId val="{000010AF-0635-4DDC-93D6-3B744CECD2B8}"/>
              </c:ext>
            </c:extLst>
          </c:dPt>
          <c:dPt>
            <c:idx val="2136"/>
            <c:bubble3D val="0"/>
            <c:spPr>
              <a:solidFill>
                <a:schemeClr val="accent1">
                  <a:lumMod val="50000"/>
                </a:schemeClr>
              </a:solidFill>
              <a:ln w="6350">
                <a:noFill/>
              </a:ln>
              <a:effectLst/>
            </c:spPr>
            <c:extLst>
              <c:ext xmlns:c16="http://schemas.microsoft.com/office/drawing/2014/chart" uri="{C3380CC4-5D6E-409C-BE32-E72D297353CC}">
                <c16:uniqueId val="{000010B1-0635-4DDC-93D6-3B744CECD2B8}"/>
              </c:ext>
            </c:extLst>
          </c:dPt>
          <c:dPt>
            <c:idx val="2137"/>
            <c:bubble3D val="0"/>
            <c:spPr>
              <a:solidFill>
                <a:schemeClr val="accent2">
                  <a:lumMod val="50000"/>
                </a:schemeClr>
              </a:solidFill>
              <a:ln w="6350">
                <a:noFill/>
              </a:ln>
              <a:effectLst/>
            </c:spPr>
            <c:extLst>
              <c:ext xmlns:c16="http://schemas.microsoft.com/office/drawing/2014/chart" uri="{C3380CC4-5D6E-409C-BE32-E72D297353CC}">
                <c16:uniqueId val="{000010B3-0635-4DDC-93D6-3B744CECD2B8}"/>
              </c:ext>
            </c:extLst>
          </c:dPt>
          <c:dPt>
            <c:idx val="2138"/>
            <c:bubble3D val="0"/>
            <c:spPr>
              <a:solidFill>
                <a:schemeClr val="accent3">
                  <a:lumMod val="50000"/>
                </a:schemeClr>
              </a:solidFill>
              <a:ln w="6350">
                <a:noFill/>
              </a:ln>
              <a:effectLst/>
            </c:spPr>
            <c:extLst>
              <c:ext xmlns:c16="http://schemas.microsoft.com/office/drawing/2014/chart" uri="{C3380CC4-5D6E-409C-BE32-E72D297353CC}">
                <c16:uniqueId val="{000010B5-0635-4DDC-93D6-3B744CECD2B8}"/>
              </c:ext>
            </c:extLst>
          </c:dPt>
          <c:dPt>
            <c:idx val="2139"/>
            <c:bubble3D val="0"/>
            <c:spPr>
              <a:solidFill>
                <a:schemeClr val="accent4">
                  <a:lumMod val="50000"/>
                </a:schemeClr>
              </a:solidFill>
              <a:ln w="6350">
                <a:noFill/>
              </a:ln>
              <a:effectLst/>
            </c:spPr>
            <c:extLst>
              <c:ext xmlns:c16="http://schemas.microsoft.com/office/drawing/2014/chart" uri="{C3380CC4-5D6E-409C-BE32-E72D297353CC}">
                <c16:uniqueId val="{000010B7-0635-4DDC-93D6-3B744CECD2B8}"/>
              </c:ext>
            </c:extLst>
          </c:dPt>
          <c:dPt>
            <c:idx val="2140"/>
            <c:bubble3D val="0"/>
            <c:spPr>
              <a:solidFill>
                <a:schemeClr val="accent5">
                  <a:lumMod val="50000"/>
                </a:schemeClr>
              </a:solidFill>
              <a:ln w="6350">
                <a:noFill/>
              </a:ln>
              <a:effectLst/>
            </c:spPr>
            <c:extLst>
              <c:ext xmlns:c16="http://schemas.microsoft.com/office/drawing/2014/chart" uri="{C3380CC4-5D6E-409C-BE32-E72D297353CC}">
                <c16:uniqueId val="{000010B9-0635-4DDC-93D6-3B744CECD2B8}"/>
              </c:ext>
            </c:extLst>
          </c:dPt>
          <c:dPt>
            <c:idx val="2141"/>
            <c:bubble3D val="0"/>
            <c:spPr>
              <a:solidFill>
                <a:schemeClr val="accent6">
                  <a:lumMod val="50000"/>
                </a:schemeClr>
              </a:solidFill>
              <a:ln w="6350">
                <a:noFill/>
              </a:ln>
              <a:effectLst/>
            </c:spPr>
            <c:extLst>
              <c:ext xmlns:c16="http://schemas.microsoft.com/office/drawing/2014/chart" uri="{C3380CC4-5D6E-409C-BE32-E72D297353CC}">
                <c16:uniqueId val="{000010BB-0635-4DDC-93D6-3B744CECD2B8}"/>
              </c:ext>
            </c:extLst>
          </c:dPt>
          <c:dPt>
            <c:idx val="2142"/>
            <c:bubble3D val="0"/>
            <c:spPr>
              <a:solidFill>
                <a:schemeClr val="accent1">
                  <a:lumMod val="70000"/>
                  <a:lumOff val="30000"/>
                </a:schemeClr>
              </a:solidFill>
              <a:ln w="6350">
                <a:noFill/>
              </a:ln>
              <a:effectLst/>
            </c:spPr>
            <c:extLst>
              <c:ext xmlns:c16="http://schemas.microsoft.com/office/drawing/2014/chart" uri="{C3380CC4-5D6E-409C-BE32-E72D297353CC}">
                <c16:uniqueId val="{000010BD-0635-4DDC-93D6-3B744CECD2B8}"/>
              </c:ext>
            </c:extLst>
          </c:dPt>
          <c:dPt>
            <c:idx val="2143"/>
            <c:bubble3D val="0"/>
            <c:spPr>
              <a:solidFill>
                <a:schemeClr val="accent2">
                  <a:lumMod val="70000"/>
                  <a:lumOff val="30000"/>
                </a:schemeClr>
              </a:solidFill>
              <a:ln w="6350">
                <a:noFill/>
              </a:ln>
              <a:effectLst/>
            </c:spPr>
            <c:extLst>
              <c:ext xmlns:c16="http://schemas.microsoft.com/office/drawing/2014/chart" uri="{C3380CC4-5D6E-409C-BE32-E72D297353CC}">
                <c16:uniqueId val="{000010BF-0635-4DDC-93D6-3B744CECD2B8}"/>
              </c:ext>
            </c:extLst>
          </c:dPt>
          <c:dPt>
            <c:idx val="2144"/>
            <c:bubble3D val="0"/>
            <c:spPr>
              <a:solidFill>
                <a:schemeClr val="accent3">
                  <a:lumMod val="70000"/>
                  <a:lumOff val="30000"/>
                </a:schemeClr>
              </a:solidFill>
              <a:ln w="6350">
                <a:noFill/>
              </a:ln>
              <a:effectLst/>
            </c:spPr>
            <c:extLst>
              <c:ext xmlns:c16="http://schemas.microsoft.com/office/drawing/2014/chart" uri="{C3380CC4-5D6E-409C-BE32-E72D297353CC}">
                <c16:uniqueId val="{000010C1-0635-4DDC-93D6-3B744CECD2B8}"/>
              </c:ext>
            </c:extLst>
          </c:dPt>
          <c:dPt>
            <c:idx val="2145"/>
            <c:bubble3D val="0"/>
            <c:spPr>
              <a:solidFill>
                <a:schemeClr val="accent4">
                  <a:lumMod val="70000"/>
                  <a:lumOff val="30000"/>
                </a:schemeClr>
              </a:solidFill>
              <a:ln w="6350">
                <a:noFill/>
              </a:ln>
              <a:effectLst/>
            </c:spPr>
            <c:extLst>
              <c:ext xmlns:c16="http://schemas.microsoft.com/office/drawing/2014/chart" uri="{C3380CC4-5D6E-409C-BE32-E72D297353CC}">
                <c16:uniqueId val="{000010C3-0635-4DDC-93D6-3B744CECD2B8}"/>
              </c:ext>
            </c:extLst>
          </c:dPt>
          <c:dPt>
            <c:idx val="2146"/>
            <c:bubble3D val="0"/>
            <c:spPr>
              <a:solidFill>
                <a:schemeClr val="accent5">
                  <a:lumMod val="70000"/>
                  <a:lumOff val="30000"/>
                </a:schemeClr>
              </a:solidFill>
              <a:ln w="6350">
                <a:noFill/>
              </a:ln>
              <a:effectLst/>
            </c:spPr>
            <c:extLst>
              <c:ext xmlns:c16="http://schemas.microsoft.com/office/drawing/2014/chart" uri="{C3380CC4-5D6E-409C-BE32-E72D297353CC}">
                <c16:uniqueId val="{000010C5-0635-4DDC-93D6-3B744CECD2B8}"/>
              </c:ext>
            </c:extLst>
          </c:dPt>
          <c:dPt>
            <c:idx val="2147"/>
            <c:bubble3D val="0"/>
            <c:spPr>
              <a:solidFill>
                <a:schemeClr val="accent6">
                  <a:lumMod val="70000"/>
                  <a:lumOff val="30000"/>
                </a:schemeClr>
              </a:solidFill>
              <a:ln w="6350">
                <a:noFill/>
              </a:ln>
              <a:effectLst/>
            </c:spPr>
            <c:extLst>
              <c:ext xmlns:c16="http://schemas.microsoft.com/office/drawing/2014/chart" uri="{C3380CC4-5D6E-409C-BE32-E72D297353CC}">
                <c16:uniqueId val="{000010C7-0635-4DDC-93D6-3B744CECD2B8}"/>
              </c:ext>
            </c:extLst>
          </c:dPt>
          <c:dPt>
            <c:idx val="2148"/>
            <c:bubble3D val="0"/>
            <c:spPr>
              <a:solidFill>
                <a:schemeClr val="accent1">
                  <a:lumMod val="70000"/>
                </a:schemeClr>
              </a:solidFill>
              <a:ln w="6350">
                <a:noFill/>
              </a:ln>
              <a:effectLst/>
            </c:spPr>
            <c:extLst>
              <c:ext xmlns:c16="http://schemas.microsoft.com/office/drawing/2014/chart" uri="{C3380CC4-5D6E-409C-BE32-E72D297353CC}">
                <c16:uniqueId val="{000010C9-0635-4DDC-93D6-3B744CECD2B8}"/>
              </c:ext>
            </c:extLst>
          </c:dPt>
          <c:dPt>
            <c:idx val="2149"/>
            <c:bubble3D val="0"/>
            <c:spPr>
              <a:solidFill>
                <a:schemeClr val="accent2">
                  <a:lumMod val="70000"/>
                </a:schemeClr>
              </a:solidFill>
              <a:ln w="6350">
                <a:noFill/>
              </a:ln>
              <a:effectLst/>
            </c:spPr>
            <c:extLst>
              <c:ext xmlns:c16="http://schemas.microsoft.com/office/drawing/2014/chart" uri="{C3380CC4-5D6E-409C-BE32-E72D297353CC}">
                <c16:uniqueId val="{000010CB-0635-4DDC-93D6-3B744CECD2B8}"/>
              </c:ext>
            </c:extLst>
          </c:dPt>
          <c:dPt>
            <c:idx val="2150"/>
            <c:bubble3D val="0"/>
            <c:spPr>
              <a:solidFill>
                <a:schemeClr val="accent3">
                  <a:lumMod val="70000"/>
                </a:schemeClr>
              </a:solidFill>
              <a:ln w="6350">
                <a:noFill/>
              </a:ln>
              <a:effectLst/>
            </c:spPr>
            <c:extLst>
              <c:ext xmlns:c16="http://schemas.microsoft.com/office/drawing/2014/chart" uri="{C3380CC4-5D6E-409C-BE32-E72D297353CC}">
                <c16:uniqueId val="{000010CD-0635-4DDC-93D6-3B744CECD2B8}"/>
              </c:ext>
            </c:extLst>
          </c:dPt>
          <c:dPt>
            <c:idx val="2151"/>
            <c:bubble3D val="0"/>
            <c:spPr>
              <a:solidFill>
                <a:schemeClr val="accent4">
                  <a:lumMod val="70000"/>
                </a:schemeClr>
              </a:solidFill>
              <a:ln w="6350">
                <a:noFill/>
              </a:ln>
              <a:effectLst/>
            </c:spPr>
            <c:extLst>
              <c:ext xmlns:c16="http://schemas.microsoft.com/office/drawing/2014/chart" uri="{C3380CC4-5D6E-409C-BE32-E72D297353CC}">
                <c16:uniqueId val="{000010CF-0635-4DDC-93D6-3B744CECD2B8}"/>
              </c:ext>
            </c:extLst>
          </c:dPt>
          <c:dPt>
            <c:idx val="2152"/>
            <c:bubble3D val="0"/>
            <c:spPr>
              <a:solidFill>
                <a:schemeClr val="accent5">
                  <a:lumMod val="70000"/>
                </a:schemeClr>
              </a:solidFill>
              <a:ln w="6350">
                <a:noFill/>
              </a:ln>
              <a:effectLst/>
            </c:spPr>
            <c:extLst>
              <c:ext xmlns:c16="http://schemas.microsoft.com/office/drawing/2014/chart" uri="{C3380CC4-5D6E-409C-BE32-E72D297353CC}">
                <c16:uniqueId val="{000010D1-0635-4DDC-93D6-3B744CECD2B8}"/>
              </c:ext>
            </c:extLst>
          </c:dPt>
          <c:dPt>
            <c:idx val="2153"/>
            <c:bubble3D val="0"/>
            <c:spPr>
              <a:solidFill>
                <a:schemeClr val="accent6">
                  <a:lumMod val="70000"/>
                </a:schemeClr>
              </a:solidFill>
              <a:ln w="6350">
                <a:noFill/>
              </a:ln>
              <a:effectLst/>
            </c:spPr>
            <c:extLst>
              <c:ext xmlns:c16="http://schemas.microsoft.com/office/drawing/2014/chart" uri="{C3380CC4-5D6E-409C-BE32-E72D297353CC}">
                <c16:uniqueId val="{000010D3-0635-4DDC-93D6-3B744CECD2B8}"/>
              </c:ext>
            </c:extLst>
          </c:dPt>
          <c:dPt>
            <c:idx val="2154"/>
            <c:bubble3D val="0"/>
            <c:spPr>
              <a:solidFill>
                <a:schemeClr val="accent1">
                  <a:lumMod val="50000"/>
                  <a:lumOff val="50000"/>
                </a:schemeClr>
              </a:solidFill>
              <a:ln w="6350">
                <a:noFill/>
              </a:ln>
              <a:effectLst/>
            </c:spPr>
            <c:extLst>
              <c:ext xmlns:c16="http://schemas.microsoft.com/office/drawing/2014/chart" uri="{C3380CC4-5D6E-409C-BE32-E72D297353CC}">
                <c16:uniqueId val="{000010D5-0635-4DDC-93D6-3B744CECD2B8}"/>
              </c:ext>
            </c:extLst>
          </c:dPt>
          <c:dPt>
            <c:idx val="2155"/>
            <c:bubble3D val="0"/>
            <c:spPr>
              <a:solidFill>
                <a:schemeClr val="accent2">
                  <a:lumMod val="50000"/>
                  <a:lumOff val="50000"/>
                </a:schemeClr>
              </a:solidFill>
              <a:ln w="6350">
                <a:noFill/>
              </a:ln>
              <a:effectLst/>
            </c:spPr>
            <c:extLst>
              <c:ext xmlns:c16="http://schemas.microsoft.com/office/drawing/2014/chart" uri="{C3380CC4-5D6E-409C-BE32-E72D297353CC}">
                <c16:uniqueId val="{000010D7-0635-4DDC-93D6-3B744CECD2B8}"/>
              </c:ext>
            </c:extLst>
          </c:dPt>
          <c:dPt>
            <c:idx val="2156"/>
            <c:bubble3D val="0"/>
            <c:spPr>
              <a:solidFill>
                <a:schemeClr val="accent3">
                  <a:lumMod val="50000"/>
                  <a:lumOff val="50000"/>
                </a:schemeClr>
              </a:solidFill>
              <a:ln w="6350">
                <a:noFill/>
              </a:ln>
              <a:effectLst/>
            </c:spPr>
            <c:extLst>
              <c:ext xmlns:c16="http://schemas.microsoft.com/office/drawing/2014/chart" uri="{C3380CC4-5D6E-409C-BE32-E72D297353CC}">
                <c16:uniqueId val="{000010D9-0635-4DDC-93D6-3B744CECD2B8}"/>
              </c:ext>
            </c:extLst>
          </c:dPt>
          <c:dPt>
            <c:idx val="2157"/>
            <c:bubble3D val="0"/>
            <c:spPr>
              <a:solidFill>
                <a:schemeClr val="accent4">
                  <a:lumMod val="50000"/>
                  <a:lumOff val="50000"/>
                </a:schemeClr>
              </a:solidFill>
              <a:ln w="6350">
                <a:noFill/>
              </a:ln>
              <a:effectLst/>
            </c:spPr>
            <c:extLst>
              <c:ext xmlns:c16="http://schemas.microsoft.com/office/drawing/2014/chart" uri="{C3380CC4-5D6E-409C-BE32-E72D297353CC}">
                <c16:uniqueId val="{000010DB-0635-4DDC-93D6-3B744CECD2B8}"/>
              </c:ext>
            </c:extLst>
          </c:dPt>
          <c:dPt>
            <c:idx val="2158"/>
            <c:bubble3D val="0"/>
            <c:spPr>
              <a:solidFill>
                <a:schemeClr val="accent5">
                  <a:lumMod val="50000"/>
                  <a:lumOff val="50000"/>
                </a:schemeClr>
              </a:solidFill>
              <a:ln w="6350">
                <a:noFill/>
              </a:ln>
              <a:effectLst/>
            </c:spPr>
            <c:extLst>
              <c:ext xmlns:c16="http://schemas.microsoft.com/office/drawing/2014/chart" uri="{C3380CC4-5D6E-409C-BE32-E72D297353CC}">
                <c16:uniqueId val="{000010DD-0635-4DDC-93D6-3B744CECD2B8}"/>
              </c:ext>
            </c:extLst>
          </c:dPt>
          <c:dPt>
            <c:idx val="2159"/>
            <c:bubble3D val="0"/>
            <c:spPr>
              <a:solidFill>
                <a:schemeClr val="accent6">
                  <a:lumMod val="50000"/>
                  <a:lumOff val="50000"/>
                </a:schemeClr>
              </a:solidFill>
              <a:ln w="6350">
                <a:noFill/>
              </a:ln>
              <a:effectLst/>
            </c:spPr>
            <c:extLst>
              <c:ext xmlns:c16="http://schemas.microsoft.com/office/drawing/2014/chart" uri="{C3380CC4-5D6E-409C-BE32-E72D297353CC}">
                <c16:uniqueId val="{000010DF-0635-4DDC-93D6-3B744CECD2B8}"/>
              </c:ext>
            </c:extLst>
          </c:dPt>
          <c:dPt>
            <c:idx val="2160"/>
            <c:bubble3D val="0"/>
            <c:spPr>
              <a:solidFill>
                <a:schemeClr val="accent1"/>
              </a:solidFill>
              <a:ln w="6350">
                <a:noFill/>
              </a:ln>
              <a:effectLst/>
            </c:spPr>
            <c:extLst>
              <c:ext xmlns:c16="http://schemas.microsoft.com/office/drawing/2014/chart" uri="{C3380CC4-5D6E-409C-BE32-E72D297353CC}">
                <c16:uniqueId val="{000010E1-0635-4DDC-93D6-3B744CECD2B8}"/>
              </c:ext>
            </c:extLst>
          </c:dPt>
          <c:dPt>
            <c:idx val="2161"/>
            <c:bubble3D val="0"/>
            <c:spPr>
              <a:solidFill>
                <a:schemeClr val="accent2"/>
              </a:solidFill>
              <a:ln w="6350">
                <a:noFill/>
              </a:ln>
              <a:effectLst/>
            </c:spPr>
            <c:extLst>
              <c:ext xmlns:c16="http://schemas.microsoft.com/office/drawing/2014/chart" uri="{C3380CC4-5D6E-409C-BE32-E72D297353CC}">
                <c16:uniqueId val="{000010E3-0635-4DDC-93D6-3B744CECD2B8}"/>
              </c:ext>
            </c:extLst>
          </c:dPt>
          <c:dPt>
            <c:idx val="2162"/>
            <c:bubble3D val="0"/>
            <c:spPr>
              <a:solidFill>
                <a:schemeClr val="accent3"/>
              </a:solidFill>
              <a:ln w="6350">
                <a:noFill/>
              </a:ln>
              <a:effectLst/>
            </c:spPr>
            <c:extLst>
              <c:ext xmlns:c16="http://schemas.microsoft.com/office/drawing/2014/chart" uri="{C3380CC4-5D6E-409C-BE32-E72D297353CC}">
                <c16:uniqueId val="{000010E5-0635-4DDC-93D6-3B744CECD2B8}"/>
              </c:ext>
            </c:extLst>
          </c:dPt>
          <c:dPt>
            <c:idx val="2163"/>
            <c:bubble3D val="0"/>
            <c:spPr>
              <a:solidFill>
                <a:schemeClr val="accent4"/>
              </a:solidFill>
              <a:ln w="6350">
                <a:noFill/>
              </a:ln>
              <a:effectLst/>
            </c:spPr>
            <c:extLst>
              <c:ext xmlns:c16="http://schemas.microsoft.com/office/drawing/2014/chart" uri="{C3380CC4-5D6E-409C-BE32-E72D297353CC}">
                <c16:uniqueId val="{000010E7-0635-4DDC-93D6-3B744CECD2B8}"/>
              </c:ext>
            </c:extLst>
          </c:dPt>
          <c:dPt>
            <c:idx val="2164"/>
            <c:bubble3D val="0"/>
            <c:spPr>
              <a:solidFill>
                <a:schemeClr val="accent5"/>
              </a:solidFill>
              <a:ln w="6350">
                <a:noFill/>
              </a:ln>
              <a:effectLst/>
            </c:spPr>
            <c:extLst>
              <c:ext xmlns:c16="http://schemas.microsoft.com/office/drawing/2014/chart" uri="{C3380CC4-5D6E-409C-BE32-E72D297353CC}">
                <c16:uniqueId val="{000010E9-0635-4DDC-93D6-3B744CECD2B8}"/>
              </c:ext>
            </c:extLst>
          </c:dPt>
          <c:dPt>
            <c:idx val="2165"/>
            <c:bubble3D val="0"/>
            <c:spPr>
              <a:solidFill>
                <a:schemeClr val="accent6"/>
              </a:solidFill>
              <a:ln w="6350">
                <a:noFill/>
              </a:ln>
              <a:effectLst/>
            </c:spPr>
            <c:extLst>
              <c:ext xmlns:c16="http://schemas.microsoft.com/office/drawing/2014/chart" uri="{C3380CC4-5D6E-409C-BE32-E72D297353CC}">
                <c16:uniqueId val="{000010EB-0635-4DDC-93D6-3B744CECD2B8}"/>
              </c:ext>
            </c:extLst>
          </c:dPt>
          <c:dPt>
            <c:idx val="2166"/>
            <c:bubble3D val="0"/>
            <c:spPr>
              <a:solidFill>
                <a:schemeClr val="accent1">
                  <a:lumMod val="60000"/>
                </a:schemeClr>
              </a:solidFill>
              <a:ln w="6350">
                <a:noFill/>
              </a:ln>
              <a:effectLst/>
            </c:spPr>
            <c:extLst>
              <c:ext xmlns:c16="http://schemas.microsoft.com/office/drawing/2014/chart" uri="{C3380CC4-5D6E-409C-BE32-E72D297353CC}">
                <c16:uniqueId val="{000010ED-0635-4DDC-93D6-3B744CECD2B8}"/>
              </c:ext>
            </c:extLst>
          </c:dPt>
          <c:dPt>
            <c:idx val="2167"/>
            <c:bubble3D val="0"/>
            <c:spPr>
              <a:solidFill>
                <a:schemeClr val="accent2">
                  <a:lumMod val="60000"/>
                </a:schemeClr>
              </a:solidFill>
              <a:ln w="6350">
                <a:noFill/>
              </a:ln>
              <a:effectLst/>
            </c:spPr>
            <c:extLst>
              <c:ext xmlns:c16="http://schemas.microsoft.com/office/drawing/2014/chart" uri="{C3380CC4-5D6E-409C-BE32-E72D297353CC}">
                <c16:uniqueId val="{000010EF-0635-4DDC-93D6-3B744CECD2B8}"/>
              </c:ext>
            </c:extLst>
          </c:dPt>
          <c:dPt>
            <c:idx val="2168"/>
            <c:bubble3D val="0"/>
            <c:spPr>
              <a:solidFill>
                <a:schemeClr val="accent3">
                  <a:lumMod val="60000"/>
                </a:schemeClr>
              </a:solidFill>
              <a:ln w="6350">
                <a:noFill/>
              </a:ln>
              <a:effectLst/>
            </c:spPr>
            <c:extLst>
              <c:ext xmlns:c16="http://schemas.microsoft.com/office/drawing/2014/chart" uri="{C3380CC4-5D6E-409C-BE32-E72D297353CC}">
                <c16:uniqueId val="{000010F1-0635-4DDC-93D6-3B744CECD2B8}"/>
              </c:ext>
            </c:extLst>
          </c:dPt>
          <c:dPt>
            <c:idx val="2169"/>
            <c:bubble3D val="0"/>
            <c:spPr>
              <a:solidFill>
                <a:schemeClr val="accent4">
                  <a:lumMod val="60000"/>
                </a:schemeClr>
              </a:solidFill>
              <a:ln w="6350">
                <a:noFill/>
              </a:ln>
              <a:effectLst/>
            </c:spPr>
            <c:extLst>
              <c:ext xmlns:c16="http://schemas.microsoft.com/office/drawing/2014/chart" uri="{C3380CC4-5D6E-409C-BE32-E72D297353CC}">
                <c16:uniqueId val="{000010F3-0635-4DDC-93D6-3B744CECD2B8}"/>
              </c:ext>
            </c:extLst>
          </c:dPt>
          <c:dPt>
            <c:idx val="2170"/>
            <c:bubble3D val="0"/>
            <c:spPr>
              <a:solidFill>
                <a:schemeClr val="accent5">
                  <a:lumMod val="60000"/>
                </a:schemeClr>
              </a:solidFill>
              <a:ln w="6350">
                <a:noFill/>
              </a:ln>
              <a:effectLst/>
            </c:spPr>
            <c:extLst>
              <c:ext xmlns:c16="http://schemas.microsoft.com/office/drawing/2014/chart" uri="{C3380CC4-5D6E-409C-BE32-E72D297353CC}">
                <c16:uniqueId val="{000010F5-0635-4DDC-93D6-3B744CECD2B8}"/>
              </c:ext>
            </c:extLst>
          </c:dPt>
          <c:dPt>
            <c:idx val="2171"/>
            <c:bubble3D val="0"/>
            <c:spPr>
              <a:solidFill>
                <a:schemeClr val="accent6">
                  <a:lumMod val="60000"/>
                </a:schemeClr>
              </a:solidFill>
              <a:ln w="6350">
                <a:noFill/>
              </a:ln>
              <a:effectLst/>
            </c:spPr>
            <c:extLst>
              <c:ext xmlns:c16="http://schemas.microsoft.com/office/drawing/2014/chart" uri="{C3380CC4-5D6E-409C-BE32-E72D297353CC}">
                <c16:uniqueId val="{000010F7-0635-4DDC-93D6-3B744CECD2B8}"/>
              </c:ext>
            </c:extLst>
          </c:dPt>
          <c:dPt>
            <c:idx val="2172"/>
            <c:bubble3D val="0"/>
            <c:spPr>
              <a:solidFill>
                <a:schemeClr val="accent1">
                  <a:lumMod val="80000"/>
                  <a:lumOff val="20000"/>
                </a:schemeClr>
              </a:solidFill>
              <a:ln w="6350">
                <a:noFill/>
              </a:ln>
              <a:effectLst/>
            </c:spPr>
            <c:extLst>
              <c:ext xmlns:c16="http://schemas.microsoft.com/office/drawing/2014/chart" uri="{C3380CC4-5D6E-409C-BE32-E72D297353CC}">
                <c16:uniqueId val="{000010F9-0635-4DDC-93D6-3B744CECD2B8}"/>
              </c:ext>
            </c:extLst>
          </c:dPt>
          <c:dPt>
            <c:idx val="2173"/>
            <c:bubble3D val="0"/>
            <c:spPr>
              <a:solidFill>
                <a:schemeClr val="accent2">
                  <a:lumMod val="80000"/>
                  <a:lumOff val="20000"/>
                </a:schemeClr>
              </a:solidFill>
              <a:ln w="6350">
                <a:noFill/>
              </a:ln>
              <a:effectLst/>
            </c:spPr>
            <c:extLst>
              <c:ext xmlns:c16="http://schemas.microsoft.com/office/drawing/2014/chart" uri="{C3380CC4-5D6E-409C-BE32-E72D297353CC}">
                <c16:uniqueId val="{000010FB-0635-4DDC-93D6-3B744CECD2B8}"/>
              </c:ext>
            </c:extLst>
          </c:dPt>
          <c:dPt>
            <c:idx val="2174"/>
            <c:bubble3D val="0"/>
            <c:spPr>
              <a:solidFill>
                <a:schemeClr val="accent3">
                  <a:lumMod val="80000"/>
                  <a:lumOff val="20000"/>
                </a:schemeClr>
              </a:solidFill>
              <a:ln w="6350">
                <a:noFill/>
              </a:ln>
              <a:effectLst/>
            </c:spPr>
            <c:extLst>
              <c:ext xmlns:c16="http://schemas.microsoft.com/office/drawing/2014/chart" uri="{C3380CC4-5D6E-409C-BE32-E72D297353CC}">
                <c16:uniqueId val="{000010FD-0635-4DDC-93D6-3B744CECD2B8}"/>
              </c:ext>
            </c:extLst>
          </c:dPt>
          <c:dPt>
            <c:idx val="2175"/>
            <c:bubble3D val="0"/>
            <c:spPr>
              <a:solidFill>
                <a:schemeClr val="accent4">
                  <a:lumMod val="80000"/>
                  <a:lumOff val="20000"/>
                </a:schemeClr>
              </a:solidFill>
              <a:ln w="6350">
                <a:noFill/>
              </a:ln>
              <a:effectLst/>
            </c:spPr>
            <c:extLst>
              <c:ext xmlns:c16="http://schemas.microsoft.com/office/drawing/2014/chart" uri="{C3380CC4-5D6E-409C-BE32-E72D297353CC}">
                <c16:uniqueId val="{000010FF-0635-4DDC-93D6-3B744CECD2B8}"/>
              </c:ext>
            </c:extLst>
          </c:dPt>
          <c:dPt>
            <c:idx val="2176"/>
            <c:bubble3D val="0"/>
            <c:spPr>
              <a:solidFill>
                <a:schemeClr val="accent5">
                  <a:lumMod val="80000"/>
                  <a:lumOff val="20000"/>
                </a:schemeClr>
              </a:solidFill>
              <a:ln w="6350">
                <a:noFill/>
              </a:ln>
              <a:effectLst/>
            </c:spPr>
            <c:extLst>
              <c:ext xmlns:c16="http://schemas.microsoft.com/office/drawing/2014/chart" uri="{C3380CC4-5D6E-409C-BE32-E72D297353CC}">
                <c16:uniqueId val="{00001101-0635-4DDC-93D6-3B744CECD2B8}"/>
              </c:ext>
            </c:extLst>
          </c:dPt>
          <c:dPt>
            <c:idx val="2177"/>
            <c:bubble3D val="0"/>
            <c:spPr>
              <a:solidFill>
                <a:schemeClr val="accent6">
                  <a:lumMod val="80000"/>
                  <a:lumOff val="20000"/>
                </a:schemeClr>
              </a:solidFill>
              <a:ln w="6350">
                <a:noFill/>
              </a:ln>
              <a:effectLst/>
            </c:spPr>
            <c:extLst>
              <c:ext xmlns:c16="http://schemas.microsoft.com/office/drawing/2014/chart" uri="{C3380CC4-5D6E-409C-BE32-E72D297353CC}">
                <c16:uniqueId val="{00001103-0635-4DDC-93D6-3B744CECD2B8}"/>
              </c:ext>
            </c:extLst>
          </c:dPt>
          <c:dPt>
            <c:idx val="2178"/>
            <c:bubble3D val="0"/>
            <c:spPr>
              <a:solidFill>
                <a:schemeClr val="accent1">
                  <a:lumMod val="80000"/>
                </a:schemeClr>
              </a:solidFill>
              <a:ln w="6350">
                <a:noFill/>
              </a:ln>
              <a:effectLst/>
            </c:spPr>
            <c:extLst>
              <c:ext xmlns:c16="http://schemas.microsoft.com/office/drawing/2014/chart" uri="{C3380CC4-5D6E-409C-BE32-E72D297353CC}">
                <c16:uniqueId val="{00001105-0635-4DDC-93D6-3B744CECD2B8}"/>
              </c:ext>
            </c:extLst>
          </c:dPt>
          <c:dPt>
            <c:idx val="2179"/>
            <c:bubble3D val="0"/>
            <c:spPr>
              <a:solidFill>
                <a:schemeClr val="accent2">
                  <a:lumMod val="80000"/>
                </a:schemeClr>
              </a:solidFill>
              <a:ln w="6350">
                <a:noFill/>
              </a:ln>
              <a:effectLst/>
            </c:spPr>
            <c:extLst>
              <c:ext xmlns:c16="http://schemas.microsoft.com/office/drawing/2014/chart" uri="{C3380CC4-5D6E-409C-BE32-E72D297353CC}">
                <c16:uniqueId val="{00001107-0635-4DDC-93D6-3B744CECD2B8}"/>
              </c:ext>
            </c:extLst>
          </c:dPt>
          <c:dPt>
            <c:idx val="2180"/>
            <c:bubble3D val="0"/>
            <c:spPr>
              <a:solidFill>
                <a:schemeClr val="accent3">
                  <a:lumMod val="80000"/>
                </a:schemeClr>
              </a:solidFill>
              <a:ln w="6350">
                <a:noFill/>
              </a:ln>
              <a:effectLst/>
            </c:spPr>
            <c:extLst>
              <c:ext xmlns:c16="http://schemas.microsoft.com/office/drawing/2014/chart" uri="{C3380CC4-5D6E-409C-BE32-E72D297353CC}">
                <c16:uniqueId val="{00001109-0635-4DDC-93D6-3B744CECD2B8}"/>
              </c:ext>
            </c:extLst>
          </c:dPt>
          <c:dPt>
            <c:idx val="2181"/>
            <c:bubble3D val="0"/>
            <c:spPr>
              <a:solidFill>
                <a:schemeClr val="accent4">
                  <a:lumMod val="80000"/>
                </a:schemeClr>
              </a:solidFill>
              <a:ln w="6350">
                <a:noFill/>
              </a:ln>
              <a:effectLst/>
            </c:spPr>
            <c:extLst>
              <c:ext xmlns:c16="http://schemas.microsoft.com/office/drawing/2014/chart" uri="{C3380CC4-5D6E-409C-BE32-E72D297353CC}">
                <c16:uniqueId val="{0000110B-0635-4DDC-93D6-3B744CECD2B8}"/>
              </c:ext>
            </c:extLst>
          </c:dPt>
          <c:dPt>
            <c:idx val="2182"/>
            <c:bubble3D val="0"/>
            <c:spPr>
              <a:solidFill>
                <a:schemeClr val="accent5">
                  <a:lumMod val="80000"/>
                </a:schemeClr>
              </a:solidFill>
              <a:ln w="6350">
                <a:noFill/>
              </a:ln>
              <a:effectLst/>
            </c:spPr>
            <c:extLst>
              <c:ext xmlns:c16="http://schemas.microsoft.com/office/drawing/2014/chart" uri="{C3380CC4-5D6E-409C-BE32-E72D297353CC}">
                <c16:uniqueId val="{0000110D-0635-4DDC-93D6-3B744CECD2B8}"/>
              </c:ext>
            </c:extLst>
          </c:dPt>
          <c:dPt>
            <c:idx val="2183"/>
            <c:bubble3D val="0"/>
            <c:spPr>
              <a:solidFill>
                <a:schemeClr val="accent6">
                  <a:lumMod val="80000"/>
                </a:schemeClr>
              </a:solidFill>
              <a:ln w="6350">
                <a:noFill/>
              </a:ln>
              <a:effectLst/>
            </c:spPr>
            <c:extLst>
              <c:ext xmlns:c16="http://schemas.microsoft.com/office/drawing/2014/chart" uri="{C3380CC4-5D6E-409C-BE32-E72D297353CC}">
                <c16:uniqueId val="{0000110F-0635-4DDC-93D6-3B744CECD2B8}"/>
              </c:ext>
            </c:extLst>
          </c:dPt>
          <c:dPt>
            <c:idx val="2184"/>
            <c:bubble3D val="0"/>
            <c:spPr>
              <a:solidFill>
                <a:schemeClr val="accent1">
                  <a:lumMod val="60000"/>
                  <a:lumOff val="40000"/>
                </a:schemeClr>
              </a:solidFill>
              <a:ln w="6350">
                <a:noFill/>
              </a:ln>
              <a:effectLst/>
            </c:spPr>
            <c:extLst>
              <c:ext xmlns:c16="http://schemas.microsoft.com/office/drawing/2014/chart" uri="{C3380CC4-5D6E-409C-BE32-E72D297353CC}">
                <c16:uniqueId val="{00001111-0635-4DDC-93D6-3B744CECD2B8}"/>
              </c:ext>
            </c:extLst>
          </c:dPt>
          <c:dPt>
            <c:idx val="2185"/>
            <c:bubble3D val="0"/>
            <c:spPr>
              <a:solidFill>
                <a:schemeClr val="accent2">
                  <a:lumMod val="60000"/>
                  <a:lumOff val="40000"/>
                </a:schemeClr>
              </a:solidFill>
              <a:ln w="6350">
                <a:noFill/>
              </a:ln>
              <a:effectLst/>
            </c:spPr>
            <c:extLst>
              <c:ext xmlns:c16="http://schemas.microsoft.com/office/drawing/2014/chart" uri="{C3380CC4-5D6E-409C-BE32-E72D297353CC}">
                <c16:uniqueId val="{00001113-0635-4DDC-93D6-3B744CECD2B8}"/>
              </c:ext>
            </c:extLst>
          </c:dPt>
          <c:dPt>
            <c:idx val="2186"/>
            <c:bubble3D val="0"/>
            <c:spPr>
              <a:solidFill>
                <a:schemeClr val="accent3">
                  <a:lumMod val="60000"/>
                  <a:lumOff val="40000"/>
                </a:schemeClr>
              </a:solidFill>
              <a:ln w="6350">
                <a:noFill/>
              </a:ln>
              <a:effectLst/>
            </c:spPr>
            <c:extLst>
              <c:ext xmlns:c16="http://schemas.microsoft.com/office/drawing/2014/chart" uri="{C3380CC4-5D6E-409C-BE32-E72D297353CC}">
                <c16:uniqueId val="{00001115-0635-4DDC-93D6-3B744CECD2B8}"/>
              </c:ext>
            </c:extLst>
          </c:dPt>
          <c:dPt>
            <c:idx val="2187"/>
            <c:bubble3D val="0"/>
            <c:spPr>
              <a:solidFill>
                <a:schemeClr val="accent4">
                  <a:lumMod val="60000"/>
                  <a:lumOff val="40000"/>
                </a:schemeClr>
              </a:solidFill>
              <a:ln w="6350">
                <a:noFill/>
              </a:ln>
              <a:effectLst/>
            </c:spPr>
            <c:extLst>
              <c:ext xmlns:c16="http://schemas.microsoft.com/office/drawing/2014/chart" uri="{C3380CC4-5D6E-409C-BE32-E72D297353CC}">
                <c16:uniqueId val="{00001117-0635-4DDC-93D6-3B744CECD2B8}"/>
              </c:ext>
            </c:extLst>
          </c:dPt>
          <c:dPt>
            <c:idx val="2188"/>
            <c:bubble3D val="0"/>
            <c:spPr>
              <a:solidFill>
                <a:schemeClr val="accent5">
                  <a:lumMod val="60000"/>
                  <a:lumOff val="40000"/>
                </a:schemeClr>
              </a:solidFill>
              <a:ln w="6350">
                <a:noFill/>
              </a:ln>
              <a:effectLst/>
            </c:spPr>
            <c:extLst>
              <c:ext xmlns:c16="http://schemas.microsoft.com/office/drawing/2014/chart" uri="{C3380CC4-5D6E-409C-BE32-E72D297353CC}">
                <c16:uniqueId val="{00001119-0635-4DDC-93D6-3B744CECD2B8}"/>
              </c:ext>
            </c:extLst>
          </c:dPt>
          <c:dPt>
            <c:idx val="2189"/>
            <c:bubble3D val="0"/>
            <c:spPr>
              <a:solidFill>
                <a:schemeClr val="accent6">
                  <a:lumMod val="60000"/>
                  <a:lumOff val="40000"/>
                </a:schemeClr>
              </a:solidFill>
              <a:ln w="6350">
                <a:noFill/>
              </a:ln>
              <a:effectLst/>
            </c:spPr>
            <c:extLst>
              <c:ext xmlns:c16="http://schemas.microsoft.com/office/drawing/2014/chart" uri="{C3380CC4-5D6E-409C-BE32-E72D297353CC}">
                <c16:uniqueId val="{0000111B-0635-4DDC-93D6-3B744CECD2B8}"/>
              </c:ext>
            </c:extLst>
          </c:dPt>
          <c:dPt>
            <c:idx val="2190"/>
            <c:bubble3D val="0"/>
            <c:spPr>
              <a:solidFill>
                <a:schemeClr val="accent1">
                  <a:lumMod val="50000"/>
                </a:schemeClr>
              </a:solidFill>
              <a:ln w="6350">
                <a:noFill/>
              </a:ln>
              <a:effectLst/>
            </c:spPr>
            <c:extLst>
              <c:ext xmlns:c16="http://schemas.microsoft.com/office/drawing/2014/chart" uri="{C3380CC4-5D6E-409C-BE32-E72D297353CC}">
                <c16:uniqueId val="{0000111D-0635-4DDC-93D6-3B744CECD2B8}"/>
              </c:ext>
            </c:extLst>
          </c:dPt>
          <c:dPt>
            <c:idx val="2191"/>
            <c:bubble3D val="0"/>
            <c:spPr>
              <a:solidFill>
                <a:schemeClr val="accent2">
                  <a:lumMod val="50000"/>
                </a:schemeClr>
              </a:solidFill>
              <a:ln w="6350">
                <a:noFill/>
              </a:ln>
              <a:effectLst/>
            </c:spPr>
            <c:extLst>
              <c:ext xmlns:c16="http://schemas.microsoft.com/office/drawing/2014/chart" uri="{C3380CC4-5D6E-409C-BE32-E72D297353CC}">
                <c16:uniqueId val="{0000111F-0635-4DDC-93D6-3B744CECD2B8}"/>
              </c:ext>
            </c:extLst>
          </c:dPt>
          <c:dPt>
            <c:idx val="2192"/>
            <c:bubble3D val="0"/>
            <c:spPr>
              <a:solidFill>
                <a:schemeClr val="accent3">
                  <a:lumMod val="50000"/>
                </a:schemeClr>
              </a:solidFill>
              <a:ln w="6350">
                <a:noFill/>
              </a:ln>
              <a:effectLst/>
            </c:spPr>
            <c:extLst>
              <c:ext xmlns:c16="http://schemas.microsoft.com/office/drawing/2014/chart" uri="{C3380CC4-5D6E-409C-BE32-E72D297353CC}">
                <c16:uniqueId val="{00001121-0635-4DDC-93D6-3B744CECD2B8}"/>
              </c:ext>
            </c:extLst>
          </c:dPt>
          <c:dPt>
            <c:idx val="2193"/>
            <c:bubble3D val="0"/>
            <c:spPr>
              <a:solidFill>
                <a:schemeClr val="accent4">
                  <a:lumMod val="50000"/>
                </a:schemeClr>
              </a:solidFill>
              <a:ln w="6350">
                <a:noFill/>
              </a:ln>
              <a:effectLst/>
            </c:spPr>
            <c:extLst>
              <c:ext xmlns:c16="http://schemas.microsoft.com/office/drawing/2014/chart" uri="{C3380CC4-5D6E-409C-BE32-E72D297353CC}">
                <c16:uniqueId val="{00001123-0635-4DDC-93D6-3B744CECD2B8}"/>
              </c:ext>
            </c:extLst>
          </c:dPt>
          <c:dPt>
            <c:idx val="2194"/>
            <c:bubble3D val="0"/>
            <c:spPr>
              <a:solidFill>
                <a:schemeClr val="accent5">
                  <a:lumMod val="50000"/>
                </a:schemeClr>
              </a:solidFill>
              <a:ln w="6350">
                <a:noFill/>
              </a:ln>
              <a:effectLst/>
            </c:spPr>
            <c:extLst>
              <c:ext xmlns:c16="http://schemas.microsoft.com/office/drawing/2014/chart" uri="{C3380CC4-5D6E-409C-BE32-E72D297353CC}">
                <c16:uniqueId val="{00001125-0635-4DDC-93D6-3B744CECD2B8}"/>
              </c:ext>
            </c:extLst>
          </c:dPt>
          <c:dPt>
            <c:idx val="2195"/>
            <c:bubble3D val="0"/>
            <c:spPr>
              <a:solidFill>
                <a:schemeClr val="accent6">
                  <a:lumMod val="50000"/>
                </a:schemeClr>
              </a:solidFill>
              <a:ln w="6350">
                <a:noFill/>
              </a:ln>
              <a:effectLst/>
            </c:spPr>
            <c:extLst>
              <c:ext xmlns:c16="http://schemas.microsoft.com/office/drawing/2014/chart" uri="{C3380CC4-5D6E-409C-BE32-E72D297353CC}">
                <c16:uniqueId val="{00001127-0635-4DDC-93D6-3B744CECD2B8}"/>
              </c:ext>
            </c:extLst>
          </c:dPt>
          <c:dPt>
            <c:idx val="2196"/>
            <c:bubble3D val="0"/>
            <c:spPr>
              <a:solidFill>
                <a:schemeClr val="accent1">
                  <a:lumMod val="70000"/>
                  <a:lumOff val="30000"/>
                </a:schemeClr>
              </a:solidFill>
              <a:ln w="6350">
                <a:noFill/>
              </a:ln>
              <a:effectLst/>
            </c:spPr>
            <c:extLst>
              <c:ext xmlns:c16="http://schemas.microsoft.com/office/drawing/2014/chart" uri="{C3380CC4-5D6E-409C-BE32-E72D297353CC}">
                <c16:uniqueId val="{00001129-0635-4DDC-93D6-3B744CECD2B8}"/>
              </c:ext>
            </c:extLst>
          </c:dPt>
          <c:dPt>
            <c:idx val="2197"/>
            <c:bubble3D val="0"/>
            <c:spPr>
              <a:solidFill>
                <a:schemeClr val="accent2">
                  <a:lumMod val="70000"/>
                  <a:lumOff val="30000"/>
                </a:schemeClr>
              </a:solidFill>
              <a:ln w="6350">
                <a:noFill/>
              </a:ln>
              <a:effectLst/>
            </c:spPr>
            <c:extLst>
              <c:ext xmlns:c16="http://schemas.microsoft.com/office/drawing/2014/chart" uri="{C3380CC4-5D6E-409C-BE32-E72D297353CC}">
                <c16:uniqueId val="{0000112B-0635-4DDC-93D6-3B744CECD2B8}"/>
              </c:ext>
            </c:extLst>
          </c:dPt>
          <c:dPt>
            <c:idx val="2198"/>
            <c:bubble3D val="0"/>
            <c:spPr>
              <a:solidFill>
                <a:schemeClr val="accent3">
                  <a:lumMod val="70000"/>
                  <a:lumOff val="30000"/>
                </a:schemeClr>
              </a:solidFill>
              <a:ln w="6350">
                <a:noFill/>
              </a:ln>
              <a:effectLst/>
            </c:spPr>
            <c:extLst>
              <c:ext xmlns:c16="http://schemas.microsoft.com/office/drawing/2014/chart" uri="{C3380CC4-5D6E-409C-BE32-E72D297353CC}">
                <c16:uniqueId val="{0000112D-0635-4DDC-93D6-3B744CECD2B8}"/>
              </c:ext>
            </c:extLst>
          </c:dPt>
          <c:dPt>
            <c:idx val="2199"/>
            <c:bubble3D val="0"/>
            <c:spPr>
              <a:solidFill>
                <a:schemeClr val="accent4">
                  <a:lumMod val="70000"/>
                  <a:lumOff val="30000"/>
                </a:schemeClr>
              </a:solidFill>
              <a:ln w="6350">
                <a:noFill/>
              </a:ln>
              <a:effectLst/>
            </c:spPr>
            <c:extLst>
              <c:ext xmlns:c16="http://schemas.microsoft.com/office/drawing/2014/chart" uri="{C3380CC4-5D6E-409C-BE32-E72D297353CC}">
                <c16:uniqueId val="{0000112F-0635-4DDC-93D6-3B744CECD2B8}"/>
              </c:ext>
            </c:extLst>
          </c:dPt>
          <c:dPt>
            <c:idx val="2200"/>
            <c:bubble3D val="0"/>
            <c:spPr>
              <a:solidFill>
                <a:schemeClr val="accent5">
                  <a:lumMod val="70000"/>
                  <a:lumOff val="30000"/>
                </a:schemeClr>
              </a:solidFill>
              <a:ln w="6350">
                <a:noFill/>
              </a:ln>
              <a:effectLst/>
            </c:spPr>
            <c:extLst>
              <c:ext xmlns:c16="http://schemas.microsoft.com/office/drawing/2014/chart" uri="{C3380CC4-5D6E-409C-BE32-E72D297353CC}">
                <c16:uniqueId val="{00001131-0635-4DDC-93D6-3B744CECD2B8}"/>
              </c:ext>
            </c:extLst>
          </c:dPt>
          <c:dPt>
            <c:idx val="2201"/>
            <c:bubble3D val="0"/>
            <c:spPr>
              <a:solidFill>
                <a:schemeClr val="accent6">
                  <a:lumMod val="70000"/>
                  <a:lumOff val="30000"/>
                </a:schemeClr>
              </a:solidFill>
              <a:ln w="6350">
                <a:noFill/>
              </a:ln>
              <a:effectLst/>
            </c:spPr>
            <c:extLst>
              <c:ext xmlns:c16="http://schemas.microsoft.com/office/drawing/2014/chart" uri="{C3380CC4-5D6E-409C-BE32-E72D297353CC}">
                <c16:uniqueId val="{00001133-0635-4DDC-93D6-3B744CECD2B8}"/>
              </c:ext>
            </c:extLst>
          </c:dPt>
          <c:dPt>
            <c:idx val="2202"/>
            <c:bubble3D val="0"/>
            <c:spPr>
              <a:solidFill>
                <a:schemeClr val="accent1">
                  <a:lumMod val="70000"/>
                </a:schemeClr>
              </a:solidFill>
              <a:ln w="6350">
                <a:noFill/>
              </a:ln>
              <a:effectLst/>
            </c:spPr>
            <c:extLst>
              <c:ext xmlns:c16="http://schemas.microsoft.com/office/drawing/2014/chart" uri="{C3380CC4-5D6E-409C-BE32-E72D297353CC}">
                <c16:uniqueId val="{00001135-0635-4DDC-93D6-3B744CECD2B8}"/>
              </c:ext>
            </c:extLst>
          </c:dPt>
          <c:dPt>
            <c:idx val="2203"/>
            <c:bubble3D val="0"/>
            <c:spPr>
              <a:solidFill>
                <a:schemeClr val="accent2">
                  <a:lumMod val="70000"/>
                </a:schemeClr>
              </a:solidFill>
              <a:ln w="6350">
                <a:noFill/>
              </a:ln>
              <a:effectLst/>
            </c:spPr>
            <c:extLst>
              <c:ext xmlns:c16="http://schemas.microsoft.com/office/drawing/2014/chart" uri="{C3380CC4-5D6E-409C-BE32-E72D297353CC}">
                <c16:uniqueId val="{00001137-0635-4DDC-93D6-3B744CECD2B8}"/>
              </c:ext>
            </c:extLst>
          </c:dPt>
          <c:dPt>
            <c:idx val="2204"/>
            <c:bubble3D val="0"/>
            <c:spPr>
              <a:solidFill>
                <a:schemeClr val="accent3">
                  <a:lumMod val="70000"/>
                </a:schemeClr>
              </a:solidFill>
              <a:ln w="6350">
                <a:noFill/>
              </a:ln>
              <a:effectLst/>
            </c:spPr>
            <c:extLst>
              <c:ext xmlns:c16="http://schemas.microsoft.com/office/drawing/2014/chart" uri="{C3380CC4-5D6E-409C-BE32-E72D297353CC}">
                <c16:uniqueId val="{00001139-0635-4DDC-93D6-3B744CECD2B8}"/>
              </c:ext>
            </c:extLst>
          </c:dPt>
          <c:dPt>
            <c:idx val="2205"/>
            <c:bubble3D val="0"/>
            <c:spPr>
              <a:solidFill>
                <a:schemeClr val="accent4">
                  <a:lumMod val="70000"/>
                </a:schemeClr>
              </a:solidFill>
              <a:ln w="6350">
                <a:noFill/>
              </a:ln>
              <a:effectLst/>
            </c:spPr>
            <c:extLst>
              <c:ext xmlns:c16="http://schemas.microsoft.com/office/drawing/2014/chart" uri="{C3380CC4-5D6E-409C-BE32-E72D297353CC}">
                <c16:uniqueId val="{0000113B-0635-4DDC-93D6-3B744CECD2B8}"/>
              </c:ext>
            </c:extLst>
          </c:dPt>
          <c:dPt>
            <c:idx val="2206"/>
            <c:bubble3D val="0"/>
            <c:spPr>
              <a:solidFill>
                <a:schemeClr val="accent5">
                  <a:lumMod val="70000"/>
                </a:schemeClr>
              </a:solidFill>
              <a:ln w="6350">
                <a:noFill/>
              </a:ln>
              <a:effectLst/>
            </c:spPr>
            <c:extLst>
              <c:ext xmlns:c16="http://schemas.microsoft.com/office/drawing/2014/chart" uri="{C3380CC4-5D6E-409C-BE32-E72D297353CC}">
                <c16:uniqueId val="{0000113D-0635-4DDC-93D6-3B744CECD2B8}"/>
              </c:ext>
            </c:extLst>
          </c:dPt>
          <c:dPt>
            <c:idx val="2207"/>
            <c:bubble3D val="0"/>
            <c:spPr>
              <a:solidFill>
                <a:schemeClr val="accent6">
                  <a:lumMod val="70000"/>
                </a:schemeClr>
              </a:solidFill>
              <a:ln w="6350">
                <a:noFill/>
              </a:ln>
              <a:effectLst/>
            </c:spPr>
            <c:extLst>
              <c:ext xmlns:c16="http://schemas.microsoft.com/office/drawing/2014/chart" uri="{C3380CC4-5D6E-409C-BE32-E72D297353CC}">
                <c16:uniqueId val="{0000113F-0635-4DDC-93D6-3B744CECD2B8}"/>
              </c:ext>
            </c:extLst>
          </c:dPt>
          <c:dPt>
            <c:idx val="2208"/>
            <c:bubble3D val="0"/>
            <c:spPr>
              <a:solidFill>
                <a:schemeClr val="accent1">
                  <a:lumMod val="50000"/>
                  <a:lumOff val="50000"/>
                </a:schemeClr>
              </a:solidFill>
              <a:ln w="6350">
                <a:noFill/>
              </a:ln>
              <a:effectLst/>
            </c:spPr>
            <c:extLst>
              <c:ext xmlns:c16="http://schemas.microsoft.com/office/drawing/2014/chart" uri="{C3380CC4-5D6E-409C-BE32-E72D297353CC}">
                <c16:uniqueId val="{00001141-0635-4DDC-93D6-3B744CECD2B8}"/>
              </c:ext>
            </c:extLst>
          </c:dPt>
          <c:dPt>
            <c:idx val="2209"/>
            <c:bubble3D val="0"/>
            <c:spPr>
              <a:solidFill>
                <a:schemeClr val="accent2">
                  <a:lumMod val="50000"/>
                  <a:lumOff val="50000"/>
                </a:schemeClr>
              </a:solidFill>
              <a:ln w="6350">
                <a:noFill/>
              </a:ln>
              <a:effectLst/>
            </c:spPr>
            <c:extLst>
              <c:ext xmlns:c16="http://schemas.microsoft.com/office/drawing/2014/chart" uri="{C3380CC4-5D6E-409C-BE32-E72D297353CC}">
                <c16:uniqueId val="{00001143-0635-4DDC-93D6-3B744CECD2B8}"/>
              </c:ext>
            </c:extLst>
          </c:dPt>
          <c:dPt>
            <c:idx val="2210"/>
            <c:bubble3D val="0"/>
            <c:spPr>
              <a:solidFill>
                <a:schemeClr val="accent3">
                  <a:lumMod val="50000"/>
                  <a:lumOff val="50000"/>
                </a:schemeClr>
              </a:solidFill>
              <a:ln w="6350">
                <a:noFill/>
              </a:ln>
              <a:effectLst/>
            </c:spPr>
            <c:extLst>
              <c:ext xmlns:c16="http://schemas.microsoft.com/office/drawing/2014/chart" uri="{C3380CC4-5D6E-409C-BE32-E72D297353CC}">
                <c16:uniqueId val="{00001145-0635-4DDC-93D6-3B744CECD2B8}"/>
              </c:ext>
            </c:extLst>
          </c:dPt>
          <c:dPt>
            <c:idx val="2211"/>
            <c:bubble3D val="0"/>
            <c:spPr>
              <a:solidFill>
                <a:schemeClr val="accent4">
                  <a:lumMod val="50000"/>
                  <a:lumOff val="50000"/>
                </a:schemeClr>
              </a:solidFill>
              <a:ln w="6350">
                <a:noFill/>
              </a:ln>
              <a:effectLst/>
            </c:spPr>
            <c:extLst>
              <c:ext xmlns:c16="http://schemas.microsoft.com/office/drawing/2014/chart" uri="{C3380CC4-5D6E-409C-BE32-E72D297353CC}">
                <c16:uniqueId val="{00001147-0635-4DDC-93D6-3B744CECD2B8}"/>
              </c:ext>
            </c:extLst>
          </c:dPt>
          <c:dPt>
            <c:idx val="2212"/>
            <c:bubble3D val="0"/>
            <c:spPr>
              <a:solidFill>
                <a:schemeClr val="accent5">
                  <a:lumMod val="50000"/>
                  <a:lumOff val="50000"/>
                </a:schemeClr>
              </a:solidFill>
              <a:ln w="6350">
                <a:noFill/>
              </a:ln>
              <a:effectLst/>
            </c:spPr>
            <c:extLst>
              <c:ext xmlns:c16="http://schemas.microsoft.com/office/drawing/2014/chart" uri="{C3380CC4-5D6E-409C-BE32-E72D297353CC}">
                <c16:uniqueId val="{00001149-0635-4DDC-93D6-3B744CECD2B8}"/>
              </c:ext>
            </c:extLst>
          </c:dPt>
          <c:dPt>
            <c:idx val="2213"/>
            <c:bubble3D val="0"/>
            <c:spPr>
              <a:solidFill>
                <a:schemeClr val="accent6">
                  <a:lumMod val="50000"/>
                  <a:lumOff val="50000"/>
                </a:schemeClr>
              </a:solidFill>
              <a:ln w="6350">
                <a:noFill/>
              </a:ln>
              <a:effectLst/>
            </c:spPr>
            <c:extLst>
              <c:ext xmlns:c16="http://schemas.microsoft.com/office/drawing/2014/chart" uri="{C3380CC4-5D6E-409C-BE32-E72D297353CC}">
                <c16:uniqueId val="{0000114B-0635-4DDC-93D6-3B744CECD2B8}"/>
              </c:ext>
            </c:extLst>
          </c:dPt>
          <c:dPt>
            <c:idx val="2214"/>
            <c:bubble3D val="0"/>
            <c:spPr>
              <a:solidFill>
                <a:schemeClr val="accent1"/>
              </a:solidFill>
              <a:ln w="6350">
                <a:noFill/>
              </a:ln>
              <a:effectLst/>
            </c:spPr>
            <c:extLst>
              <c:ext xmlns:c16="http://schemas.microsoft.com/office/drawing/2014/chart" uri="{C3380CC4-5D6E-409C-BE32-E72D297353CC}">
                <c16:uniqueId val="{0000114D-0635-4DDC-93D6-3B744CECD2B8}"/>
              </c:ext>
            </c:extLst>
          </c:dPt>
          <c:dPt>
            <c:idx val="2215"/>
            <c:bubble3D val="0"/>
            <c:spPr>
              <a:solidFill>
                <a:schemeClr val="accent2"/>
              </a:solidFill>
              <a:ln w="6350">
                <a:noFill/>
              </a:ln>
              <a:effectLst/>
            </c:spPr>
            <c:extLst>
              <c:ext xmlns:c16="http://schemas.microsoft.com/office/drawing/2014/chart" uri="{C3380CC4-5D6E-409C-BE32-E72D297353CC}">
                <c16:uniqueId val="{0000114F-0635-4DDC-93D6-3B744CECD2B8}"/>
              </c:ext>
            </c:extLst>
          </c:dPt>
          <c:dPt>
            <c:idx val="2216"/>
            <c:bubble3D val="0"/>
            <c:spPr>
              <a:solidFill>
                <a:schemeClr val="accent3"/>
              </a:solidFill>
              <a:ln w="6350">
                <a:noFill/>
              </a:ln>
              <a:effectLst/>
            </c:spPr>
            <c:extLst>
              <c:ext xmlns:c16="http://schemas.microsoft.com/office/drawing/2014/chart" uri="{C3380CC4-5D6E-409C-BE32-E72D297353CC}">
                <c16:uniqueId val="{00001151-0635-4DDC-93D6-3B744CECD2B8}"/>
              </c:ext>
            </c:extLst>
          </c:dPt>
          <c:dPt>
            <c:idx val="2217"/>
            <c:bubble3D val="0"/>
            <c:spPr>
              <a:solidFill>
                <a:schemeClr val="accent4"/>
              </a:solidFill>
              <a:ln w="6350">
                <a:noFill/>
              </a:ln>
              <a:effectLst/>
            </c:spPr>
            <c:extLst>
              <c:ext xmlns:c16="http://schemas.microsoft.com/office/drawing/2014/chart" uri="{C3380CC4-5D6E-409C-BE32-E72D297353CC}">
                <c16:uniqueId val="{00001153-0635-4DDC-93D6-3B744CECD2B8}"/>
              </c:ext>
            </c:extLst>
          </c:dPt>
          <c:dPt>
            <c:idx val="2218"/>
            <c:bubble3D val="0"/>
            <c:spPr>
              <a:solidFill>
                <a:schemeClr val="accent5"/>
              </a:solidFill>
              <a:ln w="6350">
                <a:noFill/>
              </a:ln>
              <a:effectLst/>
            </c:spPr>
            <c:extLst>
              <c:ext xmlns:c16="http://schemas.microsoft.com/office/drawing/2014/chart" uri="{C3380CC4-5D6E-409C-BE32-E72D297353CC}">
                <c16:uniqueId val="{00001155-0635-4DDC-93D6-3B744CECD2B8}"/>
              </c:ext>
            </c:extLst>
          </c:dPt>
          <c:dPt>
            <c:idx val="2219"/>
            <c:bubble3D val="0"/>
            <c:spPr>
              <a:solidFill>
                <a:schemeClr val="accent6"/>
              </a:solidFill>
              <a:ln w="6350">
                <a:noFill/>
              </a:ln>
              <a:effectLst/>
            </c:spPr>
            <c:extLst>
              <c:ext xmlns:c16="http://schemas.microsoft.com/office/drawing/2014/chart" uri="{C3380CC4-5D6E-409C-BE32-E72D297353CC}">
                <c16:uniqueId val="{00001157-0635-4DDC-93D6-3B744CECD2B8}"/>
              </c:ext>
            </c:extLst>
          </c:dPt>
          <c:dPt>
            <c:idx val="2220"/>
            <c:bubble3D val="0"/>
            <c:spPr>
              <a:solidFill>
                <a:schemeClr val="accent1">
                  <a:lumMod val="60000"/>
                </a:schemeClr>
              </a:solidFill>
              <a:ln w="6350">
                <a:noFill/>
              </a:ln>
              <a:effectLst/>
            </c:spPr>
            <c:extLst>
              <c:ext xmlns:c16="http://schemas.microsoft.com/office/drawing/2014/chart" uri="{C3380CC4-5D6E-409C-BE32-E72D297353CC}">
                <c16:uniqueId val="{00001159-0635-4DDC-93D6-3B744CECD2B8}"/>
              </c:ext>
            </c:extLst>
          </c:dPt>
          <c:dPt>
            <c:idx val="2221"/>
            <c:bubble3D val="0"/>
            <c:spPr>
              <a:solidFill>
                <a:schemeClr val="accent2">
                  <a:lumMod val="60000"/>
                </a:schemeClr>
              </a:solidFill>
              <a:ln w="6350">
                <a:noFill/>
              </a:ln>
              <a:effectLst/>
            </c:spPr>
            <c:extLst>
              <c:ext xmlns:c16="http://schemas.microsoft.com/office/drawing/2014/chart" uri="{C3380CC4-5D6E-409C-BE32-E72D297353CC}">
                <c16:uniqueId val="{0000115B-0635-4DDC-93D6-3B744CECD2B8}"/>
              </c:ext>
            </c:extLst>
          </c:dPt>
          <c:dPt>
            <c:idx val="2222"/>
            <c:bubble3D val="0"/>
            <c:spPr>
              <a:solidFill>
                <a:schemeClr val="accent3">
                  <a:lumMod val="60000"/>
                </a:schemeClr>
              </a:solidFill>
              <a:ln w="6350">
                <a:noFill/>
              </a:ln>
              <a:effectLst/>
            </c:spPr>
            <c:extLst>
              <c:ext xmlns:c16="http://schemas.microsoft.com/office/drawing/2014/chart" uri="{C3380CC4-5D6E-409C-BE32-E72D297353CC}">
                <c16:uniqueId val="{0000115D-0635-4DDC-93D6-3B744CECD2B8}"/>
              </c:ext>
            </c:extLst>
          </c:dPt>
          <c:dPt>
            <c:idx val="2223"/>
            <c:bubble3D val="0"/>
            <c:spPr>
              <a:solidFill>
                <a:schemeClr val="accent4">
                  <a:lumMod val="60000"/>
                </a:schemeClr>
              </a:solidFill>
              <a:ln w="6350">
                <a:noFill/>
              </a:ln>
              <a:effectLst/>
            </c:spPr>
            <c:extLst>
              <c:ext xmlns:c16="http://schemas.microsoft.com/office/drawing/2014/chart" uri="{C3380CC4-5D6E-409C-BE32-E72D297353CC}">
                <c16:uniqueId val="{0000115F-0635-4DDC-93D6-3B744CECD2B8}"/>
              </c:ext>
            </c:extLst>
          </c:dPt>
          <c:dPt>
            <c:idx val="2224"/>
            <c:bubble3D val="0"/>
            <c:spPr>
              <a:solidFill>
                <a:schemeClr val="accent5">
                  <a:lumMod val="60000"/>
                </a:schemeClr>
              </a:solidFill>
              <a:ln w="6350">
                <a:noFill/>
              </a:ln>
              <a:effectLst/>
            </c:spPr>
            <c:extLst>
              <c:ext xmlns:c16="http://schemas.microsoft.com/office/drawing/2014/chart" uri="{C3380CC4-5D6E-409C-BE32-E72D297353CC}">
                <c16:uniqueId val="{00001161-0635-4DDC-93D6-3B744CECD2B8}"/>
              </c:ext>
            </c:extLst>
          </c:dPt>
          <c:dPt>
            <c:idx val="2225"/>
            <c:bubble3D val="0"/>
            <c:spPr>
              <a:solidFill>
                <a:schemeClr val="accent6">
                  <a:lumMod val="60000"/>
                </a:schemeClr>
              </a:solidFill>
              <a:ln w="6350">
                <a:noFill/>
              </a:ln>
              <a:effectLst/>
            </c:spPr>
            <c:extLst>
              <c:ext xmlns:c16="http://schemas.microsoft.com/office/drawing/2014/chart" uri="{C3380CC4-5D6E-409C-BE32-E72D297353CC}">
                <c16:uniqueId val="{00001163-0635-4DDC-93D6-3B744CECD2B8}"/>
              </c:ext>
            </c:extLst>
          </c:dPt>
          <c:dPt>
            <c:idx val="2226"/>
            <c:bubble3D val="0"/>
            <c:spPr>
              <a:solidFill>
                <a:schemeClr val="accent1">
                  <a:lumMod val="80000"/>
                  <a:lumOff val="20000"/>
                </a:schemeClr>
              </a:solidFill>
              <a:ln w="6350">
                <a:noFill/>
              </a:ln>
              <a:effectLst/>
            </c:spPr>
            <c:extLst>
              <c:ext xmlns:c16="http://schemas.microsoft.com/office/drawing/2014/chart" uri="{C3380CC4-5D6E-409C-BE32-E72D297353CC}">
                <c16:uniqueId val="{00001165-0635-4DDC-93D6-3B744CECD2B8}"/>
              </c:ext>
            </c:extLst>
          </c:dPt>
          <c:dPt>
            <c:idx val="2227"/>
            <c:bubble3D val="0"/>
            <c:spPr>
              <a:solidFill>
                <a:schemeClr val="accent2">
                  <a:lumMod val="80000"/>
                  <a:lumOff val="20000"/>
                </a:schemeClr>
              </a:solidFill>
              <a:ln w="6350">
                <a:noFill/>
              </a:ln>
              <a:effectLst/>
            </c:spPr>
            <c:extLst>
              <c:ext xmlns:c16="http://schemas.microsoft.com/office/drawing/2014/chart" uri="{C3380CC4-5D6E-409C-BE32-E72D297353CC}">
                <c16:uniqueId val="{00001167-0635-4DDC-93D6-3B744CECD2B8}"/>
              </c:ext>
            </c:extLst>
          </c:dPt>
          <c:dPt>
            <c:idx val="2228"/>
            <c:bubble3D val="0"/>
            <c:spPr>
              <a:solidFill>
                <a:schemeClr val="accent3">
                  <a:lumMod val="80000"/>
                  <a:lumOff val="20000"/>
                </a:schemeClr>
              </a:solidFill>
              <a:ln w="6350">
                <a:noFill/>
              </a:ln>
              <a:effectLst/>
            </c:spPr>
            <c:extLst>
              <c:ext xmlns:c16="http://schemas.microsoft.com/office/drawing/2014/chart" uri="{C3380CC4-5D6E-409C-BE32-E72D297353CC}">
                <c16:uniqueId val="{00001169-0635-4DDC-93D6-3B744CECD2B8}"/>
              </c:ext>
            </c:extLst>
          </c:dPt>
          <c:dPt>
            <c:idx val="2229"/>
            <c:bubble3D val="0"/>
            <c:spPr>
              <a:solidFill>
                <a:schemeClr val="accent4">
                  <a:lumMod val="80000"/>
                  <a:lumOff val="20000"/>
                </a:schemeClr>
              </a:solidFill>
              <a:ln w="6350">
                <a:noFill/>
              </a:ln>
              <a:effectLst/>
            </c:spPr>
            <c:extLst>
              <c:ext xmlns:c16="http://schemas.microsoft.com/office/drawing/2014/chart" uri="{C3380CC4-5D6E-409C-BE32-E72D297353CC}">
                <c16:uniqueId val="{0000116B-0635-4DDC-93D6-3B744CECD2B8}"/>
              </c:ext>
            </c:extLst>
          </c:dPt>
          <c:dPt>
            <c:idx val="2230"/>
            <c:bubble3D val="0"/>
            <c:spPr>
              <a:solidFill>
                <a:schemeClr val="accent5">
                  <a:lumMod val="80000"/>
                  <a:lumOff val="20000"/>
                </a:schemeClr>
              </a:solidFill>
              <a:ln w="6350">
                <a:noFill/>
              </a:ln>
              <a:effectLst/>
            </c:spPr>
            <c:extLst>
              <c:ext xmlns:c16="http://schemas.microsoft.com/office/drawing/2014/chart" uri="{C3380CC4-5D6E-409C-BE32-E72D297353CC}">
                <c16:uniqueId val="{0000116D-0635-4DDC-93D6-3B744CECD2B8}"/>
              </c:ext>
            </c:extLst>
          </c:dPt>
          <c:dPt>
            <c:idx val="2231"/>
            <c:bubble3D val="0"/>
            <c:spPr>
              <a:solidFill>
                <a:schemeClr val="accent6">
                  <a:lumMod val="80000"/>
                  <a:lumOff val="20000"/>
                </a:schemeClr>
              </a:solidFill>
              <a:ln w="6350">
                <a:noFill/>
              </a:ln>
              <a:effectLst/>
            </c:spPr>
            <c:extLst>
              <c:ext xmlns:c16="http://schemas.microsoft.com/office/drawing/2014/chart" uri="{C3380CC4-5D6E-409C-BE32-E72D297353CC}">
                <c16:uniqueId val="{0000116F-0635-4DDC-93D6-3B744CECD2B8}"/>
              </c:ext>
            </c:extLst>
          </c:dPt>
          <c:dPt>
            <c:idx val="2232"/>
            <c:bubble3D val="0"/>
            <c:spPr>
              <a:solidFill>
                <a:schemeClr val="accent1">
                  <a:lumMod val="80000"/>
                </a:schemeClr>
              </a:solidFill>
              <a:ln w="6350">
                <a:noFill/>
              </a:ln>
              <a:effectLst/>
            </c:spPr>
            <c:extLst>
              <c:ext xmlns:c16="http://schemas.microsoft.com/office/drawing/2014/chart" uri="{C3380CC4-5D6E-409C-BE32-E72D297353CC}">
                <c16:uniqueId val="{00001171-0635-4DDC-93D6-3B744CECD2B8}"/>
              </c:ext>
            </c:extLst>
          </c:dPt>
          <c:dPt>
            <c:idx val="2233"/>
            <c:bubble3D val="0"/>
            <c:spPr>
              <a:solidFill>
                <a:schemeClr val="accent2">
                  <a:lumMod val="80000"/>
                </a:schemeClr>
              </a:solidFill>
              <a:ln w="6350">
                <a:noFill/>
              </a:ln>
              <a:effectLst/>
            </c:spPr>
            <c:extLst>
              <c:ext xmlns:c16="http://schemas.microsoft.com/office/drawing/2014/chart" uri="{C3380CC4-5D6E-409C-BE32-E72D297353CC}">
                <c16:uniqueId val="{00001173-0635-4DDC-93D6-3B744CECD2B8}"/>
              </c:ext>
            </c:extLst>
          </c:dPt>
          <c:dPt>
            <c:idx val="2234"/>
            <c:bubble3D val="0"/>
            <c:spPr>
              <a:solidFill>
                <a:schemeClr val="accent3">
                  <a:lumMod val="80000"/>
                </a:schemeClr>
              </a:solidFill>
              <a:ln w="6350">
                <a:noFill/>
              </a:ln>
              <a:effectLst/>
            </c:spPr>
            <c:extLst>
              <c:ext xmlns:c16="http://schemas.microsoft.com/office/drawing/2014/chart" uri="{C3380CC4-5D6E-409C-BE32-E72D297353CC}">
                <c16:uniqueId val="{00001175-0635-4DDC-93D6-3B744CECD2B8}"/>
              </c:ext>
            </c:extLst>
          </c:dPt>
          <c:dPt>
            <c:idx val="2235"/>
            <c:bubble3D val="0"/>
            <c:spPr>
              <a:solidFill>
                <a:schemeClr val="accent4">
                  <a:lumMod val="80000"/>
                </a:schemeClr>
              </a:solidFill>
              <a:ln w="6350">
                <a:noFill/>
              </a:ln>
              <a:effectLst/>
            </c:spPr>
            <c:extLst>
              <c:ext xmlns:c16="http://schemas.microsoft.com/office/drawing/2014/chart" uri="{C3380CC4-5D6E-409C-BE32-E72D297353CC}">
                <c16:uniqueId val="{00001177-0635-4DDC-93D6-3B744CECD2B8}"/>
              </c:ext>
            </c:extLst>
          </c:dPt>
          <c:dPt>
            <c:idx val="2236"/>
            <c:bubble3D val="0"/>
            <c:spPr>
              <a:solidFill>
                <a:schemeClr val="accent5">
                  <a:lumMod val="80000"/>
                </a:schemeClr>
              </a:solidFill>
              <a:ln w="6350">
                <a:noFill/>
              </a:ln>
              <a:effectLst/>
            </c:spPr>
            <c:extLst>
              <c:ext xmlns:c16="http://schemas.microsoft.com/office/drawing/2014/chart" uri="{C3380CC4-5D6E-409C-BE32-E72D297353CC}">
                <c16:uniqueId val="{00001179-0635-4DDC-93D6-3B744CECD2B8}"/>
              </c:ext>
            </c:extLst>
          </c:dPt>
          <c:dPt>
            <c:idx val="2237"/>
            <c:bubble3D val="0"/>
            <c:spPr>
              <a:solidFill>
                <a:schemeClr val="accent6">
                  <a:lumMod val="80000"/>
                </a:schemeClr>
              </a:solidFill>
              <a:ln w="6350">
                <a:noFill/>
              </a:ln>
              <a:effectLst/>
            </c:spPr>
            <c:extLst>
              <c:ext xmlns:c16="http://schemas.microsoft.com/office/drawing/2014/chart" uri="{C3380CC4-5D6E-409C-BE32-E72D297353CC}">
                <c16:uniqueId val="{0000117B-0635-4DDC-93D6-3B744CECD2B8}"/>
              </c:ext>
            </c:extLst>
          </c:dPt>
          <c:dPt>
            <c:idx val="2238"/>
            <c:bubble3D val="0"/>
            <c:spPr>
              <a:solidFill>
                <a:schemeClr val="accent1">
                  <a:lumMod val="60000"/>
                  <a:lumOff val="40000"/>
                </a:schemeClr>
              </a:solidFill>
              <a:ln w="6350">
                <a:noFill/>
              </a:ln>
              <a:effectLst/>
            </c:spPr>
            <c:extLst>
              <c:ext xmlns:c16="http://schemas.microsoft.com/office/drawing/2014/chart" uri="{C3380CC4-5D6E-409C-BE32-E72D297353CC}">
                <c16:uniqueId val="{0000117D-0635-4DDC-93D6-3B744CECD2B8}"/>
              </c:ext>
            </c:extLst>
          </c:dPt>
          <c:dPt>
            <c:idx val="2239"/>
            <c:bubble3D val="0"/>
            <c:spPr>
              <a:solidFill>
                <a:schemeClr val="accent2">
                  <a:lumMod val="60000"/>
                  <a:lumOff val="40000"/>
                </a:schemeClr>
              </a:solidFill>
              <a:ln w="6350">
                <a:noFill/>
              </a:ln>
              <a:effectLst/>
            </c:spPr>
            <c:extLst>
              <c:ext xmlns:c16="http://schemas.microsoft.com/office/drawing/2014/chart" uri="{C3380CC4-5D6E-409C-BE32-E72D297353CC}">
                <c16:uniqueId val="{0000117F-0635-4DDC-93D6-3B744CECD2B8}"/>
              </c:ext>
            </c:extLst>
          </c:dPt>
          <c:dPt>
            <c:idx val="2240"/>
            <c:bubble3D val="0"/>
            <c:spPr>
              <a:solidFill>
                <a:schemeClr val="accent3">
                  <a:lumMod val="60000"/>
                  <a:lumOff val="40000"/>
                </a:schemeClr>
              </a:solidFill>
              <a:ln w="6350">
                <a:noFill/>
              </a:ln>
              <a:effectLst/>
            </c:spPr>
            <c:extLst>
              <c:ext xmlns:c16="http://schemas.microsoft.com/office/drawing/2014/chart" uri="{C3380CC4-5D6E-409C-BE32-E72D297353CC}">
                <c16:uniqueId val="{00001181-0635-4DDC-93D6-3B744CECD2B8}"/>
              </c:ext>
            </c:extLst>
          </c:dPt>
          <c:dPt>
            <c:idx val="2241"/>
            <c:bubble3D val="0"/>
            <c:spPr>
              <a:solidFill>
                <a:schemeClr val="accent4">
                  <a:lumMod val="60000"/>
                  <a:lumOff val="40000"/>
                </a:schemeClr>
              </a:solidFill>
              <a:ln w="6350">
                <a:noFill/>
              </a:ln>
              <a:effectLst/>
            </c:spPr>
            <c:extLst>
              <c:ext xmlns:c16="http://schemas.microsoft.com/office/drawing/2014/chart" uri="{C3380CC4-5D6E-409C-BE32-E72D297353CC}">
                <c16:uniqueId val="{00001183-0635-4DDC-93D6-3B744CECD2B8}"/>
              </c:ext>
            </c:extLst>
          </c:dPt>
          <c:dPt>
            <c:idx val="2242"/>
            <c:bubble3D val="0"/>
            <c:spPr>
              <a:solidFill>
                <a:schemeClr val="accent5">
                  <a:lumMod val="60000"/>
                  <a:lumOff val="40000"/>
                </a:schemeClr>
              </a:solidFill>
              <a:ln w="6350">
                <a:noFill/>
              </a:ln>
              <a:effectLst/>
            </c:spPr>
            <c:extLst>
              <c:ext xmlns:c16="http://schemas.microsoft.com/office/drawing/2014/chart" uri="{C3380CC4-5D6E-409C-BE32-E72D297353CC}">
                <c16:uniqueId val="{00001185-0635-4DDC-93D6-3B744CECD2B8}"/>
              </c:ext>
            </c:extLst>
          </c:dPt>
          <c:dPt>
            <c:idx val="2243"/>
            <c:bubble3D val="0"/>
            <c:spPr>
              <a:solidFill>
                <a:schemeClr val="accent6">
                  <a:lumMod val="60000"/>
                  <a:lumOff val="40000"/>
                </a:schemeClr>
              </a:solidFill>
              <a:ln w="6350">
                <a:noFill/>
              </a:ln>
              <a:effectLst/>
            </c:spPr>
            <c:extLst>
              <c:ext xmlns:c16="http://schemas.microsoft.com/office/drawing/2014/chart" uri="{C3380CC4-5D6E-409C-BE32-E72D297353CC}">
                <c16:uniqueId val="{00001187-0635-4DDC-93D6-3B744CECD2B8}"/>
              </c:ext>
            </c:extLst>
          </c:dPt>
          <c:dPt>
            <c:idx val="2244"/>
            <c:bubble3D val="0"/>
            <c:spPr>
              <a:solidFill>
                <a:schemeClr val="accent1">
                  <a:lumMod val="50000"/>
                </a:schemeClr>
              </a:solidFill>
              <a:ln w="6350">
                <a:noFill/>
              </a:ln>
              <a:effectLst/>
            </c:spPr>
            <c:extLst>
              <c:ext xmlns:c16="http://schemas.microsoft.com/office/drawing/2014/chart" uri="{C3380CC4-5D6E-409C-BE32-E72D297353CC}">
                <c16:uniqueId val="{00001189-0635-4DDC-93D6-3B744CECD2B8}"/>
              </c:ext>
            </c:extLst>
          </c:dPt>
          <c:dPt>
            <c:idx val="2245"/>
            <c:bubble3D val="0"/>
            <c:spPr>
              <a:solidFill>
                <a:schemeClr val="accent2">
                  <a:lumMod val="50000"/>
                </a:schemeClr>
              </a:solidFill>
              <a:ln w="6350">
                <a:noFill/>
              </a:ln>
              <a:effectLst/>
            </c:spPr>
            <c:extLst>
              <c:ext xmlns:c16="http://schemas.microsoft.com/office/drawing/2014/chart" uri="{C3380CC4-5D6E-409C-BE32-E72D297353CC}">
                <c16:uniqueId val="{0000118B-0635-4DDC-93D6-3B744CECD2B8}"/>
              </c:ext>
            </c:extLst>
          </c:dPt>
          <c:dPt>
            <c:idx val="2246"/>
            <c:bubble3D val="0"/>
            <c:spPr>
              <a:solidFill>
                <a:schemeClr val="accent3">
                  <a:lumMod val="50000"/>
                </a:schemeClr>
              </a:solidFill>
              <a:ln w="6350">
                <a:noFill/>
              </a:ln>
              <a:effectLst/>
            </c:spPr>
            <c:extLst>
              <c:ext xmlns:c16="http://schemas.microsoft.com/office/drawing/2014/chart" uri="{C3380CC4-5D6E-409C-BE32-E72D297353CC}">
                <c16:uniqueId val="{0000118D-0635-4DDC-93D6-3B744CECD2B8}"/>
              </c:ext>
            </c:extLst>
          </c:dPt>
          <c:dPt>
            <c:idx val="2247"/>
            <c:bubble3D val="0"/>
            <c:spPr>
              <a:solidFill>
                <a:schemeClr val="accent4">
                  <a:lumMod val="50000"/>
                </a:schemeClr>
              </a:solidFill>
              <a:ln w="6350">
                <a:noFill/>
              </a:ln>
              <a:effectLst/>
            </c:spPr>
            <c:extLst>
              <c:ext xmlns:c16="http://schemas.microsoft.com/office/drawing/2014/chart" uri="{C3380CC4-5D6E-409C-BE32-E72D297353CC}">
                <c16:uniqueId val="{0000118F-0635-4DDC-93D6-3B744CECD2B8}"/>
              </c:ext>
            </c:extLst>
          </c:dPt>
          <c:dPt>
            <c:idx val="2248"/>
            <c:bubble3D val="0"/>
            <c:spPr>
              <a:solidFill>
                <a:schemeClr val="accent5">
                  <a:lumMod val="50000"/>
                </a:schemeClr>
              </a:solidFill>
              <a:ln w="6350">
                <a:noFill/>
              </a:ln>
              <a:effectLst/>
            </c:spPr>
            <c:extLst>
              <c:ext xmlns:c16="http://schemas.microsoft.com/office/drawing/2014/chart" uri="{C3380CC4-5D6E-409C-BE32-E72D297353CC}">
                <c16:uniqueId val="{00001191-0635-4DDC-93D6-3B744CECD2B8}"/>
              </c:ext>
            </c:extLst>
          </c:dPt>
          <c:dPt>
            <c:idx val="2249"/>
            <c:bubble3D val="0"/>
            <c:spPr>
              <a:solidFill>
                <a:schemeClr val="accent6">
                  <a:lumMod val="50000"/>
                </a:schemeClr>
              </a:solidFill>
              <a:ln w="6350">
                <a:noFill/>
              </a:ln>
              <a:effectLst/>
            </c:spPr>
            <c:extLst>
              <c:ext xmlns:c16="http://schemas.microsoft.com/office/drawing/2014/chart" uri="{C3380CC4-5D6E-409C-BE32-E72D297353CC}">
                <c16:uniqueId val="{00001193-0635-4DDC-93D6-3B744CECD2B8}"/>
              </c:ext>
            </c:extLst>
          </c:dPt>
          <c:dPt>
            <c:idx val="2250"/>
            <c:bubble3D val="0"/>
            <c:spPr>
              <a:solidFill>
                <a:schemeClr val="accent1">
                  <a:lumMod val="70000"/>
                  <a:lumOff val="30000"/>
                </a:schemeClr>
              </a:solidFill>
              <a:ln w="6350">
                <a:noFill/>
              </a:ln>
              <a:effectLst/>
            </c:spPr>
            <c:extLst>
              <c:ext xmlns:c16="http://schemas.microsoft.com/office/drawing/2014/chart" uri="{C3380CC4-5D6E-409C-BE32-E72D297353CC}">
                <c16:uniqueId val="{00001195-0635-4DDC-93D6-3B744CECD2B8}"/>
              </c:ext>
            </c:extLst>
          </c:dPt>
          <c:dPt>
            <c:idx val="2251"/>
            <c:bubble3D val="0"/>
            <c:spPr>
              <a:solidFill>
                <a:schemeClr val="accent2">
                  <a:lumMod val="70000"/>
                  <a:lumOff val="30000"/>
                </a:schemeClr>
              </a:solidFill>
              <a:ln w="6350">
                <a:noFill/>
              </a:ln>
              <a:effectLst/>
            </c:spPr>
            <c:extLst>
              <c:ext xmlns:c16="http://schemas.microsoft.com/office/drawing/2014/chart" uri="{C3380CC4-5D6E-409C-BE32-E72D297353CC}">
                <c16:uniqueId val="{00001197-0635-4DDC-93D6-3B744CECD2B8}"/>
              </c:ext>
            </c:extLst>
          </c:dPt>
          <c:dPt>
            <c:idx val="2252"/>
            <c:bubble3D val="0"/>
            <c:spPr>
              <a:solidFill>
                <a:schemeClr val="accent3">
                  <a:lumMod val="70000"/>
                  <a:lumOff val="30000"/>
                </a:schemeClr>
              </a:solidFill>
              <a:ln w="6350">
                <a:noFill/>
              </a:ln>
              <a:effectLst/>
            </c:spPr>
            <c:extLst>
              <c:ext xmlns:c16="http://schemas.microsoft.com/office/drawing/2014/chart" uri="{C3380CC4-5D6E-409C-BE32-E72D297353CC}">
                <c16:uniqueId val="{00001199-0635-4DDC-93D6-3B744CECD2B8}"/>
              </c:ext>
            </c:extLst>
          </c:dPt>
          <c:dPt>
            <c:idx val="2253"/>
            <c:bubble3D val="0"/>
            <c:spPr>
              <a:solidFill>
                <a:schemeClr val="accent4">
                  <a:lumMod val="70000"/>
                  <a:lumOff val="30000"/>
                </a:schemeClr>
              </a:solidFill>
              <a:ln w="6350">
                <a:noFill/>
              </a:ln>
              <a:effectLst/>
            </c:spPr>
            <c:extLst>
              <c:ext xmlns:c16="http://schemas.microsoft.com/office/drawing/2014/chart" uri="{C3380CC4-5D6E-409C-BE32-E72D297353CC}">
                <c16:uniqueId val="{0000119B-0635-4DDC-93D6-3B744CECD2B8}"/>
              </c:ext>
            </c:extLst>
          </c:dPt>
          <c:dPt>
            <c:idx val="2254"/>
            <c:bubble3D val="0"/>
            <c:spPr>
              <a:solidFill>
                <a:schemeClr val="accent5">
                  <a:lumMod val="70000"/>
                  <a:lumOff val="30000"/>
                </a:schemeClr>
              </a:solidFill>
              <a:ln w="6350">
                <a:noFill/>
              </a:ln>
              <a:effectLst/>
            </c:spPr>
            <c:extLst>
              <c:ext xmlns:c16="http://schemas.microsoft.com/office/drawing/2014/chart" uri="{C3380CC4-5D6E-409C-BE32-E72D297353CC}">
                <c16:uniqueId val="{0000119D-0635-4DDC-93D6-3B744CECD2B8}"/>
              </c:ext>
            </c:extLst>
          </c:dPt>
          <c:dPt>
            <c:idx val="2255"/>
            <c:bubble3D val="0"/>
            <c:spPr>
              <a:solidFill>
                <a:schemeClr val="accent6">
                  <a:lumMod val="70000"/>
                  <a:lumOff val="30000"/>
                </a:schemeClr>
              </a:solidFill>
              <a:ln w="6350">
                <a:noFill/>
              </a:ln>
              <a:effectLst/>
            </c:spPr>
            <c:extLst>
              <c:ext xmlns:c16="http://schemas.microsoft.com/office/drawing/2014/chart" uri="{C3380CC4-5D6E-409C-BE32-E72D297353CC}">
                <c16:uniqueId val="{0000119F-0635-4DDC-93D6-3B744CECD2B8}"/>
              </c:ext>
            </c:extLst>
          </c:dPt>
          <c:dPt>
            <c:idx val="2256"/>
            <c:bubble3D val="0"/>
            <c:spPr>
              <a:solidFill>
                <a:schemeClr val="accent1">
                  <a:lumMod val="70000"/>
                </a:schemeClr>
              </a:solidFill>
              <a:ln w="6350">
                <a:noFill/>
              </a:ln>
              <a:effectLst/>
            </c:spPr>
            <c:extLst>
              <c:ext xmlns:c16="http://schemas.microsoft.com/office/drawing/2014/chart" uri="{C3380CC4-5D6E-409C-BE32-E72D297353CC}">
                <c16:uniqueId val="{000011A1-0635-4DDC-93D6-3B744CECD2B8}"/>
              </c:ext>
            </c:extLst>
          </c:dPt>
          <c:dPt>
            <c:idx val="2257"/>
            <c:bubble3D val="0"/>
            <c:spPr>
              <a:solidFill>
                <a:schemeClr val="accent2">
                  <a:lumMod val="70000"/>
                </a:schemeClr>
              </a:solidFill>
              <a:ln w="6350">
                <a:noFill/>
              </a:ln>
              <a:effectLst/>
            </c:spPr>
            <c:extLst>
              <c:ext xmlns:c16="http://schemas.microsoft.com/office/drawing/2014/chart" uri="{C3380CC4-5D6E-409C-BE32-E72D297353CC}">
                <c16:uniqueId val="{000011A3-0635-4DDC-93D6-3B744CECD2B8}"/>
              </c:ext>
            </c:extLst>
          </c:dPt>
          <c:dPt>
            <c:idx val="2258"/>
            <c:bubble3D val="0"/>
            <c:spPr>
              <a:solidFill>
                <a:schemeClr val="accent3">
                  <a:lumMod val="70000"/>
                </a:schemeClr>
              </a:solidFill>
              <a:ln w="6350">
                <a:noFill/>
              </a:ln>
              <a:effectLst/>
            </c:spPr>
            <c:extLst>
              <c:ext xmlns:c16="http://schemas.microsoft.com/office/drawing/2014/chart" uri="{C3380CC4-5D6E-409C-BE32-E72D297353CC}">
                <c16:uniqueId val="{000011A5-0635-4DDC-93D6-3B744CECD2B8}"/>
              </c:ext>
            </c:extLst>
          </c:dPt>
          <c:dPt>
            <c:idx val="2259"/>
            <c:bubble3D val="0"/>
            <c:spPr>
              <a:solidFill>
                <a:schemeClr val="accent4">
                  <a:lumMod val="70000"/>
                </a:schemeClr>
              </a:solidFill>
              <a:ln w="6350">
                <a:noFill/>
              </a:ln>
              <a:effectLst/>
            </c:spPr>
            <c:extLst>
              <c:ext xmlns:c16="http://schemas.microsoft.com/office/drawing/2014/chart" uri="{C3380CC4-5D6E-409C-BE32-E72D297353CC}">
                <c16:uniqueId val="{000011A7-0635-4DDC-93D6-3B744CECD2B8}"/>
              </c:ext>
            </c:extLst>
          </c:dPt>
          <c:dPt>
            <c:idx val="2260"/>
            <c:bubble3D val="0"/>
            <c:spPr>
              <a:solidFill>
                <a:schemeClr val="accent5">
                  <a:lumMod val="70000"/>
                </a:schemeClr>
              </a:solidFill>
              <a:ln w="6350">
                <a:noFill/>
              </a:ln>
              <a:effectLst/>
            </c:spPr>
            <c:extLst>
              <c:ext xmlns:c16="http://schemas.microsoft.com/office/drawing/2014/chart" uri="{C3380CC4-5D6E-409C-BE32-E72D297353CC}">
                <c16:uniqueId val="{000011A9-0635-4DDC-93D6-3B744CECD2B8}"/>
              </c:ext>
            </c:extLst>
          </c:dPt>
          <c:dPt>
            <c:idx val="2261"/>
            <c:bubble3D val="0"/>
            <c:spPr>
              <a:solidFill>
                <a:schemeClr val="accent6">
                  <a:lumMod val="70000"/>
                </a:schemeClr>
              </a:solidFill>
              <a:ln w="6350">
                <a:noFill/>
              </a:ln>
              <a:effectLst/>
            </c:spPr>
            <c:extLst>
              <c:ext xmlns:c16="http://schemas.microsoft.com/office/drawing/2014/chart" uri="{C3380CC4-5D6E-409C-BE32-E72D297353CC}">
                <c16:uniqueId val="{000011AB-0635-4DDC-93D6-3B744CECD2B8}"/>
              </c:ext>
            </c:extLst>
          </c:dPt>
          <c:dPt>
            <c:idx val="2262"/>
            <c:bubble3D val="0"/>
            <c:spPr>
              <a:solidFill>
                <a:schemeClr val="accent1">
                  <a:lumMod val="50000"/>
                  <a:lumOff val="50000"/>
                </a:schemeClr>
              </a:solidFill>
              <a:ln w="6350">
                <a:noFill/>
              </a:ln>
              <a:effectLst/>
            </c:spPr>
            <c:extLst>
              <c:ext xmlns:c16="http://schemas.microsoft.com/office/drawing/2014/chart" uri="{C3380CC4-5D6E-409C-BE32-E72D297353CC}">
                <c16:uniqueId val="{000011AD-0635-4DDC-93D6-3B744CECD2B8}"/>
              </c:ext>
            </c:extLst>
          </c:dPt>
          <c:dPt>
            <c:idx val="2263"/>
            <c:bubble3D val="0"/>
            <c:spPr>
              <a:solidFill>
                <a:schemeClr val="accent2">
                  <a:lumMod val="50000"/>
                  <a:lumOff val="50000"/>
                </a:schemeClr>
              </a:solidFill>
              <a:ln w="6350">
                <a:noFill/>
              </a:ln>
              <a:effectLst/>
            </c:spPr>
            <c:extLst>
              <c:ext xmlns:c16="http://schemas.microsoft.com/office/drawing/2014/chart" uri="{C3380CC4-5D6E-409C-BE32-E72D297353CC}">
                <c16:uniqueId val="{000011AF-0635-4DDC-93D6-3B744CECD2B8}"/>
              </c:ext>
            </c:extLst>
          </c:dPt>
          <c:dPt>
            <c:idx val="2264"/>
            <c:bubble3D val="0"/>
            <c:spPr>
              <a:solidFill>
                <a:schemeClr val="accent3">
                  <a:lumMod val="50000"/>
                  <a:lumOff val="50000"/>
                </a:schemeClr>
              </a:solidFill>
              <a:ln w="6350">
                <a:noFill/>
              </a:ln>
              <a:effectLst/>
            </c:spPr>
            <c:extLst>
              <c:ext xmlns:c16="http://schemas.microsoft.com/office/drawing/2014/chart" uri="{C3380CC4-5D6E-409C-BE32-E72D297353CC}">
                <c16:uniqueId val="{000011B1-0635-4DDC-93D6-3B744CECD2B8}"/>
              </c:ext>
            </c:extLst>
          </c:dPt>
          <c:dPt>
            <c:idx val="2265"/>
            <c:bubble3D val="0"/>
            <c:spPr>
              <a:solidFill>
                <a:schemeClr val="accent4">
                  <a:lumMod val="50000"/>
                  <a:lumOff val="50000"/>
                </a:schemeClr>
              </a:solidFill>
              <a:ln w="6350">
                <a:noFill/>
              </a:ln>
              <a:effectLst/>
            </c:spPr>
            <c:extLst>
              <c:ext xmlns:c16="http://schemas.microsoft.com/office/drawing/2014/chart" uri="{C3380CC4-5D6E-409C-BE32-E72D297353CC}">
                <c16:uniqueId val="{000011B3-0635-4DDC-93D6-3B744CECD2B8}"/>
              </c:ext>
            </c:extLst>
          </c:dPt>
          <c:dPt>
            <c:idx val="2266"/>
            <c:bubble3D val="0"/>
            <c:spPr>
              <a:solidFill>
                <a:schemeClr val="accent5">
                  <a:lumMod val="50000"/>
                  <a:lumOff val="50000"/>
                </a:schemeClr>
              </a:solidFill>
              <a:ln w="6350">
                <a:noFill/>
              </a:ln>
              <a:effectLst/>
            </c:spPr>
            <c:extLst>
              <c:ext xmlns:c16="http://schemas.microsoft.com/office/drawing/2014/chart" uri="{C3380CC4-5D6E-409C-BE32-E72D297353CC}">
                <c16:uniqueId val="{000011B5-0635-4DDC-93D6-3B744CECD2B8}"/>
              </c:ext>
            </c:extLst>
          </c:dPt>
          <c:dPt>
            <c:idx val="2267"/>
            <c:bubble3D val="0"/>
            <c:spPr>
              <a:solidFill>
                <a:schemeClr val="accent6">
                  <a:lumMod val="50000"/>
                  <a:lumOff val="50000"/>
                </a:schemeClr>
              </a:solidFill>
              <a:ln w="6350">
                <a:noFill/>
              </a:ln>
              <a:effectLst/>
            </c:spPr>
            <c:extLst>
              <c:ext xmlns:c16="http://schemas.microsoft.com/office/drawing/2014/chart" uri="{C3380CC4-5D6E-409C-BE32-E72D297353CC}">
                <c16:uniqueId val="{000011B7-0635-4DDC-93D6-3B744CECD2B8}"/>
              </c:ext>
            </c:extLst>
          </c:dPt>
          <c:dPt>
            <c:idx val="2268"/>
            <c:bubble3D val="0"/>
            <c:spPr>
              <a:solidFill>
                <a:schemeClr val="accent1"/>
              </a:solidFill>
              <a:ln w="6350">
                <a:noFill/>
              </a:ln>
              <a:effectLst/>
            </c:spPr>
            <c:extLst>
              <c:ext xmlns:c16="http://schemas.microsoft.com/office/drawing/2014/chart" uri="{C3380CC4-5D6E-409C-BE32-E72D297353CC}">
                <c16:uniqueId val="{000011B9-0635-4DDC-93D6-3B744CECD2B8}"/>
              </c:ext>
            </c:extLst>
          </c:dPt>
          <c:dPt>
            <c:idx val="2269"/>
            <c:bubble3D val="0"/>
            <c:spPr>
              <a:solidFill>
                <a:schemeClr val="accent2"/>
              </a:solidFill>
              <a:ln w="6350">
                <a:noFill/>
              </a:ln>
              <a:effectLst/>
            </c:spPr>
            <c:extLst>
              <c:ext xmlns:c16="http://schemas.microsoft.com/office/drawing/2014/chart" uri="{C3380CC4-5D6E-409C-BE32-E72D297353CC}">
                <c16:uniqueId val="{000011BB-0635-4DDC-93D6-3B744CECD2B8}"/>
              </c:ext>
            </c:extLst>
          </c:dPt>
          <c:dPt>
            <c:idx val="2270"/>
            <c:bubble3D val="0"/>
            <c:spPr>
              <a:solidFill>
                <a:schemeClr val="accent3"/>
              </a:solidFill>
              <a:ln w="6350">
                <a:noFill/>
              </a:ln>
              <a:effectLst/>
            </c:spPr>
            <c:extLst>
              <c:ext xmlns:c16="http://schemas.microsoft.com/office/drawing/2014/chart" uri="{C3380CC4-5D6E-409C-BE32-E72D297353CC}">
                <c16:uniqueId val="{000011BD-0635-4DDC-93D6-3B744CECD2B8}"/>
              </c:ext>
            </c:extLst>
          </c:dPt>
          <c:dPt>
            <c:idx val="2271"/>
            <c:bubble3D val="0"/>
            <c:spPr>
              <a:solidFill>
                <a:schemeClr val="accent4"/>
              </a:solidFill>
              <a:ln w="6350">
                <a:noFill/>
              </a:ln>
              <a:effectLst/>
            </c:spPr>
            <c:extLst>
              <c:ext xmlns:c16="http://schemas.microsoft.com/office/drawing/2014/chart" uri="{C3380CC4-5D6E-409C-BE32-E72D297353CC}">
                <c16:uniqueId val="{000011BF-0635-4DDC-93D6-3B744CECD2B8}"/>
              </c:ext>
            </c:extLst>
          </c:dPt>
          <c:dPt>
            <c:idx val="2272"/>
            <c:bubble3D val="0"/>
            <c:spPr>
              <a:solidFill>
                <a:schemeClr val="accent5"/>
              </a:solidFill>
              <a:ln w="6350">
                <a:noFill/>
              </a:ln>
              <a:effectLst/>
            </c:spPr>
            <c:extLst>
              <c:ext xmlns:c16="http://schemas.microsoft.com/office/drawing/2014/chart" uri="{C3380CC4-5D6E-409C-BE32-E72D297353CC}">
                <c16:uniqueId val="{000011C1-0635-4DDC-93D6-3B744CECD2B8}"/>
              </c:ext>
            </c:extLst>
          </c:dPt>
          <c:dPt>
            <c:idx val="2273"/>
            <c:bubble3D val="0"/>
            <c:spPr>
              <a:solidFill>
                <a:schemeClr val="accent6"/>
              </a:solidFill>
              <a:ln w="6350">
                <a:noFill/>
              </a:ln>
              <a:effectLst/>
            </c:spPr>
            <c:extLst>
              <c:ext xmlns:c16="http://schemas.microsoft.com/office/drawing/2014/chart" uri="{C3380CC4-5D6E-409C-BE32-E72D297353CC}">
                <c16:uniqueId val="{000011C3-0635-4DDC-93D6-3B744CECD2B8}"/>
              </c:ext>
            </c:extLst>
          </c:dPt>
          <c:dPt>
            <c:idx val="2274"/>
            <c:bubble3D val="0"/>
            <c:spPr>
              <a:solidFill>
                <a:schemeClr val="accent1">
                  <a:lumMod val="60000"/>
                </a:schemeClr>
              </a:solidFill>
              <a:ln w="6350">
                <a:noFill/>
              </a:ln>
              <a:effectLst/>
            </c:spPr>
            <c:extLst>
              <c:ext xmlns:c16="http://schemas.microsoft.com/office/drawing/2014/chart" uri="{C3380CC4-5D6E-409C-BE32-E72D297353CC}">
                <c16:uniqueId val="{000011C5-0635-4DDC-93D6-3B744CECD2B8}"/>
              </c:ext>
            </c:extLst>
          </c:dPt>
          <c:dPt>
            <c:idx val="2275"/>
            <c:bubble3D val="0"/>
            <c:spPr>
              <a:solidFill>
                <a:schemeClr val="accent2">
                  <a:lumMod val="60000"/>
                </a:schemeClr>
              </a:solidFill>
              <a:ln w="6350">
                <a:noFill/>
              </a:ln>
              <a:effectLst/>
            </c:spPr>
            <c:extLst>
              <c:ext xmlns:c16="http://schemas.microsoft.com/office/drawing/2014/chart" uri="{C3380CC4-5D6E-409C-BE32-E72D297353CC}">
                <c16:uniqueId val="{000011C7-0635-4DDC-93D6-3B744CECD2B8}"/>
              </c:ext>
            </c:extLst>
          </c:dPt>
          <c:dPt>
            <c:idx val="2276"/>
            <c:bubble3D val="0"/>
            <c:spPr>
              <a:solidFill>
                <a:schemeClr val="accent3">
                  <a:lumMod val="60000"/>
                </a:schemeClr>
              </a:solidFill>
              <a:ln w="6350">
                <a:noFill/>
              </a:ln>
              <a:effectLst/>
            </c:spPr>
            <c:extLst>
              <c:ext xmlns:c16="http://schemas.microsoft.com/office/drawing/2014/chart" uri="{C3380CC4-5D6E-409C-BE32-E72D297353CC}">
                <c16:uniqueId val="{000011C9-0635-4DDC-93D6-3B744CECD2B8}"/>
              </c:ext>
            </c:extLst>
          </c:dPt>
          <c:dPt>
            <c:idx val="2277"/>
            <c:bubble3D val="0"/>
            <c:spPr>
              <a:solidFill>
                <a:schemeClr val="accent4">
                  <a:lumMod val="60000"/>
                </a:schemeClr>
              </a:solidFill>
              <a:ln w="6350">
                <a:noFill/>
              </a:ln>
              <a:effectLst/>
            </c:spPr>
            <c:extLst>
              <c:ext xmlns:c16="http://schemas.microsoft.com/office/drawing/2014/chart" uri="{C3380CC4-5D6E-409C-BE32-E72D297353CC}">
                <c16:uniqueId val="{000011CB-0635-4DDC-93D6-3B744CECD2B8}"/>
              </c:ext>
            </c:extLst>
          </c:dPt>
          <c:dPt>
            <c:idx val="2278"/>
            <c:bubble3D val="0"/>
            <c:spPr>
              <a:solidFill>
                <a:schemeClr val="accent5">
                  <a:lumMod val="60000"/>
                </a:schemeClr>
              </a:solidFill>
              <a:ln w="6350">
                <a:noFill/>
              </a:ln>
              <a:effectLst/>
            </c:spPr>
            <c:extLst>
              <c:ext xmlns:c16="http://schemas.microsoft.com/office/drawing/2014/chart" uri="{C3380CC4-5D6E-409C-BE32-E72D297353CC}">
                <c16:uniqueId val="{000011CD-0635-4DDC-93D6-3B744CECD2B8}"/>
              </c:ext>
            </c:extLst>
          </c:dPt>
          <c:dPt>
            <c:idx val="2279"/>
            <c:bubble3D val="0"/>
            <c:spPr>
              <a:solidFill>
                <a:schemeClr val="accent6">
                  <a:lumMod val="60000"/>
                </a:schemeClr>
              </a:solidFill>
              <a:ln w="6350">
                <a:noFill/>
              </a:ln>
              <a:effectLst/>
            </c:spPr>
            <c:extLst>
              <c:ext xmlns:c16="http://schemas.microsoft.com/office/drawing/2014/chart" uri="{C3380CC4-5D6E-409C-BE32-E72D297353CC}">
                <c16:uniqueId val="{000011CF-0635-4DDC-93D6-3B744CECD2B8}"/>
              </c:ext>
            </c:extLst>
          </c:dPt>
          <c:dPt>
            <c:idx val="2280"/>
            <c:bubble3D val="0"/>
            <c:spPr>
              <a:solidFill>
                <a:schemeClr val="accent1">
                  <a:lumMod val="80000"/>
                  <a:lumOff val="20000"/>
                </a:schemeClr>
              </a:solidFill>
              <a:ln w="6350">
                <a:noFill/>
              </a:ln>
              <a:effectLst/>
            </c:spPr>
            <c:extLst>
              <c:ext xmlns:c16="http://schemas.microsoft.com/office/drawing/2014/chart" uri="{C3380CC4-5D6E-409C-BE32-E72D297353CC}">
                <c16:uniqueId val="{000011D1-0635-4DDC-93D6-3B744CECD2B8}"/>
              </c:ext>
            </c:extLst>
          </c:dPt>
          <c:dPt>
            <c:idx val="2281"/>
            <c:bubble3D val="0"/>
            <c:spPr>
              <a:solidFill>
                <a:schemeClr val="accent2">
                  <a:lumMod val="80000"/>
                  <a:lumOff val="20000"/>
                </a:schemeClr>
              </a:solidFill>
              <a:ln w="6350">
                <a:noFill/>
              </a:ln>
              <a:effectLst/>
            </c:spPr>
            <c:extLst>
              <c:ext xmlns:c16="http://schemas.microsoft.com/office/drawing/2014/chart" uri="{C3380CC4-5D6E-409C-BE32-E72D297353CC}">
                <c16:uniqueId val="{000011D3-0635-4DDC-93D6-3B744CECD2B8}"/>
              </c:ext>
            </c:extLst>
          </c:dPt>
          <c:dPt>
            <c:idx val="2282"/>
            <c:bubble3D val="0"/>
            <c:spPr>
              <a:solidFill>
                <a:schemeClr val="accent3">
                  <a:lumMod val="80000"/>
                  <a:lumOff val="20000"/>
                </a:schemeClr>
              </a:solidFill>
              <a:ln w="6350">
                <a:noFill/>
              </a:ln>
              <a:effectLst/>
            </c:spPr>
            <c:extLst>
              <c:ext xmlns:c16="http://schemas.microsoft.com/office/drawing/2014/chart" uri="{C3380CC4-5D6E-409C-BE32-E72D297353CC}">
                <c16:uniqueId val="{000011D5-0635-4DDC-93D6-3B744CECD2B8}"/>
              </c:ext>
            </c:extLst>
          </c:dPt>
          <c:dPt>
            <c:idx val="2283"/>
            <c:bubble3D val="0"/>
            <c:spPr>
              <a:solidFill>
                <a:schemeClr val="accent4">
                  <a:lumMod val="80000"/>
                  <a:lumOff val="20000"/>
                </a:schemeClr>
              </a:solidFill>
              <a:ln w="6350">
                <a:noFill/>
              </a:ln>
              <a:effectLst/>
            </c:spPr>
            <c:extLst>
              <c:ext xmlns:c16="http://schemas.microsoft.com/office/drawing/2014/chart" uri="{C3380CC4-5D6E-409C-BE32-E72D297353CC}">
                <c16:uniqueId val="{000011D7-0635-4DDC-93D6-3B744CECD2B8}"/>
              </c:ext>
            </c:extLst>
          </c:dPt>
          <c:dPt>
            <c:idx val="2284"/>
            <c:bubble3D val="0"/>
            <c:spPr>
              <a:solidFill>
                <a:schemeClr val="accent5">
                  <a:lumMod val="80000"/>
                  <a:lumOff val="20000"/>
                </a:schemeClr>
              </a:solidFill>
              <a:ln w="6350">
                <a:noFill/>
              </a:ln>
              <a:effectLst/>
            </c:spPr>
            <c:extLst>
              <c:ext xmlns:c16="http://schemas.microsoft.com/office/drawing/2014/chart" uri="{C3380CC4-5D6E-409C-BE32-E72D297353CC}">
                <c16:uniqueId val="{000011D9-0635-4DDC-93D6-3B744CECD2B8}"/>
              </c:ext>
            </c:extLst>
          </c:dPt>
          <c:dPt>
            <c:idx val="2285"/>
            <c:bubble3D val="0"/>
            <c:spPr>
              <a:solidFill>
                <a:schemeClr val="accent6">
                  <a:lumMod val="80000"/>
                  <a:lumOff val="20000"/>
                </a:schemeClr>
              </a:solidFill>
              <a:ln w="6350">
                <a:noFill/>
              </a:ln>
              <a:effectLst/>
            </c:spPr>
            <c:extLst>
              <c:ext xmlns:c16="http://schemas.microsoft.com/office/drawing/2014/chart" uri="{C3380CC4-5D6E-409C-BE32-E72D297353CC}">
                <c16:uniqueId val="{000011DB-0635-4DDC-93D6-3B744CECD2B8}"/>
              </c:ext>
            </c:extLst>
          </c:dPt>
          <c:dPt>
            <c:idx val="2286"/>
            <c:bubble3D val="0"/>
            <c:spPr>
              <a:solidFill>
                <a:schemeClr val="accent1">
                  <a:lumMod val="80000"/>
                </a:schemeClr>
              </a:solidFill>
              <a:ln w="6350">
                <a:noFill/>
              </a:ln>
              <a:effectLst/>
            </c:spPr>
            <c:extLst>
              <c:ext xmlns:c16="http://schemas.microsoft.com/office/drawing/2014/chart" uri="{C3380CC4-5D6E-409C-BE32-E72D297353CC}">
                <c16:uniqueId val="{000011DD-0635-4DDC-93D6-3B744CECD2B8}"/>
              </c:ext>
            </c:extLst>
          </c:dPt>
          <c:dPt>
            <c:idx val="2287"/>
            <c:bubble3D val="0"/>
            <c:spPr>
              <a:solidFill>
                <a:schemeClr val="accent2">
                  <a:lumMod val="80000"/>
                </a:schemeClr>
              </a:solidFill>
              <a:ln w="6350">
                <a:noFill/>
              </a:ln>
              <a:effectLst/>
            </c:spPr>
            <c:extLst>
              <c:ext xmlns:c16="http://schemas.microsoft.com/office/drawing/2014/chart" uri="{C3380CC4-5D6E-409C-BE32-E72D297353CC}">
                <c16:uniqueId val="{000011DF-0635-4DDC-93D6-3B744CECD2B8}"/>
              </c:ext>
            </c:extLst>
          </c:dPt>
          <c:dPt>
            <c:idx val="2288"/>
            <c:bubble3D val="0"/>
            <c:spPr>
              <a:solidFill>
                <a:schemeClr val="accent3">
                  <a:lumMod val="80000"/>
                </a:schemeClr>
              </a:solidFill>
              <a:ln w="6350">
                <a:noFill/>
              </a:ln>
              <a:effectLst/>
            </c:spPr>
            <c:extLst>
              <c:ext xmlns:c16="http://schemas.microsoft.com/office/drawing/2014/chart" uri="{C3380CC4-5D6E-409C-BE32-E72D297353CC}">
                <c16:uniqueId val="{000011E1-0635-4DDC-93D6-3B744CECD2B8}"/>
              </c:ext>
            </c:extLst>
          </c:dPt>
          <c:dPt>
            <c:idx val="2289"/>
            <c:bubble3D val="0"/>
            <c:spPr>
              <a:solidFill>
                <a:schemeClr val="accent4">
                  <a:lumMod val="80000"/>
                </a:schemeClr>
              </a:solidFill>
              <a:ln w="6350">
                <a:noFill/>
              </a:ln>
              <a:effectLst/>
            </c:spPr>
            <c:extLst>
              <c:ext xmlns:c16="http://schemas.microsoft.com/office/drawing/2014/chart" uri="{C3380CC4-5D6E-409C-BE32-E72D297353CC}">
                <c16:uniqueId val="{000011E3-0635-4DDC-93D6-3B744CECD2B8}"/>
              </c:ext>
            </c:extLst>
          </c:dPt>
          <c:dPt>
            <c:idx val="2290"/>
            <c:bubble3D val="0"/>
            <c:spPr>
              <a:solidFill>
                <a:schemeClr val="accent5">
                  <a:lumMod val="80000"/>
                </a:schemeClr>
              </a:solidFill>
              <a:ln w="6350">
                <a:noFill/>
              </a:ln>
              <a:effectLst/>
            </c:spPr>
            <c:extLst>
              <c:ext xmlns:c16="http://schemas.microsoft.com/office/drawing/2014/chart" uri="{C3380CC4-5D6E-409C-BE32-E72D297353CC}">
                <c16:uniqueId val="{000011E5-0635-4DDC-93D6-3B744CECD2B8}"/>
              </c:ext>
            </c:extLst>
          </c:dPt>
          <c:dPt>
            <c:idx val="2291"/>
            <c:bubble3D val="0"/>
            <c:spPr>
              <a:solidFill>
                <a:schemeClr val="accent6">
                  <a:lumMod val="80000"/>
                </a:schemeClr>
              </a:solidFill>
              <a:ln w="6350">
                <a:noFill/>
              </a:ln>
              <a:effectLst/>
            </c:spPr>
            <c:extLst>
              <c:ext xmlns:c16="http://schemas.microsoft.com/office/drawing/2014/chart" uri="{C3380CC4-5D6E-409C-BE32-E72D297353CC}">
                <c16:uniqueId val="{000011E7-0635-4DDC-93D6-3B744CECD2B8}"/>
              </c:ext>
            </c:extLst>
          </c:dPt>
          <c:dPt>
            <c:idx val="2292"/>
            <c:bubble3D val="0"/>
            <c:spPr>
              <a:solidFill>
                <a:schemeClr val="accent1">
                  <a:lumMod val="60000"/>
                  <a:lumOff val="40000"/>
                </a:schemeClr>
              </a:solidFill>
              <a:ln w="6350">
                <a:noFill/>
              </a:ln>
              <a:effectLst/>
            </c:spPr>
            <c:extLst>
              <c:ext xmlns:c16="http://schemas.microsoft.com/office/drawing/2014/chart" uri="{C3380CC4-5D6E-409C-BE32-E72D297353CC}">
                <c16:uniqueId val="{000011E9-0635-4DDC-93D6-3B744CECD2B8}"/>
              </c:ext>
            </c:extLst>
          </c:dPt>
          <c:dPt>
            <c:idx val="2293"/>
            <c:bubble3D val="0"/>
            <c:spPr>
              <a:solidFill>
                <a:schemeClr val="accent2">
                  <a:lumMod val="60000"/>
                  <a:lumOff val="40000"/>
                </a:schemeClr>
              </a:solidFill>
              <a:ln w="6350">
                <a:noFill/>
              </a:ln>
              <a:effectLst/>
            </c:spPr>
            <c:extLst>
              <c:ext xmlns:c16="http://schemas.microsoft.com/office/drawing/2014/chart" uri="{C3380CC4-5D6E-409C-BE32-E72D297353CC}">
                <c16:uniqueId val="{000011EB-0635-4DDC-93D6-3B744CECD2B8}"/>
              </c:ext>
            </c:extLst>
          </c:dPt>
          <c:dPt>
            <c:idx val="2294"/>
            <c:bubble3D val="0"/>
            <c:spPr>
              <a:solidFill>
                <a:schemeClr val="accent3">
                  <a:lumMod val="60000"/>
                  <a:lumOff val="40000"/>
                </a:schemeClr>
              </a:solidFill>
              <a:ln w="6350">
                <a:noFill/>
              </a:ln>
              <a:effectLst/>
            </c:spPr>
            <c:extLst>
              <c:ext xmlns:c16="http://schemas.microsoft.com/office/drawing/2014/chart" uri="{C3380CC4-5D6E-409C-BE32-E72D297353CC}">
                <c16:uniqueId val="{000011ED-0635-4DDC-93D6-3B744CECD2B8}"/>
              </c:ext>
            </c:extLst>
          </c:dPt>
          <c:dPt>
            <c:idx val="2295"/>
            <c:bubble3D val="0"/>
            <c:spPr>
              <a:solidFill>
                <a:schemeClr val="accent4">
                  <a:lumMod val="60000"/>
                  <a:lumOff val="40000"/>
                </a:schemeClr>
              </a:solidFill>
              <a:ln w="6350">
                <a:noFill/>
              </a:ln>
              <a:effectLst/>
            </c:spPr>
            <c:extLst>
              <c:ext xmlns:c16="http://schemas.microsoft.com/office/drawing/2014/chart" uri="{C3380CC4-5D6E-409C-BE32-E72D297353CC}">
                <c16:uniqueId val="{000011EF-0635-4DDC-93D6-3B744CECD2B8}"/>
              </c:ext>
            </c:extLst>
          </c:dPt>
          <c:dPt>
            <c:idx val="2296"/>
            <c:bubble3D val="0"/>
            <c:spPr>
              <a:solidFill>
                <a:schemeClr val="accent5">
                  <a:lumMod val="60000"/>
                  <a:lumOff val="40000"/>
                </a:schemeClr>
              </a:solidFill>
              <a:ln w="6350">
                <a:noFill/>
              </a:ln>
              <a:effectLst/>
            </c:spPr>
            <c:extLst>
              <c:ext xmlns:c16="http://schemas.microsoft.com/office/drawing/2014/chart" uri="{C3380CC4-5D6E-409C-BE32-E72D297353CC}">
                <c16:uniqueId val="{000011F1-0635-4DDC-93D6-3B744CECD2B8}"/>
              </c:ext>
            </c:extLst>
          </c:dPt>
          <c:dPt>
            <c:idx val="2297"/>
            <c:bubble3D val="0"/>
            <c:spPr>
              <a:solidFill>
                <a:schemeClr val="accent6">
                  <a:lumMod val="60000"/>
                  <a:lumOff val="40000"/>
                </a:schemeClr>
              </a:solidFill>
              <a:ln w="6350">
                <a:noFill/>
              </a:ln>
              <a:effectLst/>
            </c:spPr>
            <c:extLst>
              <c:ext xmlns:c16="http://schemas.microsoft.com/office/drawing/2014/chart" uri="{C3380CC4-5D6E-409C-BE32-E72D297353CC}">
                <c16:uniqueId val="{000011F3-0635-4DDC-93D6-3B744CECD2B8}"/>
              </c:ext>
            </c:extLst>
          </c:dPt>
          <c:dPt>
            <c:idx val="2298"/>
            <c:bubble3D val="0"/>
            <c:spPr>
              <a:solidFill>
                <a:schemeClr val="accent1">
                  <a:lumMod val="50000"/>
                </a:schemeClr>
              </a:solidFill>
              <a:ln w="6350">
                <a:noFill/>
              </a:ln>
              <a:effectLst/>
            </c:spPr>
            <c:extLst>
              <c:ext xmlns:c16="http://schemas.microsoft.com/office/drawing/2014/chart" uri="{C3380CC4-5D6E-409C-BE32-E72D297353CC}">
                <c16:uniqueId val="{000011F5-0635-4DDC-93D6-3B744CECD2B8}"/>
              </c:ext>
            </c:extLst>
          </c:dPt>
          <c:dPt>
            <c:idx val="2299"/>
            <c:bubble3D val="0"/>
            <c:spPr>
              <a:solidFill>
                <a:schemeClr val="accent2">
                  <a:lumMod val="50000"/>
                </a:schemeClr>
              </a:solidFill>
              <a:ln w="6350">
                <a:noFill/>
              </a:ln>
              <a:effectLst/>
            </c:spPr>
            <c:extLst>
              <c:ext xmlns:c16="http://schemas.microsoft.com/office/drawing/2014/chart" uri="{C3380CC4-5D6E-409C-BE32-E72D297353CC}">
                <c16:uniqueId val="{000011F7-0635-4DDC-93D6-3B744CECD2B8}"/>
              </c:ext>
            </c:extLst>
          </c:dPt>
          <c:dPt>
            <c:idx val="2300"/>
            <c:bubble3D val="0"/>
            <c:spPr>
              <a:solidFill>
                <a:schemeClr val="accent3">
                  <a:lumMod val="50000"/>
                </a:schemeClr>
              </a:solidFill>
              <a:ln w="6350">
                <a:noFill/>
              </a:ln>
              <a:effectLst/>
            </c:spPr>
            <c:extLst>
              <c:ext xmlns:c16="http://schemas.microsoft.com/office/drawing/2014/chart" uri="{C3380CC4-5D6E-409C-BE32-E72D297353CC}">
                <c16:uniqueId val="{000011F9-0635-4DDC-93D6-3B744CECD2B8}"/>
              </c:ext>
            </c:extLst>
          </c:dPt>
          <c:dPt>
            <c:idx val="2301"/>
            <c:bubble3D val="0"/>
            <c:spPr>
              <a:solidFill>
                <a:schemeClr val="accent4">
                  <a:lumMod val="50000"/>
                </a:schemeClr>
              </a:solidFill>
              <a:ln w="6350">
                <a:noFill/>
              </a:ln>
              <a:effectLst/>
            </c:spPr>
            <c:extLst>
              <c:ext xmlns:c16="http://schemas.microsoft.com/office/drawing/2014/chart" uri="{C3380CC4-5D6E-409C-BE32-E72D297353CC}">
                <c16:uniqueId val="{000011FB-0635-4DDC-93D6-3B744CECD2B8}"/>
              </c:ext>
            </c:extLst>
          </c:dPt>
          <c:dPt>
            <c:idx val="2302"/>
            <c:bubble3D val="0"/>
            <c:spPr>
              <a:solidFill>
                <a:schemeClr val="accent5">
                  <a:lumMod val="50000"/>
                </a:schemeClr>
              </a:solidFill>
              <a:ln w="6350">
                <a:noFill/>
              </a:ln>
              <a:effectLst/>
            </c:spPr>
            <c:extLst>
              <c:ext xmlns:c16="http://schemas.microsoft.com/office/drawing/2014/chart" uri="{C3380CC4-5D6E-409C-BE32-E72D297353CC}">
                <c16:uniqueId val="{000011FD-0635-4DDC-93D6-3B744CECD2B8}"/>
              </c:ext>
            </c:extLst>
          </c:dPt>
          <c:dPt>
            <c:idx val="2303"/>
            <c:bubble3D val="0"/>
            <c:spPr>
              <a:solidFill>
                <a:schemeClr val="accent6">
                  <a:lumMod val="50000"/>
                </a:schemeClr>
              </a:solidFill>
              <a:ln w="6350">
                <a:noFill/>
              </a:ln>
              <a:effectLst/>
            </c:spPr>
            <c:extLst>
              <c:ext xmlns:c16="http://schemas.microsoft.com/office/drawing/2014/chart" uri="{C3380CC4-5D6E-409C-BE32-E72D297353CC}">
                <c16:uniqueId val="{000011FF-0635-4DDC-93D6-3B744CECD2B8}"/>
              </c:ext>
            </c:extLst>
          </c:dPt>
          <c:dPt>
            <c:idx val="2304"/>
            <c:bubble3D val="0"/>
            <c:spPr>
              <a:solidFill>
                <a:schemeClr val="accent1">
                  <a:lumMod val="70000"/>
                  <a:lumOff val="30000"/>
                </a:schemeClr>
              </a:solidFill>
              <a:ln w="6350">
                <a:noFill/>
              </a:ln>
              <a:effectLst/>
            </c:spPr>
            <c:extLst>
              <c:ext xmlns:c16="http://schemas.microsoft.com/office/drawing/2014/chart" uri="{C3380CC4-5D6E-409C-BE32-E72D297353CC}">
                <c16:uniqueId val="{00001201-0635-4DDC-93D6-3B744CECD2B8}"/>
              </c:ext>
            </c:extLst>
          </c:dPt>
          <c:dPt>
            <c:idx val="2305"/>
            <c:bubble3D val="0"/>
            <c:spPr>
              <a:solidFill>
                <a:schemeClr val="accent2">
                  <a:lumMod val="70000"/>
                  <a:lumOff val="30000"/>
                </a:schemeClr>
              </a:solidFill>
              <a:ln w="6350">
                <a:noFill/>
              </a:ln>
              <a:effectLst/>
            </c:spPr>
            <c:extLst>
              <c:ext xmlns:c16="http://schemas.microsoft.com/office/drawing/2014/chart" uri="{C3380CC4-5D6E-409C-BE32-E72D297353CC}">
                <c16:uniqueId val="{00001203-0635-4DDC-93D6-3B744CECD2B8}"/>
              </c:ext>
            </c:extLst>
          </c:dPt>
          <c:dPt>
            <c:idx val="2306"/>
            <c:bubble3D val="0"/>
            <c:spPr>
              <a:solidFill>
                <a:schemeClr val="accent3">
                  <a:lumMod val="70000"/>
                  <a:lumOff val="30000"/>
                </a:schemeClr>
              </a:solidFill>
              <a:ln w="6350">
                <a:noFill/>
              </a:ln>
              <a:effectLst/>
            </c:spPr>
            <c:extLst>
              <c:ext xmlns:c16="http://schemas.microsoft.com/office/drawing/2014/chart" uri="{C3380CC4-5D6E-409C-BE32-E72D297353CC}">
                <c16:uniqueId val="{00001205-0635-4DDC-93D6-3B744CECD2B8}"/>
              </c:ext>
            </c:extLst>
          </c:dPt>
          <c:dPt>
            <c:idx val="2307"/>
            <c:bubble3D val="0"/>
            <c:spPr>
              <a:solidFill>
                <a:schemeClr val="accent4">
                  <a:lumMod val="70000"/>
                  <a:lumOff val="30000"/>
                </a:schemeClr>
              </a:solidFill>
              <a:ln w="6350">
                <a:noFill/>
              </a:ln>
              <a:effectLst/>
            </c:spPr>
            <c:extLst>
              <c:ext xmlns:c16="http://schemas.microsoft.com/office/drawing/2014/chart" uri="{C3380CC4-5D6E-409C-BE32-E72D297353CC}">
                <c16:uniqueId val="{00001207-0635-4DDC-93D6-3B744CECD2B8}"/>
              </c:ext>
            </c:extLst>
          </c:dPt>
          <c:dPt>
            <c:idx val="2308"/>
            <c:bubble3D val="0"/>
            <c:spPr>
              <a:solidFill>
                <a:schemeClr val="accent5">
                  <a:lumMod val="70000"/>
                  <a:lumOff val="30000"/>
                </a:schemeClr>
              </a:solidFill>
              <a:ln w="6350">
                <a:noFill/>
              </a:ln>
              <a:effectLst/>
            </c:spPr>
            <c:extLst>
              <c:ext xmlns:c16="http://schemas.microsoft.com/office/drawing/2014/chart" uri="{C3380CC4-5D6E-409C-BE32-E72D297353CC}">
                <c16:uniqueId val="{00001209-0635-4DDC-93D6-3B744CECD2B8}"/>
              </c:ext>
            </c:extLst>
          </c:dPt>
          <c:dPt>
            <c:idx val="2309"/>
            <c:bubble3D val="0"/>
            <c:spPr>
              <a:solidFill>
                <a:schemeClr val="accent6">
                  <a:lumMod val="70000"/>
                  <a:lumOff val="30000"/>
                </a:schemeClr>
              </a:solidFill>
              <a:ln w="6350">
                <a:noFill/>
              </a:ln>
              <a:effectLst/>
            </c:spPr>
            <c:extLst>
              <c:ext xmlns:c16="http://schemas.microsoft.com/office/drawing/2014/chart" uri="{C3380CC4-5D6E-409C-BE32-E72D297353CC}">
                <c16:uniqueId val="{0000120B-0635-4DDC-93D6-3B744CECD2B8}"/>
              </c:ext>
            </c:extLst>
          </c:dPt>
          <c:dPt>
            <c:idx val="2310"/>
            <c:bubble3D val="0"/>
            <c:spPr>
              <a:solidFill>
                <a:schemeClr val="accent1">
                  <a:lumMod val="70000"/>
                </a:schemeClr>
              </a:solidFill>
              <a:ln w="6350">
                <a:noFill/>
              </a:ln>
              <a:effectLst/>
            </c:spPr>
            <c:extLst>
              <c:ext xmlns:c16="http://schemas.microsoft.com/office/drawing/2014/chart" uri="{C3380CC4-5D6E-409C-BE32-E72D297353CC}">
                <c16:uniqueId val="{0000120D-0635-4DDC-93D6-3B744CECD2B8}"/>
              </c:ext>
            </c:extLst>
          </c:dPt>
          <c:dPt>
            <c:idx val="2311"/>
            <c:bubble3D val="0"/>
            <c:spPr>
              <a:solidFill>
                <a:schemeClr val="accent2">
                  <a:lumMod val="70000"/>
                </a:schemeClr>
              </a:solidFill>
              <a:ln w="6350">
                <a:noFill/>
              </a:ln>
              <a:effectLst/>
            </c:spPr>
            <c:extLst>
              <c:ext xmlns:c16="http://schemas.microsoft.com/office/drawing/2014/chart" uri="{C3380CC4-5D6E-409C-BE32-E72D297353CC}">
                <c16:uniqueId val="{0000120F-0635-4DDC-93D6-3B744CECD2B8}"/>
              </c:ext>
            </c:extLst>
          </c:dPt>
          <c:dPt>
            <c:idx val="2312"/>
            <c:bubble3D val="0"/>
            <c:spPr>
              <a:solidFill>
                <a:schemeClr val="accent3">
                  <a:lumMod val="70000"/>
                </a:schemeClr>
              </a:solidFill>
              <a:ln w="6350">
                <a:noFill/>
              </a:ln>
              <a:effectLst/>
            </c:spPr>
            <c:extLst>
              <c:ext xmlns:c16="http://schemas.microsoft.com/office/drawing/2014/chart" uri="{C3380CC4-5D6E-409C-BE32-E72D297353CC}">
                <c16:uniqueId val="{00001211-0635-4DDC-93D6-3B744CECD2B8}"/>
              </c:ext>
            </c:extLst>
          </c:dPt>
          <c:dPt>
            <c:idx val="2313"/>
            <c:bubble3D val="0"/>
            <c:spPr>
              <a:solidFill>
                <a:schemeClr val="accent4">
                  <a:lumMod val="70000"/>
                </a:schemeClr>
              </a:solidFill>
              <a:ln w="6350">
                <a:noFill/>
              </a:ln>
              <a:effectLst/>
            </c:spPr>
            <c:extLst>
              <c:ext xmlns:c16="http://schemas.microsoft.com/office/drawing/2014/chart" uri="{C3380CC4-5D6E-409C-BE32-E72D297353CC}">
                <c16:uniqueId val="{00001213-0635-4DDC-93D6-3B744CECD2B8}"/>
              </c:ext>
            </c:extLst>
          </c:dPt>
          <c:dPt>
            <c:idx val="2314"/>
            <c:bubble3D val="0"/>
            <c:spPr>
              <a:solidFill>
                <a:schemeClr val="accent5">
                  <a:lumMod val="70000"/>
                </a:schemeClr>
              </a:solidFill>
              <a:ln w="6350">
                <a:noFill/>
              </a:ln>
              <a:effectLst/>
            </c:spPr>
            <c:extLst>
              <c:ext xmlns:c16="http://schemas.microsoft.com/office/drawing/2014/chart" uri="{C3380CC4-5D6E-409C-BE32-E72D297353CC}">
                <c16:uniqueId val="{00001215-0635-4DDC-93D6-3B744CECD2B8}"/>
              </c:ext>
            </c:extLst>
          </c:dPt>
          <c:dPt>
            <c:idx val="2315"/>
            <c:bubble3D val="0"/>
            <c:spPr>
              <a:solidFill>
                <a:schemeClr val="accent6">
                  <a:lumMod val="70000"/>
                </a:schemeClr>
              </a:solidFill>
              <a:ln w="6350">
                <a:noFill/>
              </a:ln>
              <a:effectLst/>
            </c:spPr>
            <c:extLst>
              <c:ext xmlns:c16="http://schemas.microsoft.com/office/drawing/2014/chart" uri="{C3380CC4-5D6E-409C-BE32-E72D297353CC}">
                <c16:uniqueId val="{00001217-0635-4DDC-93D6-3B744CECD2B8}"/>
              </c:ext>
            </c:extLst>
          </c:dPt>
          <c:dPt>
            <c:idx val="2316"/>
            <c:bubble3D val="0"/>
            <c:spPr>
              <a:solidFill>
                <a:schemeClr val="accent1">
                  <a:lumMod val="50000"/>
                  <a:lumOff val="50000"/>
                </a:schemeClr>
              </a:solidFill>
              <a:ln w="6350">
                <a:noFill/>
              </a:ln>
              <a:effectLst/>
            </c:spPr>
            <c:extLst>
              <c:ext xmlns:c16="http://schemas.microsoft.com/office/drawing/2014/chart" uri="{C3380CC4-5D6E-409C-BE32-E72D297353CC}">
                <c16:uniqueId val="{00001219-0635-4DDC-93D6-3B744CECD2B8}"/>
              </c:ext>
            </c:extLst>
          </c:dPt>
          <c:dPt>
            <c:idx val="2317"/>
            <c:bubble3D val="0"/>
            <c:spPr>
              <a:solidFill>
                <a:schemeClr val="accent2">
                  <a:lumMod val="50000"/>
                  <a:lumOff val="50000"/>
                </a:schemeClr>
              </a:solidFill>
              <a:ln w="6350">
                <a:noFill/>
              </a:ln>
              <a:effectLst/>
            </c:spPr>
            <c:extLst>
              <c:ext xmlns:c16="http://schemas.microsoft.com/office/drawing/2014/chart" uri="{C3380CC4-5D6E-409C-BE32-E72D297353CC}">
                <c16:uniqueId val="{0000121B-0635-4DDC-93D6-3B744CECD2B8}"/>
              </c:ext>
            </c:extLst>
          </c:dPt>
          <c:dPt>
            <c:idx val="2318"/>
            <c:bubble3D val="0"/>
            <c:spPr>
              <a:solidFill>
                <a:schemeClr val="accent3">
                  <a:lumMod val="50000"/>
                  <a:lumOff val="50000"/>
                </a:schemeClr>
              </a:solidFill>
              <a:ln w="6350">
                <a:noFill/>
              </a:ln>
              <a:effectLst/>
            </c:spPr>
            <c:extLst>
              <c:ext xmlns:c16="http://schemas.microsoft.com/office/drawing/2014/chart" uri="{C3380CC4-5D6E-409C-BE32-E72D297353CC}">
                <c16:uniqueId val="{0000121D-0635-4DDC-93D6-3B744CECD2B8}"/>
              </c:ext>
            </c:extLst>
          </c:dPt>
          <c:dPt>
            <c:idx val="2319"/>
            <c:bubble3D val="0"/>
            <c:spPr>
              <a:solidFill>
                <a:schemeClr val="accent4">
                  <a:lumMod val="50000"/>
                  <a:lumOff val="50000"/>
                </a:schemeClr>
              </a:solidFill>
              <a:ln w="6350">
                <a:noFill/>
              </a:ln>
              <a:effectLst/>
            </c:spPr>
            <c:extLst>
              <c:ext xmlns:c16="http://schemas.microsoft.com/office/drawing/2014/chart" uri="{C3380CC4-5D6E-409C-BE32-E72D297353CC}">
                <c16:uniqueId val="{0000121F-0635-4DDC-93D6-3B744CECD2B8}"/>
              </c:ext>
            </c:extLst>
          </c:dPt>
          <c:dPt>
            <c:idx val="2320"/>
            <c:bubble3D val="0"/>
            <c:spPr>
              <a:solidFill>
                <a:schemeClr val="accent5">
                  <a:lumMod val="50000"/>
                  <a:lumOff val="50000"/>
                </a:schemeClr>
              </a:solidFill>
              <a:ln w="6350">
                <a:noFill/>
              </a:ln>
              <a:effectLst/>
            </c:spPr>
            <c:extLst>
              <c:ext xmlns:c16="http://schemas.microsoft.com/office/drawing/2014/chart" uri="{C3380CC4-5D6E-409C-BE32-E72D297353CC}">
                <c16:uniqueId val="{00001221-0635-4DDC-93D6-3B744CECD2B8}"/>
              </c:ext>
            </c:extLst>
          </c:dPt>
          <c:dPt>
            <c:idx val="2321"/>
            <c:bubble3D val="0"/>
            <c:spPr>
              <a:solidFill>
                <a:schemeClr val="accent6">
                  <a:lumMod val="50000"/>
                  <a:lumOff val="50000"/>
                </a:schemeClr>
              </a:solidFill>
              <a:ln w="6350">
                <a:noFill/>
              </a:ln>
              <a:effectLst/>
            </c:spPr>
            <c:extLst>
              <c:ext xmlns:c16="http://schemas.microsoft.com/office/drawing/2014/chart" uri="{C3380CC4-5D6E-409C-BE32-E72D297353CC}">
                <c16:uniqueId val="{00001223-0635-4DDC-93D6-3B744CECD2B8}"/>
              </c:ext>
            </c:extLst>
          </c:dPt>
          <c:dPt>
            <c:idx val="2322"/>
            <c:bubble3D val="0"/>
            <c:spPr>
              <a:solidFill>
                <a:schemeClr val="accent1"/>
              </a:solidFill>
              <a:ln w="6350">
                <a:noFill/>
              </a:ln>
              <a:effectLst/>
            </c:spPr>
            <c:extLst>
              <c:ext xmlns:c16="http://schemas.microsoft.com/office/drawing/2014/chart" uri="{C3380CC4-5D6E-409C-BE32-E72D297353CC}">
                <c16:uniqueId val="{00001225-0635-4DDC-93D6-3B744CECD2B8}"/>
              </c:ext>
            </c:extLst>
          </c:dPt>
          <c:dPt>
            <c:idx val="2323"/>
            <c:bubble3D val="0"/>
            <c:spPr>
              <a:solidFill>
                <a:schemeClr val="accent2"/>
              </a:solidFill>
              <a:ln w="6350">
                <a:noFill/>
              </a:ln>
              <a:effectLst/>
            </c:spPr>
            <c:extLst>
              <c:ext xmlns:c16="http://schemas.microsoft.com/office/drawing/2014/chart" uri="{C3380CC4-5D6E-409C-BE32-E72D297353CC}">
                <c16:uniqueId val="{00001227-0635-4DDC-93D6-3B744CECD2B8}"/>
              </c:ext>
            </c:extLst>
          </c:dPt>
          <c:dPt>
            <c:idx val="2324"/>
            <c:bubble3D val="0"/>
            <c:spPr>
              <a:solidFill>
                <a:schemeClr val="accent3"/>
              </a:solidFill>
              <a:ln w="6350">
                <a:noFill/>
              </a:ln>
              <a:effectLst/>
            </c:spPr>
            <c:extLst>
              <c:ext xmlns:c16="http://schemas.microsoft.com/office/drawing/2014/chart" uri="{C3380CC4-5D6E-409C-BE32-E72D297353CC}">
                <c16:uniqueId val="{00001229-0635-4DDC-93D6-3B744CECD2B8}"/>
              </c:ext>
            </c:extLst>
          </c:dPt>
          <c:dPt>
            <c:idx val="2325"/>
            <c:bubble3D val="0"/>
            <c:spPr>
              <a:solidFill>
                <a:schemeClr val="accent4"/>
              </a:solidFill>
              <a:ln w="6350">
                <a:noFill/>
              </a:ln>
              <a:effectLst/>
            </c:spPr>
            <c:extLst>
              <c:ext xmlns:c16="http://schemas.microsoft.com/office/drawing/2014/chart" uri="{C3380CC4-5D6E-409C-BE32-E72D297353CC}">
                <c16:uniqueId val="{0000122B-0635-4DDC-93D6-3B744CECD2B8}"/>
              </c:ext>
            </c:extLst>
          </c:dPt>
          <c:dPt>
            <c:idx val="2326"/>
            <c:bubble3D val="0"/>
            <c:spPr>
              <a:solidFill>
                <a:schemeClr val="accent5"/>
              </a:solidFill>
              <a:ln w="6350">
                <a:noFill/>
              </a:ln>
              <a:effectLst/>
            </c:spPr>
            <c:extLst>
              <c:ext xmlns:c16="http://schemas.microsoft.com/office/drawing/2014/chart" uri="{C3380CC4-5D6E-409C-BE32-E72D297353CC}">
                <c16:uniqueId val="{0000122D-0635-4DDC-93D6-3B744CECD2B8}"/>
              </c:ext>
            </c:extLst>
          </c:dPt>
          <c:dPt>
            <c:idx val="2327"/>
            <c:bubble3D val="0"/>
            <c:spPr>
              <a:solidFill>
                <a:schemeClr val="accent6"/>
              </a:solidFill>
              <a:ln w="6350">
                <a:noFill/>
              </a:ln>
              <a:effectLst/>
            </c:spPr>
            <c:extLst>
              <c:ext xmlns:c16="http://schemas.microsoft.com/office/drawing/2014/chart" uri="{C3380CC4-5D6E-409C-BE32-E72D297353CC}">
                <c16:uniqueId val="{0000122F-0635-4DDC-93D6-3B744CECD2B8}"/>
              </c:ext>
            </c:extLst>
          </c:dPt>
          <c:dPt>
            <c:idx val="2328"/>
            <c:bubble3D val="0"/>
            <c:spPr>
              <a:solidFill>
                <a:schemeClr val="accent1">
                  <a:lumMod val="60000"/>
                </a:schemeClr>
              </a:solidFill>
              <a:ln w="6350">
                <a:noFill/>
              </a:ln>
              <a:effectLst/>
            </c:spPr>
            <c:extLst>
              <c:ext xmlns:c16="http://schemas.microsoft.com/office/drawing/2014/chart" uri="{C3380CC4-5D6E-409C-BE32-E72D297353CC}">
                <c16:uniqueId val="{00001231-0635-4DDC-93D6-3B744CECD2B8}"/>
              </c:ext>
            </c:extLst>
          </c:dPt>
          <c:dPt>
            <c:idx val="2329"/>
            <c:bubble3D val="0"/>
            <c:spPr>
              <a:solidFill>
                <a:schemeClr val="accent2">
                  <a:lumMod val="60000"/>
                </a:schemeClr>
              </a:solidFill>
              <a:ln w="6350">
                <a:noFill/>
              </a:ln>
              <a:effectLst/>
            </c:spPr>
            <c:extLst>
              <c:ext xmlns:c16="http://schemas.microsoft.com/office/drawing/2014/chart" uri="{C3380CC4-5D6E-409C-BE32-E72D297353CC}">
                <c16:uniqueId val="{00001233-0635-4DDC-93D6-3B744CECD2B8}"/>
              </c:ext>
            </c:extLst>
          </c:dPt>
          <c:dPt>
            <c:idx val="2330"/>
            <c:bubble3D val="0"/>
            <c:spPr>
              <a:solidFill>
                <a:schemeClr val="accent3">
                  <a:lumMod val="60000"/>
                </a:schemeClr>
              </a:solidFill>
              <a:ln w="6350">
                <a:noFill/>
              </a:ln>
              <a:effectLst/>
            </c:spPr>
            <c:extLst>
              <c:ext xmlns:c16="http://schemas.microsoft.com/office/drawing/2014/chart" uri="{C3380CC4-5D6E-409C-BE32-E72D297353CC}">
                <c16:uniqueId val="{00001235-0635-4DDC-93D6-3B744CECD2B8}"/>
              </c:ext>
            </c:extLst>
          </c:dPt>
          <c:dPt>
            <c:idx val="2331"/>
            <c:bubble3D val="0"/>
            <c:spPr>
              <a:solidFill>
                <a:schemeClr val="accent4">
                  <a:lumMod val="60000"/>
                </a:schemeClr>
              </a:solidFill>
              <a:ln w="6350">
                <a:noFill/>
              </a:ln>
              <a:effectLst/>
            </c:spPr>
            <c:extLst>
              <c:ext xmlns:c16="http://schemas.microsoft.com/office/drawing/2014/chart" uri="{C3380CC4-5D6E-409C-BE32-E72D297353CC}">
                <c16:uniqueId val="{00001237-0635-4DDC-93D6-3B744CECD2B8}"/>
              </c:ext>
            </c:extLst>
          </c:dPt>
          <c:dPt>
            <c:idx val="2332"/>
            <c:bubble3D val="0"/>
            <c:spPr>
              <a:solidFill>
                <a:schemeClr val="accent5">
                  <a:lumMod val="60000"/>
                </a:schemeClr>
              </a:solidFill>
              <a:ln w="6350">
                <a:noFill/>
              </a:ln>
              <a:effectLst/>
            </c:spPr>
            <c:extLst>
              <c:ext xmlns:c16="http://schemas.microsoft.com/office/drawing/2014/chart" uri="{C3380CC4-5D6E-409C-BE32-E72D297353CC}">
                <c16:uniqueId val="{00001239-0635-4DDC-93D6-3B744CECD2B8}"/>
              </c:ext>
            </c:extLst>
          </c:dPt>
          <c:dPt>
            <c:idx val="2333"/>
            <c:bubble3D val="0"/>
            <c:spPr>
              <a:solidFill>
                <a:schemeClr val="accent6">
                  <a:lumMod val="60000"/>
                </a:schemeClr>
              </a:solidFill>
              <a:ln w="6350">
                <a:noFill/>
              </a:ln>
              <a:effectLst/>
            </c:spPr>
            <c:extLst>
              <c:ext xmlns:c16="http://schemas.microsoft.com/office/drawing/2014/chart" uri="{C3380CC4-5D6E-409C-BE32-E72D297353CC}">
                <c16:uniqueId val="{0000123B-0635-4DDC-93D6-3B744CECD2B8}"/>
              </c:ext>
            </c:extLst>
          </c:dPt>
          <c:dPt>
            <c:idx val="2334"/>
            <c:bubble3D val="0"/>
            <c:spPr>
              <a:solidFill>
                <a:schemeClr val="accent1">
                  <a:lumMod val="80000"/>
                  <a:lumOff val="20000"/>
                </a:schemeClr>
              </a:solidFill>
              <a:ln w="6350">
                <a:noFill/>
              </a:ln>
              <a:effectLst/>
            </c:spPr>
            <c:extLst>
              <c:ext xmlns:c16="http://schemas.microsoft.com/office/drawing/2014/chart" uri="{C3380CC4-5D6E-409C-BE32-E72D297353CC}">
                <c16:uniqueId val="{0000123D-0635-4DDC-93D6-3B744CECD2B8}"/>
              </c:ext>
            </c:extLst>
          </c:dPt>
          <c:dPt>
            <c:idx val="2335"/>
            <c:bubble3D val="0"/>
            <c:spPr>
              <a:solidFill>
                <a:schemeClr val="accent2">
                  <a:lumMod val="80000"/>
                  <a:lumOff val="20000"/>
                </a:schemeClr>
              </a:solidFill>
              <a:ln w="6350">
                <a:noFill/>
              </a:ln>
              <a:effectLst/>
            </c:spPr>
            <c:extLst>
              <c:ext xmlns:c16="http://schemas.microsoft.com/office/drawing/2014/chart" uri="{C3380CC4-5D6E-409C-BE32-E72D297353CC}">
                <c16:uniqueId val="{0000123F-0635-4DDC-93D6-3B744CECD2B8}"/>
              </c:ext>
            </c:extLst>
          </c:dPt>
          <c:dPt>
            <c:idx val="2336"/>
            <c:bubble3D val="0"/>
            <c:spPr>
              <a:solidFill>
                <a:schemeClr val="accent3">
                  <a:lumMod val="80000"/>
                  <a:lumOff val="20000"/>
                </a:schemeClr>
              </a:solidFill>
              <a:ln w="6350">
                <a:noFill/>
              </a:ln>
              <a:effectLst/>
            </c:spPr>
            <c:extLst>
              <c:ext xmlns:c16="http://schemas.microsoft.com/office/drawing/2014/chart" uri="{C3380CC4-5D6E-409C-BE32-E72D297353CC}">
                <c16:uniqueId val="{00001241-0635-4DDC-93D6-3B744CECD2B8}"/>
              </c:ext>
            </c:extLst>
          </c:dPt>
          <c:dPt>
            <c:idx val="2337"/>
            <c:bubble3D val="0"/>
            <c:spPr>
              <a:solidFill>
                <a:schemeClr val="accent4">
                  <a:lumMod val="80000"/>
                  <a:lumOff val="20000"/>
                </a:schemeClr>
              </a:solidFill>
              <a:ln w="6350">
                <a:noFill/>
              </a:ln>
              <a:effectLst/>
            </c:spPr>
            <c:extLst>
              <c:ext xmlns:c16="http://schemas.microsoft.com/office/drawing/2014/chart" uri="{C3380CC4-5D6E-409C-BE32-E72D297353CC}">
                <c16:uniqueId val="{00001243-0635-4DDC-93D6-3B744CECD2B8}"/>
              </c:ext>
            </c:extLst>
          </c:dPt>
          <c:dPt>
            <c:idx val="2338"/>
            <c:bubble3D val="0"/>
            <c:spPr>
              <a:solidFill>
                <a:schemeClr val="accent5">
                  <a:lumMod val="80000"/>
                  <a:lumOff val="20000"/>
                </a:schemeClr>
              </a:solidFill>
              <a:ln w="6350">
                <a:noFill/>
              </a:ln>
              <a:effectLst/>
            </c:spPr>
            <c:extLst>
              <c:ext xmlns:c16="http://schemas.microsoft.com/office/drawing/2014/chart" uri="{C3380CC4-5D6E-409C-BE32-E72D297353CC}">
                <c16:uniqueId val="{00001245-0635-4DDC-93D6-3B744CECD2B8}"/>
              </c:ext>
            </c:extLst>
          </c:dPt>
          <c:dPt>
            <c:idx val="2339"/>
            <c:bubble3D val="0"/>
            <c:spPr>
              <a:solidFill>
                <a:schemeClr val="accent6">
                  <a:lumMod val="80000"/>
                  <a:lumOff val="20000"/>
                </a:schemeClr>
              </a:solidFill>
              <a:ln w="6350">
                <a:noFill/>
              </a:ln>
              <a:effectLst/>
            </c:spPr>
            <c:extLst>
              <c:ext xmlns:c16="http://schemas.microsoft.com/office/drawing/2014/chart" uri="{C3380CC4-5D6E-409C-BE32-E72D297353CC}">
                <c16:uniqueId val="{00001247-0635-4DDC-93D6-3B744CECD2B8}"/>
              </c:ext>
            </c:extLst>
          </c:dPt>
          <c:dPt>
            <c:idx val="2340"/>
            <c:bubble3D val="0"/>
            <c:spPr>
              <a:solidFill>
                <a:schemeClr val="accent1">
                  <a:lumMod val="80000"/>
                </a:schemeClr>
              </a:solidFill>
              <a:ln w="6350">
                <a:noFill/>
              </a:ln>
              <a:effectLst/>
            </c:spPr>
            <c:extLst>
              <c:ext xmlns:c16="http://schemas.microsoft.com/office/drawing/2014/chart" uri="{C3380CC4-5D6E-409C-BE32-E72D297353CC}">
                <c16:uniqueId val="{00001249-0635-4DDC-93D6-3B744CECD2B8}"/>
              </c:ext>
            </c:extLst>
          </c:dPt>
          <c:dPt>
            <c:idx val="2341"/>
            <c:bubble3D val="0"/>
            <c:spPr>
              <a:solidFill>
                <a:schemeClr val="accent2">
                  <a:lumMod val="80000"/>
                </a:schemeClr>
              </a:solidFill>
              <a:ln w="6350">
                <a:noFill/>
              </a:ln>
              <a:effectLst/>
            </c:spPr>
            <c:extLst>
              <c:ext xmlns:c16="http://schemas.microsoft.com/office/drawing/2014/chart" uri="{C3380CC4-5D6E-409C-BE32-E72D297353CC}">
                <c16:uniqueId val="{0000124B-0635-4DDC-93D6-3B744CECD2B8}"/>
              </c:ext>
            </c:extLst>
          </c:dPt>
          <c:dPt>
            <c:idx val="2342"/>
            <c:bubble3D val="0"/>
            <c:spPr>
              <a:solidFill>
                <a:schemeClr val="accent3">
                  <a:lumMod val="80000"/>
                </a:schemeClr>
              </a:solidFill>
              <a:ln w="6350">
                <a:noFill/>
              </a:ln>
              <a:effectLst/>
            </c:spPr>
            <c:extLst>
              <c:ext xmlns:c16="http://schemas.microsoft.com/office/drawing/2014/chart" uri="{C3380CC4-5D6E-409C-BE32-E72D297353CC}">
                <c16:uniqueId val="{0000124D-0635-4DDC-93D6-3B744CECD2B8}"/>
              </c:ext>
            </c:extLst>
          </c:dPt>
          <c:dPt>
            <c:idx val="2343"/>
            <c:bubble3D val="0"/>
            <c:spPr>
              <a:solidFill>
                <a:schemeClr val="accent4">
                  <a:lumMod val="80000"/>
                </a:schemeClr>
              </a:solidFill>
              <a:ln w="6350">
                <a:noFill/>
              </a:ln>
              <a:effectLst/>
            </c:spPr>
            <c:extLst>
              <c:ext xmlns:c16="http://schemas.microsoft.com/office/drawing/2014/chart" uri="{C3380CC4-5D6E-409C-BE32-E72D297353CC}">
                <c16:uniqueId val="{0000124F-0635-4DDC-93D6-3B744CECD2B8}"/>
              </c:ext>
            </c:extLst>
          </c:dPt>
          <c:dPt>
            <c:idx val="2344"/>
            <c:bubble3D val="0"/>
            <c:spPr>
              <a:solidFill>
                <a:schemeClr val="accent5">
                  <a:lumMod val="80000"/>
                </a:schemeClr>
              </a:solidFill>
              <a:ln w="6350">
                <a:noFill/>
              </a:ln>
              <a:effectLst/>
            </c:spPr>
            <c:extLst>
              <c:ext xmlns:c16="http://schemas.microsoft.com/office/drawing/2014/chart" uri="{C3380CC4-5D6E-409C-BE32-E72D297353CC}">
                <c16:uniqueId val="{00001251-0635-4DDC-93D6-3B744CECD2B8}"/>
              </c:ext>
            </c:extLst>
          </c:dPt>
          <c:dPt>
            <c:idx val="2345"/>
            <c:bubble3D val="0"/>
            <c:spPr>
              <a:solidFill>
                <a:schemeClr val="accent6">
                  <a:lumMod val="80000"/>
                </a:schemeClr>
              </a:solidFill>
              <a:ln w="6350">
                <a:noFill/>
              </a:ln>
              <a:effectLst/>
            </c:spPr>
            <c:extLst>
              <c:ext xmlns:c16="http://schemas.microsoft.com/office/drawing/2014/chart" uri="{C3380CC4-5D6E-409C-BE32-E72D297353CC}">
                <c16:uniqueId val="{00001253-0635-4DDC-93D6-3B744CECD2B8}"/>
              </c:ext>
            </c:extLst>
          </c:dPt>
          <c:dPt>
            <c:idx val="2346"/>
            <c:bubble3D val="0"/>
            <c:spPr>
              <a:solidFill>
                <a:schemeClr val="accent1">
                  <a:lumMod val="60000"/>
                  <a:lumOff val="40000"/>
                </a:schemeClr>
              </a:solidFill>
              <a:ln w="6350">
                <a:noFill/>
              </a:ln>
              <a:effectLst/>
            </c:spPr>
            <c:extLst>
              <c:ext xmlns:c16="http://schemas.microsoft.com/office/drawing/2014/chart" uri="{C3380CC4-5D6E-409C-BE32-E72D297353CC}">
                <c16:uniqueId val="{00001255-0635-4DDC-93D6-3B744CECD2B8}"/>
              </c:ext>
            </c:extLst>
          </c:dPt>
          <c:dPt>
            <c:idx val="2347"/>
            <c:bubble3D val="0"/>
            <c:spPr>
              <a:solidFill>
                <a:schemeClr val="accent2">
                  <a:lumMod val="60000"/>
                  <a:lumOff val="40000"/>
                </a:schemeClr>
              </a:solidFill>
              <a:ln w="6350">
                <a:noFill/>
              </a:ln>
              <a:effectLst/>
            </c:spPr>
            <c:extLst>
              <c:ext xmlns:c16="http://schemas.microsoft.com/office/drawing/2014/chart" uri="{C3380CC4-5D6E-409C-BE32-E72D297353CC}">
                <c16:uniqueId val="{00001257-0635-4DDC-93D6-3B744CECD2B8}"/>
              </c:ext>
            </c:extLst>
          </c:dPt>
          <c:dPt>
            <c:idx val="2348"/>
            <c:bubble3D val="0"/>
            <c:spPr>
              <a:solidFill>
                <a:schemeClr val="accent3">
                  <a:lumMod val="60000"/>
                  <a:lumOff val="40000"/>
                </a:schemeClr>
              </a:solidFill>
              <a:ln w="6350">
                <a:noFill/>
              </a:ln>
              <a:effectLst/>
            </c:spPr>
            <c:extLst>
              <c:ext xmlns:c16="http://schemas.microsoft.com/office/drawing/2014/chart" uri="{C3380CC4-5D6E-409C-BE32-E72D297353CC}">
                <c16:uniqueId val="{00001259-0635-4DDC-93D6-3B744CECD2B8}"/>
              </c:ext>
            </c:extLst>
          </c:dPt>
          <c:dPt>
            <c:idx val="2349"/>
            <c:bubble3D val="0"/>
            <c:spPr>
              <a:solidFill>
                <a:schemeClr val="accent4">
                  <a:lumMod val="60000"/>
                  <a:lumOff val="40000"/>
                </a:schemeClr>
              </a:solidFill>
              <a:ln w="6350">
                <a:noFill/>
              </a:ln>
              <a:effectLst/>
            </c:spPr>
            <c:extLst>
              <c:ext xmlns:c16="http://schemas.microsoft.com/office/drawing/2014/chart" uri="{C3380CC4-5D6E-409C-BE32-E72D297353CC}">
                <c16:uniqueId val="{0000125B-0635-4DDC-93D6-3B744CECD2B8}"/>
              </c:ext>
            </c:extLst>
          </c:dPt>
          <c:dPt>
            <c:idx val="2350"/>
            <c:bubble3D val="0"/>
            <c:spPr>
              <a:solidFill>
                <a:schemeClr val="accent5">
                  <a:lumMod val="60000"/>
                  <a:lumOff val="40000"/>
                </a:schemeClr>
              </a:solidFill>
              <a:ln w="6350">
                <a:noFill/>
              </a:ln>
              <a:effectLst/>
            </c:spPr>
            <c:extLst>
              <c:ext xmlns:c16="http://schemas.microsoft.com/office/drawing/2014/chart" uri="{C3380CC4-5D6E-409C-BE32-E72D297353CC}">
                <c16:uniqueId val="{0000125D-0635-4DDC-93D6-3B744CECD2B8}"/>
              </c:ext>
            </c:extLst>
          </c:dPt>
          <c:dPt>
            <c:idx val="2351"/>
            <c:bubble3D val="0"/>
            <c:spPr>
              <a:solidFill>
                <a:schemeClr val="accent6">
                  <a:lumMod val="60000"/>
                  <a:lumOff val="40000"/>
                </a:schemeClr>
              </a:solidFill>
              <a:ln w="6350">
                <a:noFill/>
              </a:ln>
              <a:effectLst/>
            </c:spPr>
            <c:extLst>
              <c:ext xmlns:c16="http://schemas.microsoft.com/office/drawing/2014/chart" uri="{C3380CC4-5D6E-409C-BE32-E72D297353CC}">
                <c16:uniqueId val="{0000125F-0635-4DDC-93D6-3B744CECD2B8}"/>
              </c:ext>
            </c:extLst>
          </c:dPt>
          <c:dPt>
            <c:idx val="2352"/>
            <c:bubble3D val="0"/>
            <c:spPr>
              <a:solidFill>
                <a:schemeClr val="accent1">
                  <a:lumMod val="50000"/>
                </a:schemeClr>
              </a:solidFill>
              <a:ln w="6350">
                <a:noFill/>
              </a:ln>
              <a:effectLst/>
            </c:spPr>
            <c:extLst>
              <c:ext xmlns:c16="http://schemas.microsoft.com/office/drawing/2014/chart" uri="{C3380CC4-5D6E-409C-BE32-E72D297353CC}">
                <c16:uniqueId val="{00001261-0635-4DDC-93D6-3B744CECD2B8}"/>
              </c:ext>
            </c:extLst>
          </c:dPt>
          <c:dPt>
            <c:idx val="2353"/>
            <c:bubble3D val="0"/>
            <c:spPr>
              <a:solidFill>
                <a:schemeClr val="accent2">
                  <a:lumMod val="50000"/>
                </a:schemeClr>
              </a:solidFill>
              <a:ln w="6350">
                <a:noFill/>
              </a:ln>
              <a:effectLst/>
            </c:spPr>
            <c:extLst>
              <c:ext xmlns:c16="http://schemas.microsoft.com/office/drawing/2014/chart" uri="{C3380CC4-5D6E-409C-BE32-E72D297353CC}">
                <c16:uniqueId val="{00001263-0635-4DDC-93D6-3B744CECD2B8}"/>
              </c:ext>
            </c:extLst>
          </c:dPt>
          <c:dPt>
            <c:idx val="2354"/>
            <c:bubble3D val="0"/>
            <c:spPr>
              <a:solidFill>
                <a:schemeClr val="accent3">
                  <a:lumMod val="50000"/>
                </a:schemeClr>
              </a:solidFill>
              <a:ln w="6350">
                <a:noFill/>
              </a:ln>
              <a:effectLst/>
            </c:spPr>
            <c:extLst>
              <c:ext xmlns:c16="http://schemas.microsoft.com/office/drawing/2014/chart" uri="{C3380CC4-5D6E-409C-BE32-E72D297353CC}">
                <c16:uniqueId val="{00001265-0635-4DDC-93D6-3B744CECD2B8}"/>
              </c:ext>
            </c:extLst>
          </c:dPt>
          <c:dPt>
            <c:idx val="2355"/>
            <c:bubble3D val="0"/>
            <c:spPr>
              <a:solidFill>
                <a:schemeClr val="accent4">
                  <a:lumMod val="50000"/>
                </a:schemeClr>
              </a:solidFill>
              <a:ln w="6350">
                <a:noFill/>
              </a:ln>
              <a:effectLst/>
            </c:spPr>
            <c:extLst>
              <c:ext xmlns:c16="http://schemas.microsoft.com/office/drawing/2014/chart" uri="{C3380CC4-5D6E-409C-BE32-E72D297353CC}">
                <c16:uniqueId val="{00001267-0635-4DDC-93D6-3B744CECD2B8}"/>
              </c:ext>
            </c:extLst>
          </c:dPt>
          <c:dPt>
            <c:idx val="2356"/>
            <c:bubble3D val="0"/>
            <c:spPr>
              <a:solidFill>
                <a:schemeClr val="accent5">
                  <a:lumMod val="50000"/>
                </a:schemeClr>
              </a:solidFill>
              <a:ln w="6350">
                <a:noFill/>
              </a:ln>
              <a:effectLst/>
            </c:spPr>
            <c:extLst>
              <c:ext xmlns:c16="http://schemas.microsoft.com/office/drawing/2014/chart" uri="{C3380CC4-5D6E-409C-BE32-E72D297353CC}">
                <c16:uniqueId val="{00001269-0635-4DDC-93D6-3B744CECD2B8}"/>
              </c:ext>
            </c:extLst>
          </c:dPt>
          <c:dPt>
            <c:idx val="2357"/>
            <c:bubble3D val="0"/>
            <c:spPr>
              <a:solidFill>
                <a:schemeClr val="accent6">
                  <a:lumMod val="50000"/>
                </a:schemeClr>
              </a:solidFill>
              <a:ln w="6350">
                <a:noFill/>
              </a:ln>
              <a:effectLst/>
            </c:spPr>
            <c:extLst>
              <c:ext xmlns:c16="http://schemas.microsoft.com/office/drawing/2014/chart" uri="{C3380CC4-5D6E-409C-BE32-E72D297353CC}">
                <c16:uniqueId val="{0000126B-0635-4DDC-93D6-3B744CECD2B8}"/>
              </c:ext>
            </c:extLst>
          </c:dPt>
          <c:dPt>
            <c:idx val="2358"/>
            <c:bubble3D val="0"/>
            <c:spPr>
              <a:solidFill>
                <a:schemeClr val="accent1">
                  <a:lumMod val="70000"/>
                  <a:lumOff val="30000"/>
                </a:schemeClr>
              </a:solidFill>
              <a:ln w="6350">
                <a:noFill/>
              </a:ln>
              <a:effectLst/>
            </c:spPr>
            <c:extLst>
              <c:ext xmlns:c16="http://schemas.microsoft.com/office/drawing/2014/chart" uri="{C3380CC4-5D6E-409C-BE32-E72D297353CC}">
                <c16:uniqueId val="{0000126D-0635-4DDC-93D6-3B744CECD2B8}"/>
              </c:ext>
            </c:extLst>
          </c:dPt>
          <c:dPt>
            <c:idx val="2359"/>
            <c:bubble3D val="0"/>
            <c:spPr>
              <a:solidFill>
                <a:schemeClr val="accent2">
                  <a:lumMod val="70000"/>
                  <a:lumOff val="30000"/>
                </a:schemeClr>
              </a:solidFill>
              <a:ln w="6350">
                <a:noFill/>
              </a:ln>
              <a:effectLst/>
            </c:spPr>
            <c:extLst>
              <c:ext xmlns:c16="http://schemas.microsoft.com/office/drawing/2014/chart" uri="{C3380CC4-5D6E-409C-BE32-E72D297353CC}">
                <c16:uniqueId val="{0000126F-0635-4DDC-93D6-3B744CECD2B8}"/>
              </c:ext>
            </c:extLst>
          </c:dPt>
          <c:dPt>
            <c:idx val="2360"/>
            <c:bubble3D val="0"/>
            <c:spPr>
              <a:solidFill>
                <a:schemeClr val="accent3">
                  <a:lumMod val="70000"/>
                  <a:lumOff val="30000"/>
                </a:schemeClr>
              </a:solidFill>
              <a:ln w="6350">
                <a:noFill/>
              </a:ln>
              <a:effectLst/>
            </c:spPr>
            <c:extLst>
              <c:ext xmlns:c16="http://schemas.microsoft.com/office/drawing/2014/chart" uri="{C3380CC4-5D6E-409C-BE32-E72D297353CC}">
                <c16:uniqueId val="{00001271-0635-4DDC-93D6-3B744CECD2B8}"/>
              </c:ext>
            </c:extLst>
          </c:dPt>
          <c:dPt>
            <c:idx val="2361"/>
            <c:bubble3D val="0"/>
            <c:spPr>
              <a:solidFill>
                <a:schemeClr val="accent4">
                  <a:lumMod val="70000"/>
                  <a:lumOff val="30000"/>
                </a:schemeClr>
              </a:solidFill>
              <a:ln w="6350">
                <a:noFill/>
              </a:ln>
              <a:effectLst/>
            </c:spPr>
            <c:extLst>
              <c:ext xmlns:c16="http://schemas.microsoft.com/office/drawing/2014/chart" uri="{C3380CC4-5D6E-409C-BE32-E72D297353CC}">
                <c16:uniqueId val="{00001273-0635-4DDC-93D6-3B744CECD2B8}"/>
              </c:ext>
            </c:extLst>
          </c:dPt>
          <c:dPt>
            <c:idx val="2362"/>
            <c:bubble3D val="0"/>
            <c:spPr>
              <a:solidFill>
                <a:schemeClr val="accent5">
                  <a:lumMod val="70000"/>
                  <a:lumOff val="30000"/>
                </a:schemeClr>
              </a:solidFill>
              <a:ln w="6350">
                <a:noFill/>
              </a:ln>
              <a:effectLst/>
            </c:spPr>
            <c:extLst>
              <c:ext xmlns:c16="http://schemas.microsoft.com/office/drawing/2014/chart" uri="{C3380CC4-5D6E-409C-BE32-E72D297353CC}">
                <c16:uniqueId val="{00001275-0635-4DDC-93D6-3B744CECD2B8}"/>
              </c:ext>
            </c:extLst>
          </c:dPt>
          <c:dPt>
            <c:idx val="2363"/>
            <c:bubble3D val="0"/>
            <c:spPr>
              <a:solidFill>
                <a:schemeClr val="accent6">
                  <a:lumMod val="70000"/>
                  <a:lumOff val="30000"/>
                </a:schemeClr>
              </a:solidFill>
              <a:ln w="6350">
                <a:noFill/>
              </a:ln>
              <a:effectLst/>
            </c:spPr>
            <c:extLst>
              <c:ext xmlns:c16="http://schemas.microsoft.com/office/drawing/2014/chart" uri="{C3380CC4-5D6E-409C-BE32-E72D297353CC}">
                <c16:uniqueId val="{00001277-0635-4DDC-93D6-3B744CECD2B8}"/>
              </c:ext>
            </c:extLst>
          </c:dPt>
          <c:dPt>
            <c:idx val="2364"/>
            <c:bubble3D val="0"/>
            <c:spPr>
              <a:solidFill>
                <a:schemeClr val="accent1">
                  <a:lumMod val="70000"/>
                </a:schemeClr>
              </a:solidFill>
              <a:ln w="6350">
                <a:noFill/>
              </a:ln>
              <a:effectLst/>
            </c:spPr>
            <c:extLst>
              <c:ext xmlns:c16="http://schemas.microsoft.com/office/drawing/2014/chart" uri="{C3380CC4-5D6E-409C-BE32-E72D297353CC}">
                <c16:uniqueId val="{00001279-0635-4DDC-93D6-3B744CECD2B8}"/>
              </c:ext>
            </c:extLst>
          </c:dPt>
          <c:dPt>
            <c:idx val="2365"/>
            <c:bubble3D val="0"/>
            <c:spPr>
              <a:solidFill>
                <a:schemeClr val="accent2">
                  <a:lumMod val="70000"/>
                </a:schemeClr>
              </a:solidFill>
              <a:ln w="6350">
                <a:noFill/>
              </a:ln>
              <a:effectLst/>
            </c:spPr>
            <c:extLst>
              <c:ext xmlns:c16="http://schemas.microsoft.com/office/drawing/2014/chart" uri="{C3380CC4-5D6E-409C-BE32-E72D297353CC}">
                <c16:uniqueId val="{0000127B-0635-4DDC-93D6-3B744CECD2B8}"/>
              </c:ext>
            </c:extLst>
          </c:dPt>
          <c:dPt>
            <c:idx val="2366"/>
            <c:bubble3D val="0"/>
            <c:spPr>
              <a:solidFill>
                <a:schemeClr val="accent3">
                  <a:lumMod val="70000"/>
                </a:schemeClr>
              </a:solidFill>
              <a:ln w="6350">
                <a:noFill/>
              </a:ln>
              <a:effectLst/>
            </c:spPr>
            <c:extLst>
              <c:ext xmlns:c16="http://schemas.microsoft.com/office/drawing/2014/chart" uri="{C3380CC4-5D6E-409C-BE32-E72D297353CC}">
                <c16:uniqueId val="{0000127D-0635-4DDC-93D6-3B744CECD2B8}"/>
              </c:ext>
            </c:extLst>
          </c:dPt>
          <c:dPt>
            <c:idx val="2367"/>
            <c:bubble3D val="0"/>
            <c:spPr>
              <a:solidFill>
                <a:schemeClr val="accent4">
                  <a:lumMod val="70000"/>
                </a:schemeClr>
              </a:solidFill>
              <a:ln w="6350">
                <a:noFill/>
              </a:ln>
              <a:effectLst/>
            </c:spPr>
            <c:extLst>
              <c:ext xmlns:c16="http://schemas.microsoft.com/office/drawing/2014/chart" uri="{C3380CC4-5D6E-409C-BE32-E72D297353CC}">
                <c16:uniqueId val="{0000127F-0635-4DDC-93D6-3B744CECD2B8}"/>
              </c:ext>
            </c:extLst>
          </c:dPt>
          <c:dPt>
            <c:idx val="2368"/>
            <c:bubble3D val="0"/>
            <c:spPr>
              <a:solidFill>
                <a:schemeClr val="accent5">
                  <a:lumMod val="70000"/>
                </a:schemeClr>
              </a:solidFill>
              <a:ln w="6350">
                <a:noFill/>
              </a:ln>
              <a:effectLst/>
            </c:spPr>
            <c:extLst>
              <c:ext xmlns:c16="http://schemas.microsoft.com/office/drawing/2014/chart" uri="{C3380CC4-5D6E-409C-BE32-E72D297353CC}">
                <c16:uniqueId val="{00001281-0635-4DDC-93D6-3B744CECD2B8}"/>
              </c:ext>
            </c:extLst>
          </c:dPt>
          <c:dPt>
            <c:idx val="2369"/>
            <c:bubble3D val="0"/>
            <c:spPr>
              <a:solidFill>
                <a:schemeClr val="accent6">
                  <a:lumMod val="70000"/>
                </a:schemeClr>
              </a:solidFill>
              <a:ln w="6350">
                <a:noFill/>
              </a:ln>
              <a:effectLst/>
            </c:spPr>
            <c:extLst>
              <c:ext xmlns:c16="http://schemas.microsoft.com/office/drawing/2014/chart" uri="{C3380CC4-5D6E-409C-BE32-E72D297353CC}">
                <c16:uniqueId val="{00001283-0635-4DDC-93D6-3B744CECD2B8}"/>
              </c:ext>
            </c:extLst>
          </c:dPt>
          <c:dPt>
            <c:idx val="2370"/>
            <c:bubble3D val="0"/>
            <c:spPr>
              <a:solidFill>
                <a:schemeClr val="accent1">
                  <a:lumMod val="50000"/>
                  <a:lumOff val="50000"/>
                </a:schemeClr>
              </a:solidFill>
              <a:ln w="6350">
                <a:noFill/>
              </a:ln>
              <a:effectLst/>
            </c:spPr>
            <c:extLst>
              <c:ext xmlns:c16="http://schemas.microsoft.com/office/drawing/2014/chart" uri="{C3380CC4-5D6E-409C-BE32-E72D297353CC}">
                <c16:uniqueId val="{00001285-0635-4DDC-93D6-3B744CECD2B8}"/>
              </c:ext>
            </c:extLst>
          </c:dPt>
          <c:dPt>
            <c:idx val="2371"/>
            <c:bubble3D val="0"/>
            <c:spPr>
              <a:solidFill>
                <a:schemeClr val="accent2">
                  <a:lumMod val="50000"/>
                  <a:lumOff val="50000"/>
                </a:schemeClr>
              </a:solidFill>
              <a:ln w="6350">
                <a:noFill/>
              </a:ln>
              <a:effectLst/>
            </c:spPr>
            <c:extLst>
              <c:ext xmlns:c16="http://schemas.microsoft.com/office/drawing/2014/chart" uri="{C3380CC4-5D6E-409C-BE32-E72D297353CC}">
                <c16:uniqueId val="{00001287-0635-4DDC-93D6-3B744CECD2B8}"/>
              </c:ext>
            </c:extLst>
          </c:dPt>
          <c:dPt>
            <c:idx val="2372"/>
            <c:bubble3D val="0"/>
            <c:spPr>
              <a:solidFill>
                <a:schemeClr val="accent3">
                  <a:lumMod val="50000"/>
                  <a:lumOff val="50000"/>
                </a:schemeClr>
              </a:solidFill>
              <a:ln w="6350">
                <a:noFill/>
              </a:ln>
              <a:effectLst/>
            </c:spPr>
            <c:extLst>
              <c:ext xmlns:c16="http://schemas.microsoft.com/office/drawing/2014/chart" uri="{C3380CC4-5D6E-409C-BE32-E72D297353CC}">
                <c16:uniqueId val="{00001289-0635-4DDC-93D6-3B744CECD2B8}"/>
              </c:ext>
            </c:extLst>
          </c:dPt>
          <c:dPt>
            <c:idx val="2373"/>
            <c:bubble3D val="0"/>
            <c:spPr>
              <a:solidFill>
                <a:schemeClr val="accent4">
                  <a:lumMod val="50000"/>
                  <a:lumOff val="50000"/>
                </a:schemeClr>
              </a:solidFill>
              <a:ln w="6350">
                <a:noFill/>
              </a:ln>
              <a:effectLst/>
            </c:spPr>
            <c:extLst>
              <c:ext xmlns:c16="http://schemas.microsoft.com/office/drawing/2014/chart" uri="{C3380CC4-5D6E-409C-BE32-E72D297353CC}">
                <c16:uniqueId val="{0000128B-0635-4DDC-93D6-3B744CECD2B8}"/>
              </c:ext>
            </c:extLst>
          </c:dPt>
          <c:dPt>
            <c:idx val="2374"/>
            <c:bubble3D val="0"/>
            <c:spPr>
              <a:solidFill>
                <a:schemeClr val="accent5">
                  <a:lumMod val="50000"/>
                  <a:lumOff val="50000"/>
                </a:schemeClr>
              </a:solidFill>
              <a:ln w="6350">
                <a:noFill/>
              </a:ln>
              <a:effectLst/>
            </c:spPr>
            <c:extLst>
              <c:ext xmlns:c16="http://schemas.microsoft.com/office/drawing/2014/chart" uri="{C3380CC4-5D6E-409C-BE32-E72D297353CC}">
                <c16:uniqueId val="{0000128D-0635-4DDC-93D6-3B744CECD2B8}"/>
              </c:ext>
            </c:extLst>
          </c:dPt>
          <c:dPt>
            <c:idx val="2375"/>
            <c:bubble3D val="0"/>
            <c:spPr>
              <a:solidFill>
                <a:schemeClr val="accent6">
                  <a:lumMod val="50000"/>
                  <a:lumOff val="50000"/>
                </a:schemeClr>
              </a:solidFill>
              <a:ln w="6350">
                <a:noFill/>
              </a:ln>
              <a:effectLst/>
            </c:spPr>
            <c:extLst>
              <c:ext xmlns:c16="http://schemas.microsoft.com/office/drawing/2014/chart" uri="{C3380CC4-5D6E-409C-BE32-E72D297353CC}">
                <c16:uniqueId val="{0000128F-0635-4DDC-93D6-3B744CECD2B8}"/>
              </c:ext>
            </c:extLst>
          </c:dPt>
          <c:dPt>
            <c:idx val="2376"/>
            <c:bubble3D val="0"/>
            <c:spPr>
              <a:solidFill>
                <a:schemeClr val="accent1"/>
              </a:solidFill>
              <a:ln w="6350">
                <a:noFill/>
              </a:ln>
              <a:effectLst/>
            </c:spPr>
            <c:extLst>
              <c:ext xmlns:c16="http://schemas.microsoft.com/office/drawing/2014/chart" uri="{C3380CC4-5D6E-409C-BE32-E72D297353CC}">
                <c16:uniqueId val="{00001291-0635-4DDC-93D6-3B744CECD2B8}"/>
              </c:ext>
            </c:extLst>
          </c:dPt>
          <c:dPt>
            <c:idx val="2377"/>
            <c:bubble3D val="0"/>
            <c:spPr>
              <a:solidFill>
                <a:schemeClr val="accent2"/>
              </a:solidFill>
              <a:ln w="6350">
                <a:noFill/>
              </a:ln>
              <a:effectLst/>
            </c:spPr>
            <c:extLst>
              <c:ext xmlns:c16="http://schemas.microsoft.com/office/drawing/2014/chart" uri="{C3380CC4-5D6E-409C-BE32-E72D297353CC}">
                <c16:uniqueId val="{00001293-0635-4DDC-93D6-3B744CECD2B8}"/>
              </c:ext>
            </c:extLst>
          </c:dPt>
          <c:dPt>
            <c:idx val="2378"/>
            <c:bubble3D val="0"/>
            <c:spPr>
              <a:solidFill>
                <a:schemeClr val="accent3"/>
              </a:solidFill>
              <a:ln w="6350">
                <a:noFill/>
              </a:ln>
              <a:effectLst/>
            </c:spPr>
            <c:extLst>
              <c:ext xmlns:c16="http://schemas.microsoft.com/office/drawing/2014/chart" uri="{C3380CC4-5D6E-409C-BE32-E72D297353CC}">
                <c16:uniqueId val="{00001295-0635-4DDC-93D6-3B744CECD2B8}"/>
              </c:ext>
            </c:extLst>
          </c:dPt>
          <c:dPt>
            <c:idx val="2379"/>
            <c:bubble3D val="0"/>
            <c:spPr>
              <a:solidFill>
                <a:schemeClr val="accent4"/>
              </a:solidFill>
              <a:ln w="6350">
                <a:noFill/>
              </a:ln>
              <a:effectLst/>
            </c:spPr>
            <c:extLst>
              <c:ext xmlns:c16="http://schemas.microsoft.com/office/drawing/2014/chart" uri="{C3380CC4-5D6E-409C-BE32-E72D297353CC}">
                <c16:uniqueId val="{00001297-0635-4DDC-93D6-3B744CECD2B8}"/>
              </c:ext>
            </c:extLst>
          </c:dPt>
          <c:dPt>
            <c:idx val="2380"/>
            <c:bubble3D val="0"/>
            <c:spPr>
              <a:solidFill>
                <a:schemeClr val="accent5"/>
              </a:solidFill>
              <a:ln w="6350">
                <a:noFill/>
              </a:ln>
              <a:effectLst/>
            </c:spPr>
            <c:extLst>
              <c:ext xmlns:c16="http://schemas.microsoft.com/office/drawing/2014/chart" uri="{C3380CC4-5D6E-409C-BE32-E72D297353CC}">
                <c16:uniqueId val="{00001299-0635-4DDC-93D6-3B744CECD2B8}"/>
              </c:ext>
            </c:extLst>
          </c:dPt>
          <c:dPt>
            <c:idx val="2381"/>
            <c:bubble3D val="0"/>
            <c:spPr>
              <a:solidFill>
                <a:schemeClr val="accent6"/>
              </a:solidFill>
              <a:ln w="6350">
                <a:noFill/>
              </a:ln>
              <a:effectLst/>
            </c:spPr>
            <c:extLst>
              <c:ext xmlns:c16="http://schemas.microsoft.com/office/drawing/2014/chart" uri="{C3380CC4-5D6E-409C-BE32-E72D297353CC}">
                <c16:uniqueId val="{0000129B-0635-4DDC-93D6-3B744CECD2B8}"/>
              </c:ext>
            </c:extLst>
          </c:dPt>
          <c:dPt>
            <c:idx val="2382"/>
            <c:bubble3D val="0"/>
            <c:spPr>
              <a:solidFill>
                <a:schemeClr val="accent1">
                  <a:lumMod val="60000"/>
                </a:schemeClr>
              </a:solidFill>
              <a:ln w="6350">
                <a:noFill/>
              </a:ln>
              <a:effectLst/>
            </c:spPr>
            <c:extLst>
              <c:ext xmlns:c16="http://schemas.microsoft.com/office/drawing/2014/chart" uri="{C3380CC4-5D6E-409C-BE32-E72D297353CC}">
                <c16:uniqueId val="{0000129D-0635-4DDC-93D6-3B744CECD2B8}"/>
              </c:ext>
            </c:extLst>
          </c:dPt>
          <c:dPt>
            <c:idx val="2383"/>
            <c:bubble3D val="0"/>
            <c:spPr>
              <a:solidFill>
                <a:schemeClr val="accent2">
                  <a:lumMod val="60000"/>
                </a:schemeClr>
              </a:solidFill>
              <a:ln w="6350">
                <a:noFill/>
              </a:ln>
              <a:effectLst/>
            </c:spPr>
            <c:extLst>
              <c:ext xmlns:c16="http://schemas.microsoft.com/office/drawing/2014/chart" uri="{C3380CC4-5D6E-409C-BE32-E72D297353CC}">
                <c16:uniqueId val="{0000129F-0635-4DDC-93D6-3B744CECD2B8}"/>
              </c:ext>
            </c:extLst>
          </c:dPt>
          <c:dPt>
            <c:idx val="2384"/>
            <c:bubble3D val="0"/>
            <c:spPr>
              <a:solidFill>
                <a:schemeClr val="accent3">
                  <a:lumMod val="60000"/>
                </a:schemeClr>
              </a:solidFill>
              <a:ln w="6350">
                <a:noFill/>
              </a:ln>
              <a:effectLst/>
            </c:spPr>
            <c:extLst>
              <c:ext xmlns:c16="http://schemas.microsoft.com/office/drawing/2014/chart" uri="{C3380CC4-5D6E-409C-BE32-E72D297353CC}">
                <c16:uniqueId val="{000012A1-0635-4DDC-93D6-3B744CECD2B8}"/>
              </c:ext>
            </c:extLst>
          </c:dPt>
          <c:dPt>
            <c:idx val="2385"/>
            <c:bubble3D val="0"/>
            <c:spPr>
              <a:solidFill>
                <a:schemeClr val="accent4">
                  <a:lumMod val="60000"/>
                </a:schemeClr>
              </a:solidFill>
              <a:ln w="6350">
                <a:noFill/>
              </a:ln>
              <a:effectLst/>
            </c:spPr>
            <c:extLst>
              <c:ext xmlns:c16="http://schemas.microsoft.com/office/drawing/2014/chart" uri="{C3380CC4-5D6E-409C-BE32-E72D297353CC}">
                <c16:uniqueId val="{000012A3-0635-4DDC-93D6-3B744CECD2B8}"/>
              </c:ext>
            </c:extLst>
          </c:dPt>
          <c:dPt>
            <c:idx val="2386"/>
            <c:bubble3D val="0"/>
            <c:spPr>
              <a:solidFill>
                <a:schemeClr val="accent5">
                  <a:lumMod val="60000"/>
                </a:schemeClr>
              </a:solidFill>
              <a:ln w="6350">
                <a:noFill/>
              </a:ln>
              <a:effectLst/>
            </c:spPr>
            <c:extLst>
              <c:ext xmlns:c16="http://schemas.microsoft.com/office/drawing/2014/chart" uri="{C3380CC4-5D6E-409C-BE32-E72D297353CC}">
                <c16:uniqueId val="{000012A5-0635-4DDC-93D6-3B744CECD2B8}"/>
              </c:ext>
            </c:extLst>
          </c:dPt>
          <c:dPt>
            <c:idx val="2387"/>
            <c:bubble3D val="0"/>
            <c:spPr>
              <a:solidFill>
                <a:schemeClr val="accent6">
                  <a:lumMod val="60000"/>
                </a:schemeClr>
              </a:solidFill>
              <a:ln w="6350">
                <a:noFill/>
              </a:ln>
              <a:effectLst/>
            </c:spPr>
            <c:extLst>
              <c:ext xmlns:c16="http://schemas.microsoft.com/office/drawing/2014/chart" uri="{C3380CC4-5D6E-409C-BE32-E72D297353CC}">
                <c16:uniqueId val="{000012A7-0635-4DDC-93D6-3B744CECD2B8}"/>
              </c:ext>
            </c:extLst>
          </c:dPt>
          <c:dPt>
            <c:idx val="2388"/>
            <c:bubble3D val="0"/>
            <c:spPr>
              <a:solidFill>
                <a:schemeClr val="accent1">
                  <a:lumMod val="80000"/>
                  <a:lumOff val="20000"/>
                </a:schemeClr>
              </a:solidFill>
              <a:ln w="6350">
                <a:noFill/>
              </a:ln>
              <a:effectLst/>
            </c:spPr>
            <c:extLst>
              <c:ext xmlns:c16="http://schemas.microsoft.com/office/drawing/2014/chart" uri="{C3380CC4-5D6E-409C-BE32-E72D297353CC}">
                <c16:uniqueId val="{000012A9-0635-4DDC-93D6-3B744CECD2B8}"/>
              </c:ext>
            </c:extLst>
          </c:dPt>
          <c:dPt>
            <c:idx val="2389"/>
            <c:bubble3D val="0"/>
            <c:spPr>
              <a:solidFill>
                <a:schemeClr val="accent2">
                  <a:lumMod val="80000"/>
                  <a:lumOff val="20000"/>
                </a:schemeClr>
              </a:solidFill>
              <a:ln w="6350">
                <a:noFill/>
              </a:ln>
              <a:effectLst/>
            </c:spPr>
            <c:extLst>
              <c:ext xmlns:c16="http://schemas.microsoft.com/office/drawing/2014/chart" uri="{C3380CC4-5D6E-409C-BE32-E72D297353CC}">
                <c16:uniqueId val="{000012AB-0635-4DDC-93D6-3B744CECD2B8}"/>
              </c:ext>
            </c:extLst>
          </c:dPt>
          <c:dPt>
            <c:idx val="2390"/>
            <c:bubble3D val="0"/>
            <c:spPr>
              <a:solidFill>
                <a:schemeClr val="accent3">
                  <a:lumMod val="80000"/>
                  <a:lumOff val="20000"/>
                </a:schemeClr>
              </a:solidFill>
              <a:ln w="6350">
                <a:noFill/>
              </a:ln>
              <a:effectLst/>
            </c:spPr>
            <c:extLst>
              <c:ext xmlns:c16="http://schemas.microsoft.com/office/drawing/2014/chart" uri="{C3380CC4-5D6E-409C-BE32-E72D297353CC}">
                <c16:uniqueId val="{000012AD-0635-4DDC-93D6-3B744CECD2B8}"/>
              </c:ext>
            </c:extLst>
          </c:dPt>
          <c:dPt>
            <c:idx val="2391"/>
            <c:bubble3D val="0"/>
            <c:spPr>
              <a:solidFill>
                <a:schemeClr val="accent4">
                  <a:lumMod val="80000"/>
                  <a:lumOff val="20000"/>
                </a:schemeClr>
              </a:solidFill>
              <a:ln w="6350">
                <a:noFill/>
              </a:ln>
              <a:effectLst/>
            </c:spPr>
            <c:extLst>
              <c:ext xmlns:c16="http://schemas.microsoft.com/office/drawing/2014/chart" uri="{C3380CC4-5D6E-409C-BE32-E72D297353CC}">
                <c16:uniqueId val="{000012AF-0635-4DDC-93D6-3B744CECD2B8}"/>
              </c:ext>
            </c:extLst>
          </c:dPt>
          <c:dPt>
            <c:idx val="2392"/>
            <c:bubble3D val="0"/>
            <c:spPr>
              <a:solidFill>
                <a:schemeClr val="accent5">
                  <a:lumMod val="80000"/>
                  <a:lumOff val="20000"/>
                </a:schemeClr>
              </a:solidFill>
              <a:ln w="6350">
                <a:noFill/>
              </a:ln>
              <a:effectLst/>
            </c:spPr>
            <c:extLst>
              <c:ext xmlns:c16="http://schemas.microsoft.com/office/drawing/2014/chart" uri="{C3380CC4-5D6E-409C-BE32-E72D297353CC}">
                <c16:uniqueId val="{000012B1-0635-4DDC-93D6-3B744CECD2B8}"/>
              </c:ext>
            </c:extLst>
          </c:dPt>
          <c:dPt>
            <c:idx val="2393"/>
            <c:bubble3D val="0"/>
            <c:spPr>
              <a:solidFill>
                <a:schemeClr val="accent6">
                  <a:lumMod val="80000"/>
                  <a:lumOff val="20000"/>
                </a:schemeClr>
              </a:solidFill>
              <a:ln w="6350">
                <a:noFill/>
              </a:ln>
              <a:effectLst/>
            </c:spPr>
            <c:extLst>
              <c:ext xmlns:c16="http://schemas.microsoft.com/office/drawing/2014/chart" uri="{C3380CC4-5D6E-409C-BE32-E72D297353CC}">
                <c16:uniqueId val="{000012B3-0635-4DDC-93D6-3B744CECD2B8}"/>
              </c:ext>
            </c:extLst>
          </c:dPt>
          <c:dPt>
            <c:idx val="2394"/>
            <c:bubble3D val="0"/>
            <c:spPr>
              <a:solidFill>
                <a:schemeClr val="accent1">
                  <a:lumMod val="80000"/>
                </a:schemeClr>
              </a:solidFill>
              <a:ln w="6350">
                <a:noFill/>
              </a:ln>
              <a:effectLst/>
            </c:spPr>
            <c:extLst>
              <c:ext xmlns:c16="http://schemas.microsoft.com/office/drawing/2014/chart" uri="{C3380CC4-5D6E-409C-BE32-E72D297353CC}">
                <c16:uniqueId val="{000012B5-0635-4DDC-93D6-3B744CECD2B8}"/>
              </c:ext>
            </c:extLst>
          </c:dPt>
          <c:dPt>
            <c:idx val="2395"/>
            <c:bubble3D val="0"/>
            <c:spPr>
              <a:solidFill>
                <a:schemeClr val="accent2">
                  <a:lumMod val="80000"/>
                </a:schemeClr>
              </a:solidFill>
              <a:ln w="6350">
                <a:noFill/>
              </a:ln>
              <a:effectLst/>
            </c:spPr>
            <c:extLst>
              <c:ext xmlns:c16="http://schemas.microsoft.com/office/drawing/2014/chart" uri="{C3380CC4-5D6E-409C-BE32-E72D297353CC}">
                <c16:uniqueId val="{000012B7-0635-4DDC-93D6-3B744CECD2B8}"/>
              </c:ext>
            </c:extLst>
          </c:dPt>
          <c:dPt>
            <c:idx val="2396"/>
            <c:bubble3D val="0"/>
            <c:spPr>
              <a:solidFill>
                <a:schemeClr val="accent3">
                  <a:lumMod val="80000"/>
                </a:schemeClr>
              </a:solidFill>
              <a:ln w="6350">
                <a:noFill/>
              </a:ln>
              <a:effectLst/>
            </c:spPr>
            <c:extLst>
              <c:ext xmlns:c16="http://schemas.microsoft.com/office/drawing/2014/chart" uri="{C3380CC4-5D6E-409C-BE32-E72D297353CC}">
                <c16:uniqueId val="{000012B9-0635-4DDC-93D6-3B744CECD2B8}"/>
              </c:ext>
            </c:extLst>
          </c:dPt>
          <c:dPt>
            <c:idx val="2397"/>
            <c:bubble3D val="0"/>
            <c:spPr>
              <a:solidFill>
                <a:schemeClr val="accent4">
                  <a:lumMod val="80000"/>
                </a:schemeClr>
              </a:solidFill>
              <a:ln w="6350">
                <a:noFill/>
              </a:ln>
              <a:effectLst/>
            </c:spPr>
            <c:extLst>
              <c:ext xmlns:c16="http://schemas.microsoft.com/office/drawing/2014/chart" uri="{C3380CC4-5D6E-409C-BE32-E72D297353CC}">
                <c16:uniqueId val="{000012BB-0635-4DDC-93D6-3B744CECD2B8}"/>
              </c:ext>
            </c:extLst>
          </c:dPt>
          <c:dPt>
            <c:idx val="2398"/>
            <c:bubble3D val="0"/>
            <c:spPr>
              <a:solidFill>
                <a:schemeClr val="accent5">
                  <a:lumMod val="80000"/>
                </a:schemeClr>
              </a:solidFill>
              <a:ln w="6350">
                <a:noFill/>
              </a:ln>
              <a:effectLst/>
            </c:spPr>
            <c:extLst>
              <c:ext xmlns:c16="http://schemas.microsoft.com/office/drawing/2014/chart" uri="{C3380CC4-5D6E-409C-BE32-E72D297353CC}">
                <c16:uniqueId val="{000012BD-0635-4DDC-93D6-3B744CECD2B8}"/>
              </c:ext>
            </c:extLst>
          </c:dPt>
          <c:dPt>
            <c:idx val="2399"/>
            <c:bubble3D val="0"/>
            <c:spPr>
              <a:solidFill>
                <a:schemeClr val="accent6">
                  <a:lumMod val="80000"/>
                </a:schemeClr>
              </a:solidFill>
              <a:ln w="6350">
                <a:noFill/>
              </a:ln>
              <a:effectLst/>
            </c:spPr>
            <c:extLst>
              <c:ext xmlns:c16="http://schemas.microsoft.com/office/drawing/2014/chart" uri="{C3380CC4-5D6E-409C-BE32-E72D297353CC}">
                <c16:uniqueId val="{000012BF-0635-4DDC-93D6-3B744CECD2B8}"/>
              </c:ext>
            </c:extLst>
          </c:dPt>
          <c:dPt>
            <c:idx val="2400"/>
            <c:bubble3D val="0"/>
            <c:spPr>
              <a:solidFill>
                <a:schemeClr val="accent1">
                  <a:lumMod val="60000"/>
                  <a:lumOff val="40000"/>
                </a:schemeClr>
              </a:solidFill>
              <a:ln w="6350">
                <a:noFill/>
              </a:ln>
              <a:effectLst/>
            </c:spPr>
            <c:extLst>
              <c:ext xmlns:c16="http://schemas.microsoft.com/office/drawing/2014/chart" uri="{C3380CC4-5D6E-409C-BE32-E72D297353CC}">
                <c16:uniqueId val="{000012C1-0635-4DDC-93D6-3B744CECD2B8}"/>
              </c:ext>
            </c:extLst>
          </c:dPt>
          <c:dPt>
            <c:idx val="2401"/>
            <c:bubble3D val="0"/>
            <c:spPr>
              <a:solidFill>
                <a:schemeClr val="accent2">
                  <a:lumMod val="60000"/>
                  <a:lumOff val="40000"/>
                </a:schemeClr>
              </a:solidFill>
              <a:ln w="6350">
                <a:noFill/>
              </a:ln>
              <a:effectLst/>
            </c:spPr>
            <c:extLst>
              <c:ext xmlns:c16="http://schemas.microsoft.com/office/drawing/2014/chart" uri="{C3380CC4-5D6E-409C-BE32-E72D297353CC}">
                <c16:uniqueId val="{000012C3-0635-4DDC-93D6-3B744CECD2B8}"/>
              </c:ext>
            </c:extLst>
          </c:dPt>
          <c:dPt>
            <c:idx val="2402"/>
            <c:bubble3D val="0"/>
            <c:spPr>
              <a:solidFill>
                <a:schemeClr val="accent3">
                  <a:lumMod val="60000"/>
                  <a:lumOff val="40000"/>
                </a:schemeClr>
              </a:solidFill>
              <a:ln w="6350">
                <a:noFill/>
              </a:ln>
              <a:effectLst/>
            </c:spPr>
            <c:extLst>
              <c:ext xmlns:c16="http://schemas.microsoft.com/office/drawing/2014/chart" uri="{C3380CC4-5D6E-409C-BE32-E72D297353CC}">
                <c16:uniqueId val="{000012C5-0635-4DDC-93D6-3B744CECD2B8}"/>
              </c:ext>
            </c:extLst>
          </c:dPt>
          <c:dPt>
            <c:idx val="2403"/>
            <c:bubble3D val="0"/>
            <c:spPr>
              <a:solidFill>
                <a:schemeClr val="accent4">
                  <a:lumMod val="60000"/>
                  <a:lumOff val="40000"/>
                </a:schemeClr>
              </a:solidFill>
              <a:ln w="6350">
                <a:noFill/>
              </a:ln>
              <a:effectLst/>
            </c:spPr>
            <c:extLst>
              <c:ext xmlns:c16="http://schemas.microsoft.com/office/drawing/2014/chart" uri="{C3380CC4-5D6E-409C-BE32-E72D297353CC}">
                <c16:uniqueId val="{000012C7-0635-4DDC-93D6-3B744CECD2B8}"/>
              </c:ext>
            </c:extLst>
          </c:dPt>
          <c:dPt>
            <c:idx val="2404"/>
            <c:bubble3D val="0"/>
            <c:spPr>
              <a:solidFill>
                <a:schemeClr val="accent5">
                  <a:lumMod val="60000"/>
                  <a:lumOff val="40000"/>
                </a:schemeClr>
              </a:solidFill>
              <a:ln w="6350">
                <a:noFill/>
              </a:ln>
              <a:effectLst/>
            </c:spPr>
            <c:extLst>
              <c:ext xmlns:c16="http://schemas.microsoft.com/office/drawing/2014/chart" uri="{C3380CC4-5D6E-409C-BE32-E72D297353CC}">
                <c16:uniqueId val="{000012C9-0635-4DDC-93D6-3B744CECD2B8}"/>
              </c:ext>
            </c:extLst>
          </c:dPt>
          <c:dPt>
            <c:idx val="2405"/>
            <c:bubble3D val="0"/>
            <c:spPr>
              <a:solidFill>
                <a:schemeClr val="accent6">
                  <a:lumMod val="60000"/>
                  <a:lumOff val="40000"/>
                </a:schemeClr>
              </a:solidFill>
              <a:ln w="6350">
                <a:noFill/>
              </a:ln>
              <a:effectLst/>
            </c:spPr>
            <c:extLst>
              <c:ext xmlns:c16="http://schemas.microsoft.com/office/drawing/2014/chart" uri="{C3380CC4-5D6E-409C-BE32-E72D297353CC}">
                <c16:uniqueId val="{000012CB-0635-4DDC-93D6-3B744CECD2B8}"/>
              </c:ext>
            </c:extLst>
          </c:dPt>
          <c:dPt>
            <c:idx val="2406"/>
            <c:bubble3D val="0"/>
            <c:spPr>
              <a:solidFill>
                <a:schemeClr val="accent1">
                  <a:lumMod val="50000"/>
                </a:schemeClr>
              </a:solidFill>
              <a:ln w="6350">
                <a:noFill/>
              </a:ln>
              <a:effectLst/>
            </c:spPr>
            <c:extLst>
              <c:ext xmlns:c16="http://schemas.microsoft.com/office/drawing/2014/chart" uri="{C3380CC4-5D6E-409C-BE32-E72D297353CC}">
                <c16:uniqueId val="{000012CD-0635-4DDC-93D6-3B744CECD2B8}"/>
              </c:ext>
            </c:extLst>
          </c:dPt>
          <c:dPt>
            <c:idx val="2407"/>
            <c:bubble3D val="0"/>
            <c:spPr>
              <a:solidFill>
                <a:schemeClr val="accent2">
                  <a:lumMod val="50000"/>
                </a:schemeClr>
              </a:solidFill>
              <a:ln w="6350">
                <a:noFill/>
              </a:ln>
              <a:effectLst/>
            </c:spPr>
            <c:extLst>
              <c:ext xmlns:c16="http://schemas.microsoft.com/office/drawing/2014/chart" uri="{C3380CC4-5D6E-409C-BE32-E72D297353CC}">
                <c16:uniqueId val="{000012CF-0635-4DDC-93D6-3B744CECD2B8}"/>
              </c:ext>
            </c:extLst>
          </c:dPt>
          <c:dPt>
            <c:idx val="2408"/>
            <c:bubble3D val="0"/>
            <c:spPr>
              <a:solidFill>
                <a:schemeClr val="accent3">
                  <a:lumMod val="50000"/>
                </a:schemeClr>
              </a:solidFill>
              <a:ln w="6350">
                <a:noFill/>
              </a:ln>
              <a:effectLst/>
            </c:spPr>
            <c:extLst>
              <c:ext xmlns:c16="http://schemas.microsoft.com/office/drawing/2014/chart" uri="{C3380CC4-5D6E-409C-BE32-E72D297353CC}">
                <c16:uniqueId val="{000012D1-0635-4DDC-93D6-3B744CECD2B8}"/>
              </c:ext>
            </c:extLst>
          </c:dPt>
          <c:dPt>
            <c:idx val="2409"/>
            <c:bubble3D val="0"/>
            <c:spPr>
              <a:solidFill>
                <a:schemeClr val="accent4">
                  <a:lumMod val="50000"/>
                </a:schemeClr>
              </a:solidFill>
              <a:ln w="6350">
                <a:noFill/>
              </a:ln>
              <a:effectLst/>
            </c:spPr>
            <c:extLst>
              <c:ext xmlns:c16="http://schemas.microsoft.com/office/drawing/2014/chart" uri="{C3380CC4-5D6E-409C-BE32-E72D297353CC}">
                <c16:uniqueId val="{000012D3-0635-4DDC-93D6-3B744CECD2B8}"/>
              </c:ext>
            </c:extLst>
          </c:dPt>
          <c:dPt>
            <c:idx val="2410"/>
            <c:bubble3D val="0"/>
            <c:spPr>
              <a:solidFill>
                <a:schemeClr val="accent5">
                  <a:lumMod val="50000"/>
                </a:schemeClr>
              </a:solidFill>
              <a:ln w="6350">
                <a:noFill/>
              </a:ln>
              <a:effectLst/>
            </c:spPr>
            <c:extLst>
              <c:ext xmlns:c16="http://schemas.microsoft.com/office/drawing/2014/chart" uri="{C3380CC4-5D6E-409C-BE32-E72D297353CC}">
                <c16:uniqueId val="{000012D5-0635-4DDC-93D6-3B744CECD2B8}"/>
              </c:ext>
            </c:extLst>
          </c:dPt>
          <c:dPt>
            <c:idx val="2411"/>
            <c:bubble3D val="0"/>
            <c:spPr>
              <a:solidFill>
                <a:schemeClr val="accent6">
                  <a:lumMod val="50000"/>
                </a:schemeClr>
              </a:solidFill>
              <a:ln w="6350">
                <a:noFill/>
              </a:ln>
              <a:effectLst/>
            </c:spPr>
            <c:extLst>
              <c:ext xmlns:c16="http://schemas.microsoft.com/office/drawing/2014/chart" uri="{C3380CC4-5D6E-409C-BE32-E72D297353CC}">
                <c16:uniqueId val="{000012D7-0635-4DDC-93D6-3B744CECD2B8}"/>
              </c:ext>
            </c:extLst>
          </c:dPt>
          <c:dPt>
            <c:idx val="2412"/>
            <c:bubble3D val="0"/>
            <c:spPr>
              <a:solidFill>
                <a:schemeClr val="accent1">
                  <a:lumMod val="70000"/>
                  <a:lumOff val="30000"/>
                </a:schemeClr>
              </a:solidFill>
              <a:ln w="6350">
                <a:noFill/>
              </a:ln>
              <a:effectLst/>
            </c:spPr>
            <c:extLst>
              <c:ext xmlns:c16="http://schemas.microsoft.com/office/drawing/2014/chart" uri="{C3380CC4-5D6E-409C-BE32-E72D297353CC}">
                <c16:uniqueId val="{000012D9-0635-4DDC-93D6-3B744CECD2B8}"/>
              </c:ext>
            </c:extLst>
          </c:dPt>
          <c:dPt>
            <c:idx val="2413"/>
            <c:bubble3D val="0"/>
            <c:spPr>
              <a:solidFill>
                <a:schemeClr val="accent2">
                  <a:lumMod val="70000"/>
                  <a:lumOff val="30000"/>
                </a:schemeClr>
              </a:solidFill>
              <a:ln w="6350">
                <a:noFill/>
              </a:ln>
              <a:effectLst/>
            </c:spPr>
            <c:extLst>
              <c:ext xmlns:c16="http://schemas.microsoft.com/office/drawing/2014/chart" uri="{C3380CC4-5D6E-409C-BE32-E72D297353CC}">
                <c16:uniqueId val="{000012DB-0635-4DDC-93D6-3B744CECD2B8}"/>
              </c:ext>
            </c:extLst>
          </c:dPt>
          <c:dPt>
            <c:idx val="2414"/>
            <c:bubble3D val="0"/>
            <c:spPr>
              <a:solidFill>
                <a:schemeClr val="accent3">
                  <a:lumMod val="70000"/>
                  <a:lumOff val="30000"/>
                </a:schemeClr>
              </a:solidFill>
              <a:ln w="6350">
                <a:noFill/>
              </a:ln>
              <a:effectLst/>
            </c:spPr>
            <c:extLst>
              <c:ext xmlns:c16="http://schemas.microsoft.com/office/drawing/2014/chart" uri="{C3380CC4-5D6E-409C-BE32-E72D297353CC}">
                <c16:uniqueId val="{000012DD-0635-4DDC-93D6-3B744CECD2B8}"/>
              </c:ext>
            </c:extLst>
          </c:dPt>
          <c:dPt>
            <c:idx val="2415"/>
            <c:bubble3D val="0"/>
            <c:spPr>
              <a:solidFill>
                <a:schemeClr val="accent4">
                  <a:lumMod val="70000"/>
                  <a:lumOff val="30000"/>
                </a:schemeClr>
              </a:solidFill>
              <a:ln w="6350">
                <a:noFill/>
              </a:ln>
              <a:effectLst/>
            </c:spPr>
            <c:extLst>
              <c:ext xmlns:c16="http://schemas.microsoft.com/office/drawing/2014/chart" uri="{C3380CC4-5D6E-409C-BE32-E72D297353CC}">
                <c16:uniqueId val="{000012DF-0635-4DDC-93D6-3B744CECD2B8}"/>
              </c:ext>
            </c:extLst>
          </c:dPt>
          <c:dPt>
            <c:idx val="2416"/>
            <c:bubble3D val="0"/>
            <c:spPr>
              <a:solidFill>
                <a:schemeClr val="accent5">
                  <a:lumMod val="70000"/>
                  <a:lumOff val="30000"/>
                </a:schemeClr>
              </a:solidFill>
              <a:ln w="6350">
                <a:noFill/>
              </a:ln>
              <a:effectLst/>
            </c:spPr>
            <c:extLst>
              <c:ext xmlns:c16="http://schemas.microsoft.com/office/drawing/2014/chart" uri="{C3380CC4-5D6E-409C-BE32-E72D297353CC}">
                <c16:uniqueId val="{000012E1-0635-4DDC-93D6-3B744CECD2B8}"/>
              </c:ext>
            </c:extLst>
          </c:dPt>
          <c:dPt>
            <c:idx val="2417"/>
            <c:bubble3D val="0"/>
            <c:spPr>
              <a:solidFill>
                <a:schemeClr val="accent6">
                  <a:lumMod val="70000"/>
                  <a:lumOff val="30000"/>
                </a:schemeClr>
              </a:solidFill>
              <a:ln w="6350">
                <a:noFill/>
              </a:ln>
              <a:effectLst/>
            </c:spPr>
            <c:extLst>
              <c:ext xmlns:c16="http://schemas.microsoft.com/office/drawing/2014/chart" uri="{C3380CC4-5D6E-409C-BE32-E72D297353CC}">
                <c16:uniqueId val="{000012E3-0635-4DDC-93D6-3B744CECD2B8}"/>
              </c:ext>
            </c:extLst>
          </c:dPt>
          <c:dPt>
            <c:idx val="2418"/>
            <c:bubble3D val="0"/>
            <c:spPr>
              <a:solidFill>
                <a:schemeClr val="accent1">
                  <a:lumMod val="70000"/>
                </a:schemeClr>
              </a:solidFill>
              <a:ln w="6350">
                <a:noFill/>
              </a:ln>
              <a:effectLst/>
            </c:spPr>
            <c:extLst>
              <c:ext xmlns:c16="http://schemas.microsoft.com/office/drawing/2014/chart" uri="{C3380CC4-5D6E-409C-BE32-E72D297353CC}">
                <c16:uniqueId val="{000012E5-0635-4DDC-93D6-3B744CECD2B8}"/>
              </c:ext>
            </c:extLst>
          </c:dPt>
          <c:dPt>
            <c:idx val="2419"/>
            <c:bubble3D val="0"/>
            <c:spPr>
              <a:solidFill>
                <a:schemeClr val="accent2">
                  <a:lumMod val="70000"/>
                </a:schemeClr>
              </a:solidFill>
              <a:ln w="6350">
                <a:noFill/>
              </a:ln>
              <a:effectLst/>
            </c:spPr>
            <c:extLst>
              <c:ext xmlns:c16="http://schemas.microsoft.com/office/drawing/2014/chart" uri="{C3380CC4-5D6E-409C-BE32-E72D297353CC}">
                <c16:uniqueId val="{000012E7-0635-4DDC-93D6-3B744CECD2B8}"/>
              </c:ext>
            </c:extLst>
          </c:dPt>
          <c:dPt>
            <c:idx val="2420"/>
            <c:bubble3D val="0"/>
            <c:spPr>
              <a:solidFill>
                <a:schemeClr val="accent3">
                  <a:lumMod val="70000"/>
                </a:schemeClr>
              </a:solidFill>
              <a:ln w="6350">
                <a:noFill/>
              </a:ln>
              <a:effectLst/>
            </c:spPr>
            <c:extLst>
              <c:ext xmlns:c16="http://schemas.microsoft.com/office/drawing/2014/chart" uri="{C3380CC4-5D6E-409C-BE32-E72D297353CC}">
                <c16:uniqueId val="{000012E9-0635-4DDC-93D6-3B744CECD2B8}"/>
              </c:ext>
            </c:extLst>
          </c:dPt>
          <c:dPt>
            <c:idx val="2421"/>
            <c:bubble3D val="0"/>
            <c:spPr>
              <a:solidFill>
                <a:schemeClr val="accent4">
                  <a:lumMod val="70000"/>
                </a:schemeClr>
              </a:solidFill>
              <a:ln w="6350">
                <a:noFill/>
              </a:ln>
              <a:effectLst/>
            </c:spPr>
            <c:extLst>
              <c:ext xmlns:c16="http://schemas.microsoft.com/office/drawing/2014/chart" uri="{C3380CC4-5D6E-409C-BE32-E72D297353CC}">
                <c16:uniqueId val="{000012EB-0635-4DDC-93D6-3B744CECD2B8}"/>
              </c:ext>
            </c:extLst>
          </c:dPt>
          <c:dPt>
            <c:idx val="2422"/>
            <c:bubble3D val="0"/>
            <c:spPr>
              <a:solidFill>
                <a:schemeClr val="accent5">
                  <a:lumMod val="70000"/>
                </a:schemeClr>
              </a:solidFill>
              <a:ln w="6350">
                <a:noFill/>
              </a:ln>
              <a:effectLst/>
            </c:spPr>
            <c:extLst>
              <c:ext xmlns:c16="http://schemas.microsoft.com/office/drawing/2014/chart" uri="{C3380CC4-5D6E-409C-BE32-E72D297353CC}">
                <c16:uniqueId val="{000012ED-0635-4DDC-93D6-3B744CECD2B8}"/>
              </c:ext>
            </c:extLst>
          </c:dPt>
          <c:dPt>
            <c:idx val="2423"/>
            <c:bubble3D val="0"/>
            <c:spPr>
              <a:solidFill>
                <a:schemeClr val="accent6">
                  <a:lumMod val="70000"/>
                </a:schemeClr>
              </a:solidFill>
              <a:ln w="6350">
                <a:noFill/>
              </a:ln>
              <a:effectLst/>
            </c:spPr>
            <c:extLst>
              <c:ext xmlns:c16="http://schemas.microsoft.com/office/drawing/2014/chart" uri="{C3380CC4-5D6E-409C-BE32-E72D297353CC}">
                <c16:uniqueId val="{000012EF-0635-4DDC-93D6-3B744CECD2B8}"/>
              </c:ext>
            </c:extLst>
          </c:dPt>
          <c:dPt>
            <c:idx val="2424"/>
            <c:bubble3D val="0"/>
            <c:spPr>
              <a:solidFill>
                <a:schemeClr val="accent1">
                  <a:lumMod val="50000"/>
                  <a:lumOff val="50000"/>
                </a:schemeClr>
              </a:solidFill>
              <a:ln w="6350">
                <a:noFill/>
              </a:ln>
              <a:effectLst/>
            </c:spPr>
            <c:extLst>
              <c:ext xmlns:c16="http://schemas.microsoft.com/office/drawing/2014/chart" uri="{C3380CC4-5D6E-409C-BE32-E72D297353CC}">
                <c16:uniqueId val="{000012F1-0635-4DDC-93D6-3B744CECD2B8}"/>
              </c:ext>
            </c:extLst>
          </c:dPt>
          <c:dPt>
            <c:idx val="2425"/>
            <c:bubble3D val="0"/>
            <c:spPr>
              <a:solidFill>
                <a:schemeClr val="accent2">
                  <a:lumMod val="50000"/>
                  <a:lumOff val="50000"/>
                </a:schemeClr>
              </a:solidFill>
              <a:ln w="6350">
                <a:noFill/>
              </a:ln>
              <a:effectLst/>
            </c:spPr>
            <c:extLst>
              <c:ext xmlns:c16="http://schemas.microsoft.com/office/drawing/2014/chart" uri="{C3380CC4-5D6E-409C-BE32-E72D297353CC}">
                <c16:uniqueId val="{000012F3-0635-4DDC-93D6-3B744CECD2B8}"/>
              </c:ext>
            </c:extLst>
          </c:dPt>
          <c:dPt>
            <c:idx val="2426"/>
            <c:bubble3D val="0"/>
            <c:spPr>
              <a:solidFill>
                <a:schemeClr val="accent3">
                  <a:lumMod val="50000"/>
                  <a:lumOff val="50000"/>
                </a:schemeClr>
              </a:solidFill>
              <a:ln w="6350">
                <a:noFill/>
              </a:ln>
              <a:effectLst/>
            </c:spPr>
            <c:extLst>
              <c:ext xmlns:c16="http://schemas.microsoft.com/office/drawing/2014/chart" uri="{C3380CC4-5D6E-409C-BE32-E72D297353CC}">
                <c16:uniqueId val="{000012F5-0635-4DDC-93D6-3B744CECD2B8}"/>
              </c:ext>
            </c:extLst>
          </c:dPt>
          <c:dPt>
            <c:idx val="2427"/>
            <c:bubble3D val="0"/>
            <c:spPr>
              <a:solidFill>
                <a:schemeClr val="accent4">
                  <a:lumMod val="50000"/>
                  <a:lumOff val="50000"/>
                </a:schemeClr>
              </a:solidFill>
              <a:ln w="6350">
                <a:noFill/>
              </a:ln>
              <a:effectLst/>
            </c:spPr>
            <c:extLst>
              <c:ext xmlns:c16="http://schemas.microsoft.com/office/drawing/2014/chart" uri="{C3380CC4-5D6E-409C-BE32-E72D297353CC}">
                <c16:uniqueId val="{000012F7-0635-4DDC-93D6-3B744CECD2B8}"/>
              </c:ext>
            </c:extLst>
          </c:dPt>
          <c:dPt>
            <c:idx val="2428"/>
            <c:bubble3D val="0"/>
            <c:spPr>
              <a:solidFill>
                <a:schemeClr val="accent5">
                  <a:lumMod val="50000"/>
                  <a:lumOff val="50000"/>
                </a:schemeClr>
              </a:solidFill>
              <a:ln w="6350">
                <a:noFill/>
              </a:ln>
              <a:effectLst/>
            </c:spPr>
            <c:extLst>
              <c:ext xmlns:c16="http://schemas.microsoft.com/office/drawing/2014/chart" uri="{C3380CC4-5D6E-409C-BE32-E72D297353CC}">
                <c16:uniqueId val="{000012F9-0635-4DDC-93D6-3B744CECD2B8}"/>
              </c:ext>
            </c:extLst>
          </c:dPt>
          <c:dPt>
            <c:idx val="2429"/>
            <c:bubble3D val="0"/>
            <c:spPr>
              <a:solidFill>
                <a:schemeClr val="accent6">
                  <a:lumMod val="50000"/>
                  <a:lumOff val="50000"/>
                </a:schemeClr>
              </a:solidFill>
              <a:ln w="6350">
                <a:noFill/>
              </a:ln>
              <a:effectLst/>
            </c:spPr>
            <c:extLst>
              <c:ext xmlns:c16="http://schemas.microsoft.com/office/drawing/2014/chart" uri="{C3380CC4-5D6E-409C-BE32-E72D297353CC}">
                <c16:uniqueId val="{000012FB-0635-4DDC-93D6-3B744CECD2B8}"/>
              </c:ext>
            </c:extLst>
          </c:dPt>
          <c:dPt>
            <c:idx val="2430"/>
            <c:bubble3D val="0"/>
            <c:spPr>
              <a:solidFill>
                <a:schemeClr val="accent1"/>
              </a:solidFill>
              <a:ln w="6350">
                <a:noFill/>
              </a:ln>
              <a:effectLst/>
            </c:spPr>
            <c:extLst>
              <c:ext xmlns:c16="http://schemas.microsoft.com/office/drawing/2014/chart" uri="{C3380CC4-5D6E-409C-BE32-E72D297353CC}">
                <c16:uniqueId val="{000012FD-0635-4DDC-93D6-3B744CECD2B8}"/>
              </c:ext>
            </c:extLst>
          </c:dPt>
          <c:dPt>
            <c:idx val="2431"/>
            <c:bubble3D val="0"/>
            <c:spPr>
              <a:solidFill>
                <a:schemeClr val="accent2"/>
              </a:solidFill>
              <a:ln w="6350">
                <a:noFill/>
              </a:ln>
              <a:effectLst/>
            </c:spPr>
            <c:extLst>
              <c:ext xmlns:c16="http://schemas.microsoft.com/office/drawing/2014/chart" uri="{C3380CC4-5D6E-409C-BE32-E72D297353CC}">
                <c16:uniqueId val="{000012FF-0635-4DDC-93D6-3B744CECD2B8}"/>
              </c:ext>
            </c:extLst>
          </c:dPt>
          <c:dPt>
            <c:idx val="2432"/>
            <c:bubble3D val="0"/>
            <c:spPr>
              <a:solidFill>
                <a:schemeClr val="accent3"/>
              </a:solidFill>
              <a:ln w="6350">
                <a:noFill/>
              </a:ln>
              <a:effectLst/>
            </c:spPr>
            <c:extLst>
              <c:ext xmlns:c16="http://schemas.microsoft.com/office/drawing/2014/chart" uri="{C3380CC4-5D6E-409C-BE32-E72D297353CC}">
                <c16:uniqueId val="{00001301-0635-4DDC-93D6-3B744CECD2B8}"/>
              </c:ext>
            </c:extLst>
          </c:dPt>
          <c:dPt>
            <c:idx val="2433"/>
            <c:bubble3D val="0"/>
            <c:spPr>
              <a:solidFill>
                <a:schemeClr val="accent4"/>
              </a:solidFill>
              <a:ln w="6350">
                <a:noFill/>
              </a:ln>
              <a:effectLst/>
            </c:spPr>
            <c:extLst>
              <c:ext xmlns:c16="http://schemas.microsoft.com/office/drawing/2014/chart" uri="{C3380CC4-5D6E-409C-BE32-E72D297353CC}">
                <c16:uniqueId val="{00001303-0635-4DDC-93D6-3B744CECD2B8}"/>
              </c:ext>
            </c:extLst>
          </c:dPt>
          <c:dPt>
            <c:idx val="2434"/>
            <c:bubble3D val="0"/>
            <c:spPr>
              <a:solidFill>
                <a:schemeClr val="accent5"/>
              </a:solidFill>
              <a:ln w="6350">
                <a:noFill/>
              </a:ln>
              <a:effectLst/>
            </c:spPr>
            <c:extLst>
              <c:ext xmlns:c16="http://schemas.microsoft.com/office/drawing/2014/chart" uri="{C3380CC4-5D6E-409C-BE32-E72D297353CC}">
                <c16:uniqueId val="{00001305-0635-4DDC-93D6-3B744CECD2B8}"/>
              </c:ext>
            </c:extLst>
          </c:dPt>
          <c:dPt>
            <c:idx val="2435"/>
            <c:bubble3D val="0"/>
            <c:spPr>
              <a:solidFill>
                <a:schemeClr val="accent6"/>
              </a:solidFill>
              <a:ln w="6350">
                <a:noFill/>
              </a:ln>
              <a:effectLst/>
            </c:spPr>
            <c:extLst>
              <c:ext xmlns:c16="http://schemas.microsoft.com/office/drawing/2014/chart" uri="{C3380CC4-5D6E-409C-BE32-E72D297353CC}">
                <c16:uniqueId val="{00001307-0635-4DDC-93D6-3B744CECD2B8}"/>
              </c:ext>
            </c:extLst>
          </c:dPt>
          <c:dPt>
            <c:idx val="2436"/>
            <c:bubble3D val="0"/>
            <c:spPr>
              <a:solidFill>
                <a:schemeClr val="accent1">
                  <a:lumMod val="60000"/>
                </a:schemeClr>
              </a:solidFill>
              <a:ln w="6350">
                <a:noFill/>
              </a:ln>
              <a:effectLst/>
            </c:spPr>
            <c:extLst>
              <c:ext xmlns:c16="http://schemas.microsoft.com/office/drawing/2014/chart" uri="{C3380CC4-5D6E-409C-BE32-E72D297353CC}">
                <c16:uniqueId val="{00001309-0635-4DDC-93D6-3B744CECD2B8}"/>
              </c:ext>
            </c:extLst>
          </c:dPt>
          <c:dPt>
            <c:idx val="2437"/>
            <c:bubble3D val="0"/>
            <c:spPr>
              <a:solidFill>
                <a:schemeClr val="accent2">
                  <a:lumMod val="60000"/>
                </a:schemeClr>
              </a:solidFill>
              <a:ln w="6350">
                <a:noFill/>
              </a:ln>
              <a:effectLst/>
            </c:spPr>
            <c:extLst>
              <c:ext xmlns:c16="http://schemas.microsoft.com/office/drawing/2014/chart" uri="{C3380CC4-5D6E-409C-BE32-E72D297353CC}">
                <c16:uniqueId val="{0000130B-0635-4DDC-93D6-3B744CECD2B8}"/>
              </c:ext>
            </c:extLst>
          </c:dPt>
          <c:dPt>
            <c:idx val="2438"/>
            <c:bubble3D val="0"/>
            <c:spPr>
              <a:solidFill>
                <a:schemeClr val="accent3">
                  <a:lumMod val="60000"/>
                </a:schemeClr>
              </a:solidFill>
              <a:ln w="6350">
                <a:noFill/>
              </a:ln>
              <a:effectLst/>
            </c:spPr>
            <c:extLst>
              <c:ext xmlns:c16="http://schemas.microsoft.com/office/drawing/2014/chart" uri="{C3380CC4-5D6E-409C-BE32-E72D297353CC}">
                <c16:uniqueId val="{0000130D-0635-4DDC-93D6-3B744CECD2B8}"/>
              </c:ext>
            </c:extLst>
          </c:dPt>
          <c:dPt>
            <c:idx val="2439"/>
            <c:bubble3D val="0"/>
            <c:spPr>
              <a:solidFill>
                <a:schemeClr val="accent4">
                  <a:lumMod val="60000"/>
                </a:schemeClr>
              </a:solidFill>
              <a:ln w="6350">
                <a:noFill/>
              </a:ln>
              <a:effectLst/>
            </c:spPr>
            <c:extLst>
              <c:ext xmlns:c16="http://schemas.microsoft.com/office/drawing/2014/chart" uri="{C3380CC4-5D6E-409C-BE32-E72D297353CC}">
                <c16:uniqueId val="{0000130F-0635-4DDC-93D6-3B744CECD2B8}"/>
              </c:ext>
            </c:extLst>
          </c:dPt>
          <c:dPt>
            <c:idx val="2440"/>
            <c:bubble3D val="0"/>
            <c:spPr>
              <a:solidFill>
                <a:schemeClr val="accent5">
                  <a:lumMod val="60000"/>
                </a:schemeClr>
              </a:solidFill>
              <a:ln w="6350">
                <a:noFill/>
              </a:ln>
              <a:effectLst/>
            </c:spPr>
            <c:extLst>
              <c:ext xmlns:c16="http://schemas.microsoft.com/office/drawing/2014/chart" uri="{C3380CC4-5D6E-409C-BE32-E72D297353CC}">
                <c16:uniqueId val="{00001311-0635-4DDC-93D6-3B744CECD2B8}"/>
              </c:ext>
            </c:extLst>
          </c:dPt>
          <c:dPt>
            <c:idx val="2441"/>
            <c:bubble3D val="0"/>
            <c:spPr>
              <a:solidFill>
                <a:schemeClr val="accent6">
                  <a:lumMod val="60000"/>
                </a:schemeClr>
              </a:solidFill>
              <a:ln w="6350">
                <a:noFill/>
              </a:ln>
              <a:effectLst/>
            </c:spPr>
            <c:extLst>
              <c:ext xmlns:c16="http://schemas.microsoft.com/office/drawing/2014/chart" uri="{C3380CC4-5D6E-409C-BE32-E72D297353CC}">
                <c16:uniqueId val="{00001313-0635-4DDC-93D6-3B744CECD2B8}"/>
              </c:ext>
            </c:extLst>
          </c:dPt>
          <c:dPt>
            <c:idx val="2442"/>
            <c:bubble3D val="0"/>
            <c:spPr>
              <a:solidFill>
                <a:schemeClr val="accent1">
                  <a:lumMod val="80000"/>
                  <a:lumOff val="20000"/>
                </a:schemeClr>
              </a:solidFill>
              <a:ln w="6350">
                <a:noFill/>
              </a:ln>
              <a:effectLst/>
            </c:spPr>
            <c:extLst>
              <c:ext xmlns:c16="http://schemas.microsoft.com/office/drawing/2014/chart" uri="{C3380CC4-5D6E-409C-BE32-E72D297353CC}">
                <c16:uniqueId val="{00001315-0635-4DDC-93D6-3B744CECD2B8}"/>
              </c:ext>
            </c:extLst>
          </c:dPt>
          <c:dPt>
            <c:idx val="2443"/>
            <c:bubble3D val="0"/>
            <c:spPr>
              <a:solidFill>
                <a:schemeClr val="accent2">
                  <a:lumMod val="80000"/>
                  <a:lumOff val="20000"/>
                </a:schemeClr>
              </a:solidFill>
              <a:ln w="6350">
                <a:noFill/>
              </a:ln>
              <a:effectLst/>
            </c:spPr>
            <c:extLst>
              <c:ext xmlns:c16="http://schemas.microsoft.com/office/drawing/2014/chart" uri="{C3380CC4-5D6E-409C-BE32-E72D297353CC}">
                <c16:uniqueId val="{00001317-0635-4DDC-93D6-3B744CECD2B8}"/>
              </c:ext>
            </c:extLst>
          </c:dPt>
          <c:dPt>
            <c:idx val="2444"/>
            <c:bubble3D val="0"/>
            <c:spPr>
              <a:solidFill>
                <a:schemeClr val="accent3">
                  <a:lumMod val="80000"/>
                  <a:lumOff val="20000"/>
                </a:schemeClr>
              </a:solidFill>
              <a:ln w="6350">
                <a:noFill/>
              </a:ln>
              <a:effectLst/>
            </c:spPr>
            <c:extLst>
              <c:ext xmlns:c16="http://schemas.microsoft.com/office/drawing/2014/chart" uri="{C3380CC4-5D6E-409C-BE32-E72D297353CC}">
                <c16:uniqueId val="{00001319-0635-4DDC-93D6-3B744CECD2B8}"/>
              </c:ext>
            </c:extLst>
          </c:dPt>
          <c:dPt>
            <c:idx val="2445"/>
            <c:bubble3D val="0"/>
            <c:spPr>
              <a:solidFill>
                <a:schemeClr val="accent4">
                  <a:lumMod val="80000"/>
                  <a:lumOff val="20000"/>
                </a:schemeClr>
              </a:solidFill>
              <a:ln w="6350">
                <a:noFill/>
              </a:ln>
              <a:effectLst/>
            </c:spPr>
            <c:extLst>
              <c:ext xmlns:c16="http://schemas.microsoft.com/office/drawing/2014/chart" uri="{C3380CC4-5D6E-409C-BE32-E72D297353CC}">
                <c16:uniqueId val="{0000131B-0635-4DDC-93D6-3B744CECD2B8}"/>
              </c:ext>
            </c:extLst>
          </c:dPt>
          <c:dPt>
            <c:idx val="2446"/>
            <c:bubble3D val="0"/>
            <c:spPr>
              <a:solidFill>
                <a:schemeClr val="accent5">
                  <a:lumMod val="80000"/>
                  <a:lumOff val="20000"/>
                </a:schemeClr>
              </a:solidFill>
              <a:ln w="6350">
                <a:noFill/>
              </a:ln>
              <a:effectLst/>
            </c:spPr>
            <c:extLst>
              <c:ext xmlns:c16="http://schemas.microsoft.com/office/drawing/2014/chart" uri="{C3380CC4-5D6E-409C-BE32-E72D297353CC}">
                <c16:uniqueId val="{0000131D-0635-4DDC-93D6-3B744CECD2B8}"/>
              </c:ext>
            </c:extLst>
          </c:dPt>
          <c:dPt>
            <c:idx val="2447"/>
            <c:bubble3D val="0"/>
            <c:spPr>
              <a:solidFill>
                <a:schemeClr val="accent6">
                  <a:lumMod val="80000"/>
                  <a:lumOff val="20000"/>
                </a:schemeClr>
              </a:solidFill>
              <a:ln w="6350">
                <a:noFill/>
              </a:ln>
              <a:effectLst/>
            </c:spPr>
            <c:extLst>
              <c:ext xmlns:c16="http://schemas.microsoft.com/office/drawing/2014/chart" uri="{C3380CC4-5D6E-409C-BE32-E72D297353CC}">
                <c16:uniqueId val="{0000131F-0635-4DDC-93D6-3B744CECD2B8}"/>
              </c:ext>
            </c:extLst>
          </c:dPt>
          <c:dPt>
            <c:idx val="2448"/>
            <c:bubble3D val="0"/>
            <c:spPr>
              <a:solidFill>
                <a:schemeClr val="accent1">
                  <a:lumMod val="80000"/>
                </a:schemeClr>
              </a:solidFill>
              <a:ln w="6350">
                <a:noFill/>
              </a:ln>
              <a:effectLst/>
            </c:spPr>
            <c:extLst>
              <c:ext xmlns:c16="http://schemas.microsoft.com/office/drawing/2014/chart" uri="{C3380CC4-5D6E-409C-BE32-E72D297353CC}">
                <c16:uniqueId val="{00001321-0635-4DDC-93D6-3B744CECD2B8}"/>
              </c:ext>
            </c:extLst>
          </c:dPt>
          <c:dPt>
            <c:idx val="2449"/>
            <c:bubble3D val="0"/>
            <c:spPr>
              <a:solidFill>
                <a:schemeClr val="accent2">
                  <a:lumMod val="80000"/>
                </a:schemeClr>
              </a:solidFill>
              <a:ln w="6350">
                <a:noFill/>
              </a:ln>
              <a:effectLst/>
            </c:spPr>
            <c:extLst>
              <c:ext xmlns:c16="http://schemas.microsoft.com/office/drawing/2014/chart" uri="{C3380CC4-5D6E-409C-BE32-E72D297353CC}">
                <c16:uniqueId val="{00001323-0635-4DDC-93D6-3B744CECD2B8}"/>
              </c:ext>
            </c:extLst>
          </c:dPt>
          <c:dPt>
            <c:idx val="2450"/>
            <c:bubble3D val="0"/>
            <c:spPr>
              <a:solidFill>
                <a:schemeClr val="accent3">
                  <a:lumMod val="80000"/>
                </a:schemeClr>
              </a:solidFill>
              <a:ln w="6350">
                <a:noFill/>
              </a:ln>
              <a:effectLst/>
            </c:spPr>
            <c:extLst>
              <c:ext xmlns:c16="http://schemas.microsoft.com/office/drawing/2014/chart" uri="{C3380CC4-5D6E-409C-BE32-E72D297353CC}">
                <c16:uniqueId val="{00001325-0635-4DDC-93D6-3B744CECD2B8}"/>
              </c:ext>
            </c:extLst>
          </c:dPt>
          <c:dPt>
            <c:idx val="2451"/>
            <c:bubble3D val="0"/>
            <c:spPr>
              <a:solidFill>
                <a:schemeClr val="accent4">
                  <a:lumMod val="80000"/>
                </a:schemeClr>
              </a:solidFill>
              <a:ln w="6350">
                <a:noFill/>
              </a:ln>
              <a:effectLst/>
            </c:spPr>
            <c:extLst>
              <c:ext xmlns:c16="http://schemas.microsoft.com/office/drawing/2014/chart" uri="{C3380CC4-5D6E-409C-BE32-E72D297353CC}">
                <c16:uniqueId val="{00001327-0635-4DDC-93D6-3B744CECD2B8}"/>
              </c:ext>
            </c:extLst>
          </c:dPt>
          <c:dPt>
            <c:idx val="2452"/>
            <c:bubble3D val="0"/>
            <c:spPr>
              <a:solidFill>
                <a:schemeClr val="accent5">
                  <a:lumMod val="80000"/>
                </a:schemeClr>
              </a:solidFill>
              <a:ln w="6350">
                <a:noFill/>
              </a:ln>
              <a:effectLst/>
            </c:spPr>
            <c:extLst>
              <c:ext xmlns:c16="http://schemas.microsoft.com/office/drawing/2014/chart" uri="{C3380CC4-5D6E-409C-BE32-E72D297353CC}">
                <c16:uniqueId val="{00001329-0635-4DDC-93D6-3B744CECD2B8}"/>
              </c:ext>
            </c:extLst>
          </c:dPt>
          <c:dPt>
            <c:idx val="2453"/>
            <c:bubble3D val="0"/>
            <c:spPr>
              <a:solidFill>
                <a:schemeClr val="accent6">
                  <a:lumMod val="80000"/>
                </a:schemeClr>
              </a:solidFill>
              <a:ln w="6350">
                <a:noFill/>
              </a:ln>
              <a:effectLst/>
            </c:spPr>
            <c:extLst>
              <c:ext xmlns:c16="http://schemas.microsoft.com/office/drawing/2014/chart" uri="{C3380CC4-5D6E-409C-BE32-E72D297353CC}">
                <c16:uniqueId val="{0000132B-0635-4DDC-93D6-3B744CECD2B8}"/>
              </c:ext>
            </c:extLst>
          </c:dPt>
          <c:dPt>
            <c:idx val="2454"/>
            <c:bubble3D val="0"/>
            <c:spPr>
              <a:solidFill>
                <a:schemeClr val="accent1">
                  <a:lumMod val="60000"/>
                  <a:lumOff val="40000"/>
                </a:schemeClr>
              </a:solidFill>
              <a:ln w="6350">
                <a:noFill/>
              </a:ln>
              <a:effectLst/>
            </c:spPr>
            <c:extLst>
              <c:ext xmlns:c16="http://schemas.microsoft.com/office/drawing/2014/chart" uri="{C3380CC4-5D6E-409C-BE32-E72D297353CC}">
                <c16:uniqueId val="{0000132D-0635-4DDC-93D6-3B744CECD2B8}"/>
              </c:ext>
            </c:extLst>
          </c:dPt>
          <c:dPt>
            <c:idx val="2455"/>
            <c:bubble3D val="0"/>
            <c:spPr>
              <a:solidFill>
                <a:schemeClr val="accent2">
                  <a:lumMod val="60000"/>
                  <a:lumOff val="40000"/>
                </a:schemeClr>
              </a:solidFill>
              <a:ln w="6350">
                <a:noFill/>
              </a:ln>
              <a:effectLst/>
            </c:spPr>
            <c:extLst>
              <c:ext xmlns:c16="http://schemas.microsoft.com/office/drawing/2014/chart" uri="{C3380CC4-5D6E-409C-BE32-E72D297353CC}">
                <c16:uniqueId val="{0000132F-0635-4DDC-93D6-3B744CECD2B8}"/>
              </c:ext>
            </c:extLst>
          </c:dPt>
          <c:dPt>
            <c:idx val="2456"/>
            <c:bubble3D val="0"/>
            <c:spPr>
              <a:solidFill>
                <a:schemeClr val="accent3">
                  <a:lumMod val="60000"/>
                  <a:lumOff val="40000"/>
                </a:schemeClr>
              </a:solidFill>
              <a:ln w="6350">
                <a:noFill/>
              </a:ln>
              <a:effectLst/>
            </c:spPr>
            <c:extLst>
              <c:ext xmlns:c16="http://schemas.microsoft.com/office/drawing/2014/chart" uri="{C3380CC4-5D6E-409C-BE32-E72D297353CC}">
                <c16:uniqueId val="{00001331-0635-4DDC-93D6-3B744CECD2B8}"/>
              </c:ext>
            </c:extLst>
          </c:dPt>
          <c:dPt>
            <c:idx val="2457"/>
            <c:bubble3D val="0"/>
            <c:spPr>
              <a:solidFill>
                <a:schemeClr val="accent4">
                  <a:lumMod val="60000"/>
                  <a:lumOff val="40000"/>
                </a:schemeClr>
              </a:solidFill>
              <a:ln w="6350">
                <a:noFill/>
              </a:ln>
              <a:effectLst/>
            </c:spPr>
            <c:extLst>
              <c:ext xmlns:c16="http://schemas.microsoft.com/office/drawing/2014/chart" uri="{C3380CC4-5D6E-409C-BE32-E72D297353CC}">
                <c16:uniqueId val="{00001333-0635-4DDC-93D6-3B744CECD2B8}"/>
              </c:ext>
            </c:extLst>
          </c:dPt>
          <c:dPt>
            <c:idx val="2458"/>
            <c:bubble3D val="0"/>
            <c:spPr>
              <a:solidFill>
                <a:schemeClr val="accent5">
                  <a:lumMod val="60000"/>
                  <a:lumOff val="40000"/>
                </a:schemeClr>
              </a:solidFill>
              <a:ln w="6350">
                <a:noFill/>
              </a:ln>
              <a:effectLst/>
            </c:spPr>
            <c:extLst>
              <c:ext xmlns:c16="http://schemas.microsoft.com/office/drawing/2014/chart" uri="{C3380CC4-5D6E-409C-BE32-E72D297353CC}">
                <c16:uniqueId val="{00001335-0635-4DDC-93D6-3B744CECD2B8}"/>
              </c:ext>
            </c:extLst>
          </c:dPt>
          <c:dPt>
            <c:idx val="2459"/>
            <c:bubble3D val="0"/>
            <c:spPr>
              <a:solidFill>
                <a:schemeClr val="accent6">
                  <a:lumMod val="60000"/>
                  <a:lumOff val="40000"/>
                </a:schemeClr>
              </a:solidFill>
              <a:ln w="6350">
                <a:noFill/>
              </a:ln>
              <a:effectLst/>
            </c:spPr>
            <c:extLst>
              <c:ext xmlns:c16="http://schemas.microsoft.com/office/drawing/2014/chart" uri="{C3380CC4-5D6E-409C-BE32-E72D297353CC}">
                <c16:uniqueId val="{00001337-0635-4DDC-93D6-3B744CECD2B8}"/>
              </c:ext>
            </c:extLst>
          </c:dPt>
          <c:dPt>
            <c:idx val="2460"/>
            <c:bubble3D val="0"/>
            <c:spPr>
              <a:solidFill>
                <a:schemeClr val="accent1">
                  <a:lumMod val="50000"/>
                </a:schemeClr>
              </a:solidFill>
              <a:ln w="6350">
                <a:noFill/>
              </a:ln>
              <a:effectLst/>
            </c:spPr>
            <c:extLst>
              <c:ext xmlns:c16="http://schemas.microsoft.com/office/drawing/2014/chart" uri="{C3380CC4-5D6E-409C-BE32-E72D297353CC}">
                <c16:uniqueId val="{00001339-0635-4DDC-93D6-3B744CECD2B8}"/>
              </c:ext>
            </c:extLst>
          </c:dPt>
          <c:dPt>
            <c:idx val="2461"/>
            <c:bubble3D val="0"/>
            <c:spPr>
              <a:solidFill>
                <a:schemeClr val="accent2">
                  <a:lumMod val="50000"/>
                </a:schemeClr>
              </a:solidFill>
              <a:ln w="6350">
                <a:noFill/>
              </a:ln>
              <a:effectLst/>
            </c:spPr>
            <c:extLst>
              <c:ext xmlns:c16="http://schemas.microsoft.com/office/drawing/2014/chart" uri="{C3380CC4-5D6E-409C-BE32-E72D297353CC}">
                <c16:uniqueId val="{0000133B-0635-4DDC-93D6-3B744CECD2B8}"/>
              </c:ext>
            </c:extLst>
          </c:dPt>
          <c:dPt>
            <c:idx val="2462"/>
            <c:bubble3D val="0"/>
            <c:spPr>
              <a:solidFill>
                <a:schemeClr val="accent3">
                  <a:lumMod val="50000"/>
                </a:schemeClr>
              </a:solidFill>
              <a:ln w="6350">
                <a:noFill/>
              </a:ln>
              <a:effectLst/>
            </c:spPr>
            <c:extLst>
              <c:ext xmlns:c16="http://schemas.microsoft.com/office/drawing/2014/chart" uri="{C3380CC4-5D6E-409C-BE32-E72D297353CC}">
                <c16:uniqueId val="{0000133D-0635-4DDC-93D6-3B744CECD2B8}"/>
              </c:ext>
            </c:extLst>
          </c:dPt>
          <c:dPt>
            <c:idx val="2463"/>
            <c:bubble3D val="0"/>
            <c:spPr>
              <a:solidFill>
                <a:schemeClr val="accent4">
                  <a:lumMod val="50000"/>
                </a:schemeClr>
              </a:solidFill>
              <a:ln w="6350">
                <a:noFill/>
              </a:ln>
              <a:effectLst/>
            </c:spPr>
            <c:extLst>
              <c:ext xmlns:c16="http://schemas.microsoft.com/office/drawing/2014/chart" uri="{C3380CC4-5D6E-409C-BE32-E72D297353CC}">
                <c16:uniqueId val="{0000133F-0635-4DDC-93D6-3B744CECD2B8}"/>
              </c:ext>
            </c:extLst>
          </c:dPt>
          <c:dPt>
            <c:idx val="2464"/>
            <c:bubble3D val="0"/>
            <c:spPr>
              <a:solidFill>
                <a:schemeClr val="accent5">
                  <a:lumMod val="50000"/>
                </a:schemeClr>
              </a:solidFill>
              <a:ln w="6350">
                <a:noFill/>
              </a:ln>
              <a:effectLst/>
            </c:spPr>
            <c:extLst>
              <c:ext xmlns:c16="http://schemas.microsoft.com/office/drawing/2014/chart" uri="{C3380CC4-5D6E-409C-BE32-E72D297353CC}">
                <c16:uniqueId val="{00001341-0635-4DDC-93D6-3B744CECD2B8}"/>
              </c:ext>
            </c:extLst>
          </c:dPt>
          <c:dPt>
            <c:idx val="2465"/>
            <c:bubble3D val="0"/>
            <c:spPr>
              <a:solidFill>
                <a:schemeClr val="accent6">
                  <a:lumMod val="50000"/>
                </a:schemeClr>
              </a:solidFill>
              <a:ln w="6350">
                <a:noFill/>
              </a:ln>
              <a:effectLst/>
            </c:spPr>
            <c:extLst>
              <c:ext xmlns:c16="http://schemas.microsoft.com/office/drawing/2014/chart" uri="{C3380CC4-5D6E-409C-BE32-E72D297353CC}">
                <c16:uniqueId val="{00001343-0635-4DDC-93D6-3B744CECD2B8}"/>
              </c:ext>
            </c:extLst>
          </c:dPt>
          <c:dPt>
            <c:idx val="2466"/>
            <c:bubble3D val="0"/>
            <c:spPr>
              <a:solidFill>
                <a:schemeClr val="accent1">
                  <a:lumMod val="70000"/>
                  <a:lumOff val="30000"/>
                </a:schemeClr>
              </a:solidFill>
              <a:ln w="6350">
                <a:noFill/>
              </a:ln>
              <a:effectLst/>
            </c:spPr>
            <c:extLst>
              <c:ext xmlns:c16="http://schemas.microsoft.com/office/drawing/2014/chart" uri="{C3380CC4-5D6E-409C-BE32-E72D297353CC}">
                <c16:uniqueId val="{00001345-0635-4DDC-93D6-3B744CECD2B8}"/>
              </c:ext>
            </c:extLst>
          </c:dPt>
          <c:dPt>
            <c:idx val="2467"/>
            <c:bubble3D val="0"/>
            <c:spPr>
              <a:solidFill>
                <a:schemeClr val="accent2">
                  <a:lumMod val="70000"/>
                  <a:lumOff val="30000"/>
                </a:schemeClr>
              </a:solidFill>
              <a:ln w="6350">
                <a:noFill/>
              </a:ln>
              <a:effectLst/>
            </c:spPr>
            <c:extLst>
              <c:ext xmlns:c16="http://schemas.microsoft.com/office/drawing/2014/chart" uri="{C3380CC4-5D6E-409C-BE32-E72D297353CC}">
                <c16:uniqueId val="{00001347-0635-4DDC-93D6-3B744CECD2B8}"/>
              </c:ext>
            </c:extLst>
          </c:dPt>
          <c:dPt>
            <c:idx val="2468"/>
            <c:bubble3D val="0"/>
            <c:spPr>
              <a:solidFill>
                <a:schemeClr val="accent3">
                  <a:lumMod val="70000"/>
                  <a:lumOff val="30000"/>
                </a:schemeClr>
              </a:solidFill>
              <a:ln w="6350">
                <a:noFill/>
              </a:ln>
              <a:effectLst/>
            </c:spPr>
            <c:extLst>
              <c:ext xmlns:c16="http://schemas.microsoft.com/office/drawing/2014/chart" uri="{C3380CC4-5D6E-409C-BE32-E72D297353CC}">
                <c16:uniqueId val="{00001349-0635-4DDC-93D6-3B744CECD2B8}"/>
              </c:ext>
            </c:extLst>
          </c:dPt>
          <c:dPt>
            <c:idx val="2469"/>
            <c:bubble3D val="0"/>
            <c:spPr>
              <a:solidFill>
                <a:schemeClr val="accent4">
                  <a:lumMod val="70000"/>
                  <a:lumOff val="30000"/>
                </a:schemeClr>
              </a:solidFill>
              <a:ln w="6350">
                <a:noFill/>
              </a:ln>
              <a:effectLst/>
            </c:spPr>
            <c:extLst>
              <c:ext xmlns:c16="http://schemas.microsoft.com/office/drawing/2014/chart" uri="{C3380CC4-5D6E-409C-BE32-E72D297353CC}">
                <c16:uniqueId val="{0000134B-0635-4DDC-93D6-3B744CECD2B8}"/>
              </c:ext>
            </c:extLst>
          </c:dPt>
          <c:dPt>
            <c:idx val="2470"/>
            <c:bubble3D val="0"/>
            <c:spPr>
              <a:solidFill>
                <a:schemeClr val="accent5">
                  <a:lumMod val="70000"/>
                  <a:lumOff val="30000"/>
                </a:schemeClr>
              </a:solidFill>
              <a:ln w="6350">
                <a:noFill/>
              </a:ln>
              <a:effectLst/>
            </c:spPr>
            <c:extLst>
              <c:ext xmlns:c16="http://schemas.microsoft.com/office/drawing/2014/chart" uri="{C3380CC4-5D6E-409C-BE32-E72D297353CC}">
                <c16:uniqueId val="{0000134D-0635-4DDC-93D6-3B744CECD2B8}"/>
              </c:ext>
            </c:extLst>
          </c:dPt>
          <c:dPt>
            <c:idx val="2471"/>
            <c:bubble3D val="0"/>
            <c:spPr>
              <a:solidFill>
                <a:schemeClr val="accent6">
                  <a:lumMod val="70000"/>
                  <a:lumOff val="30000"/>
                </a:schemeClr>
              </a:solidFill>
              <a:ln w="6350">
                <a:noFill/>
              </a:ln>
              <a:effectLst/>
            </c:spPr>
            <c:extLst>
              <c:ext xmlns:c16="http://schemas.microsoft.com/office/drawing/2014/chart" uri="{C3380CC4-5D6E-409C-BE32-E72D297353CC}">
                <c16:uniqueId val="{0000134F-0635-4DDC-93D6-3B744CECD2B8}"/>
              </c:ext>
            </c:extLst>
          </c:dPt>
          <c:dPt>
            <c:idx val="2472"/>
            <c:bubble3D val="0"/>
            <c:spPr>
              <a:solidFill>
                <a:schemeClr val="accent1">
                  <a:lumMod val="70000"/>
                </a:schemeClr>
              </a:solidFill>
              <a:ln w="6350">
                <a:noFill/>
              </a:ln>
              <a:effectLst/>
            </c:spPr>
            <c:extLst>
              <c:ext xmlns:c16="http://schemas.microsoft.com/office/drawing/2014/chart" uri="{C3380CC4-5D6E-409C-BE32-E72D297353CC}">
                <c16:uniqueId val="{00001351-0635-4DDC-93D6-3B744CECD2B8}"/>
              </c:ext>
            </c:extLst>
          </c:dPt>
          <c:dPt>
            <c:idx val="2473"/>
            <c:bubble3D val="0"/>
            <c:spPr>
              <a:solidFill>
                <a:schemeClr val="accent2">
                  <a:lumMod val="70000"/>
                </a:schemeClr>
              </a:solidFill>
              <a:ln w="6350">
                <a:noFill/>
              </a:ln>
              <a:effectLst/>
            </c:spPr>
            <c:extLst>
              <c:ext xmlns:c16="http://schemas.microsoft.com/office/drawing/2014/chart" uri="{C3380CC4-5D6E-409C-BE32-E72D297353CC}">
                <c16:uniqueId val="{00001353-0635-4DDC-93D6-3B744CECD2B8}"/>
              </c:ext>
            </c:extLst>
          </c:dPt>
          <c:dPt>
            <c:idx val="2474"/>
            <c:bubble3D val="0"/>
            <c:spPr>
              <a:solidFill>
                <a:schemeClr val="accent3">
                  <a:lumMod val="70000"/>
                </a:schemeClr>
              </a:solidFill>
              <a:ln w="6350">
                <a:noFill/>
              </a:ln>
              <a:effectLst/>
            </c:spPr>
            <c:extLst>
              <c:ext xmlns:c16="http://schemas.microsoft.com/office/drawing/2014/chart" uri="{C3380CC4-5D6E-409C-BE32-E72D297353CC}">
                <c16:uniqueId val="{00001355-0635-4DDC-93D6-3B744CECD2B8}"/>
              </c:ext>
            </c:extLst>
          </c:dPt>
          <c:dPt>
            <c:idx val="2475"/>
            <c:bubble3D val="0"/>
            <c:spPr>
              <a:solidFill>
                <a:schemeClr val="accent4">
                  <a:lumMod val="70000"/>
                </a:schemeClr>
              </a:solidFill>
              <a:ln w="6350">
                <a:noFill/>
              </a:ln>
              <a:effectLst/>
            </c:spPr>
            <c:extLst>
              <c:ext xmlns:c16="http://schemas.microsoft.com/office/drawing/2014/chart" uri="{C3380CC4-5D6E-409C-BE32-E72D297353CC}">
                <c16:uniqueId val="{00001357-0635-4DDC-93D6-3B744CECD2B8}"/>
              </c:ext>
            </c:extLst>
          </c:dPt>
          <c:dPt>
            <c:idx val="2476"/>
            <c:bubble3D val="0"/>
            <c:spPr>
              <a:solidFill>
                <a:schemeClr val="accent5">
                  <a:lumMod val="70000"/>
                </a:schemeClr>
              </a:solidFill>
              <a:ln w="6350">
                <a:noFill/>
              </a:ln>
              <a:effectLst/>
            </c:spPr>
            <c:extLst>
              <c:ext xmlns:c16="http://schemas.microsoft.com/office/drawing/2014/chart" uri="{C3380CC4-5D6E-409C-BE32-E72D297353CC}">
                <c16:uniqueId val="{00001359-0635-4DDC-93D6-3B744CECD2B8}"/>
              </c:ext>
            </c:extLst>
          </c:dPt>
          <c:dPt>
            <c:idx val="2477"/>
            <c:bubble3D val="0"/>
            <c:spPr>
              <a:solidFill>
                <a:schemeClr val="accent6">
                  <a:lumMod val="70000"/>
                </a:schemeClr>
              </a:solidFill>
              <a:ln w="6350">
                <a:noFill/>
              </a:ln>
              <a:effectLst/>
            </c:spPr>
            <c:extLst>
              <c:ext xmlns:c16="http://schemas.microsoft.com/office/drawing/2014/chart" uri="{C3380CC4-5D6E-409C-BE32-E72D297353CC}">
                <c16:uniqueId val="{0000135B-0635-4DDC-93D6-3B744CECD2B8}"/>
              </c:ext>
            </c:extLst>
          </c:dPt>
          <c:dPt>
            <c:idx val="2478"/>
            <c:bubble3D val="0"/>
            <c:spPr>
              <a:solidFill>
                <a:schemeClr val="accent1">
                  <a:lumMod val="50000"/>
                  <a:lumOff val="50000"/>
                </a:schemeClr>
              </a:solidFill>
              <a:ln w="6350">
                <a:noFill/>
              </a:ln>
              <a:effectLst/>
            </c:spPr>
            <c:extLst>
              <c:ext xmlns:c16="http://schemas.microsoft.com/office/drawing/2014/chart" uri="{C3380CC4-5D6E-409C-BE32-E72D297353CC}">
                <c16:uniqueId val="{0000135D-0635-4DDC-93D6-3B744CECD2B8}"/>
              </c:ext>
            </c:extLst>
          </c:dPt>
          <c:dPt>
            <c:idx val="2479"/>
            <c:bubble3D val="0"/>
            <c:spPr>
              <a:solidFill>
                <a:schemeClr val="accent2">
                  <a:lumMod val="50000"/>
                  <a:lumOff val="50000"/>
                </a:schemeClr>
              </a:solidFill>
              <a:ln w="6350">
                <a:noFill/>
              </a:ln>
              <a:effectLst/>
            </c:spPr>
            <c:extLst>
              <c:ext xmlns:c16="http://schemas.microsoft.com/office/drawing/2014/chart" uri="{C3380CC4-5D6E-409C-BE32-E72D297353CC}">
                <c16:uniqueId val="{0000135F-0635-4DDC-93D6-3B744CECD2B8}"/>
              </c:ext>
            </c:extLst>
          </c:dPt>
          <c:dPt>
            <c:idx val="2480"/>
            <c:bubble3D val="0"/>
            <c:spPr>
              <a:solidFill>
                <a:schemeClr val="accent3">
                  <a:lumMod val="50000"/>
                  <a:lumOff val="50000"/>
                </a:schemeClr>
              </a:solidFill>
              <a:ln w="6350">
                <a:noFill/>
              </a:ln>
              <a:effectLst/>
            </c:spPr>
            <c:extLst>
              <c:ext xmlns:c16="http://schemas.microsoft.com/office/drawing/2014/chart" uri="{C3380CC4-5D6E-409C-BE32-E72D297353CC}">
                <c16:uniqueId val="{00001361-0635-4DDC-93D6-3B744CECD2B8}"/>
              </c:ext>
            </c:extLst>
          </c:dPt>
          <c:dPt>
            <c:idx val="2481"/>
            <c:bubble3D val="0"/>
            <c:spPr>
              <a:solidFill>
                <a:schemeClr val="accent4">
                  <a:lumMod val="50000"/>
                  <a:lumOff val="50000"/>
                </a:schemeClr>
              </a:solidFill>
              <a:ln w="6350">
                <a:noFill/>
              </a:ln>
              <a:effectLst/>
            </c:spPr>
            <c:extLst>
              <c:ext xmlns:c16="http://schemas.microsoft.com/office/drawing/2014/chart" uri="{C3380CC4-5D6E-409C-BE32-E72D297353CC}">
                <c16:uniqueId val="{00001363-0635-4DDC-93D6-3B744CECD2B8}"/>
              </c:ext>
            </c:extLst>
          </c:dPt>
          <c:dPt>
            <c:idx val="2482"/>
            <c:bubble3D val="0"/>
            <c:spPr>
              <a:solidFill>
                <a:schemeClr val="accent5">
                  <a:lumMod val="50000"/>
                  <a:lumOff val="50000"/>
                </a:schemeClr>
              </a:solidFill>
              <a:ln w="6350">
                <a:noFill/>
              </a:ln>
              <a:effectLst/>
            </c:spPr>
            <c:extLst>
              <c:ext xmlns:c16="http://schemas.microsoft.com/office/drawing/2014/chart" uri="{C3380CC4-5D6E-409C-BE32-E72D297353CC}">
                <c16:uniqueId val="{00001365-0635-4DDC-93D6-3B744CECD2B8}"/>
              </c:ext>
            </c:extLst>
          </c:dPt>
          <c:dPt>
            <c:idx val="2483"/>
            <c:bubble3D val="0"/>
            <c:spPr>
              <a:solidFill>
                <a:schemeClr val="accent6">
                  <a:lumMod val="50000"/>
                  <a:lumOff val="50000"/>
                </a:schemeClr>
              </a:solidFill>
              <a:ln w="6350">
                <a:noFill/>
              </a:ln>
              <a:effectLst/>
            </c:spPr>
            <c:extLst>
              <c:ext xmlns:c16="http://schemas.microsoft.com/office/drawing/2014/chart" uri="{C3380CC4-5D6E-409C-BE32-E72D297353CC}">
                <c16:uniqueId val="{00001367-0635-4DDC-93D6-3B744CECD2B8}"/>
              </c:ext>
            </c:extLst>
          </c:dPt>
          <c:dPt>
            <c:idx val="2484"/>
            <c:bubble3D val="0"/>
            <c:spPr>
              <a:solidFill>
                <a:schemeClr val="accent1"/>
              </a:solidFill>
              <a:ln w="6350">
                <a:noFill/>
              </a:ln>
              <a:effectLst/>
            </c:spPr>
            <c:extLst>
              <c:ext xmlns:c16="http://schemas.microsoft.com/office/drawing/2014/chart" uri="{C3380CC4-5D6E-409C-BE32-E72D297353CC}">
                <c16:uniqueId val="{00001369-0635-4DDC-93D6-3B744CECD2B8}"/>
              </c:ext>
            </c:extLst>
          </c:dPt>
          <c:dPt>
            <c:idx val="2485"/>
            <c:bubble3D val="0"/>
            <c:spPr>
              <a:solidFill>
                <a:schemeClr val="accent2"/>
              </a:solidFill>
              <a:ln w="6350">
                <a:noFill/>
              </a:ln>
              <a:effectLst/>
            </c:spPr>
            <c:extLst>
              <c:ext xmlns:c16="http://schemas.microsoft.com/office/drawing/2014/chart" uri="{C3380CC4-5D6E-409C-BE32-E72D297353CC}">
                <c16:uniqueId val="{0000136B-0635-4DDC-93D6-3B744CECD2B8}"/>
              </c:ext>
            </c:extLst>
          </c:dPt>
          <c:dPt>
            <c:idx val="2486"/>
            <c:bubble3D val="0"/>
            <c:spPr>
              <a:solidFill>
                <a:schemeClr val="accent3"/>
              </a:solidFill>
              <a:ln w="6350">
                <a:noFill/>
              </a:ln>
              <a:effectLst/>
            </c:spPr>
            <c:extLst>
              <c:ext xmlns:c16="http://schemas.microsoft.com/office/drawing/2014/chart" uri="{C3380CC4-5D6E-409C-BE32-E72D297353CC}">
                <c16:uniqueId val="{0000136D-0635-4DDC-93D6-3B744CECD2B8}"/>
              </c:ext>
            </c:extLst>
          </c:dPt>
          <c:dPt>
            <c:idx val="2487"/>
            <c:bubble3D val="0"/>
            <c:spPr>
              <a:solidFill>
                <a:schemeClr val="accent4"/>
              </a:solidFill>
              <a:ln w="6350">
                <a:noFill/>
              </a:ln>
              <a:effectLst/>
            </c:spPr>
            <c:extLst>
              <c:ext xmlns:c16="http://schemas.microsoft.com/office/drawing/2014/chart" uri="{C3380CC4-5D6E-409C-BE32-E72D297353CC}">
                <c16:uniqueId val="{0000136F-0635-4DDC-93D6-3B744CECD2B8}"/>
              </c:ext>
            </c:extLst>
          </c:dPt>
          <c:dPt>
            <c:idx val="2488"/>
            <c:bubble3D val="0"/>
            <c:spPr>
              <a:solidFill>
                <a:schemeClr val="accent5"/>
              </a:solidFill>
              <a:ln w="6350">
                <a:noFill/>
              </a:ln>
              <a:effectLst/>
            </c:spPr>
            <c:extLst>
              <c:ext xmlns:c16="http://schemas.microsoft.com/office/drawing/2014/chart" uri="{C3380CC4-5D6E-409C-BE32-E72D297353CC}">
                <c16:uniqueId val="{00001371-0635-4DDC-93D6-3B744CECD2B8}"/>
              </c:ext>
            </c:extLst>
          </c:dPt>
          <c:dPt>
            <c:idx val="2489"/>
            <c:bubble3D val="0"/>
            <c:spPr>
              <a:solidFill>
                <a:schemeClr val="accent6"/>
              </a:solidFill>
              <a:ln w="6350">
                <a:noFill/>
              </a:ln>
              <a:effectLst/>
            </c:spPr>
            <c:extLst>
              <c:ext xmlns:c16="http://schemas.microsoft.com/office/drawing/2014/chart" uri="{C3380CC4-5D6E-409C-BE32-E72D297353CC}">
                <c16:uniqueId val="{00001373-0635-4DDC-93D6-3B744CECD2B8}"/>
              </c:ext>
            </c:extLst>
          </c:dPt>
          <c:dPt>
            <c:idx val="2490"/>
            <c:bubble3D val="0"/>
            <c:spPr>
              <a:solidFill>
                <a:schemeClr val="accent1">
                  <a:lumMod val="60000"/>
                </a:schemeClr>
              </a:solidFill>
              <a:ln w="6350">
                <a:noFill/>
              </a:ln>
              <a:effectLst/>
            </c:spPr>
            <c:extLst>
              <c:ext xmlns:c16="http://schemas.microsoft.com/office/drawing/2014/chart" uri="{C3380CC4-5D6E-409C-BE32-E72D297353CC}">
                <c16:uniqueId val="{00001375-0635-4DDC-93D6-3B744CECD2B8}"/>
              </c:ext>
            </c:extLst>
          </c:dPt>
          <c:dPt>
            <c:idx val="2491"/>
            <c:bubble3D val="0"/>
            <c:spPr>
              <a:solidFill>
                <a:schemeClr val="accent2">
                  <a:lumMod val="60000"/>
                </a:schemeClr>
              </a:solidFill>
              <a:ln w="6350">
                <a:noFill/>
              </a:ln>
              <a:effectLst/>
            </c:spPr>
            <c:extLst>
              <c:ext xmlns:c16="http://schemas.microsoft.com/office/drawing/2014/chart" uri="{C3380CC4-5D6E-409C-BE32-E72D297353CC}">
                <c16:uniqueId val="{00001377-0635-4DDC-93D6-3B744CECD2B8}"/>
              </c:ext>
            </c:extLst>
          </c:dPt>
          <c:dPt>
            <c:idx val="2492"/>
            <c:bubble3D val="0"/>
            <c:spPr>
              <a:solidFill>
                <a:schemeClr val="accent3">
                  <a:lumMod val="60000"/>
                </a:schemeClr>
              </a:solidFill>
              <a:ln w="6350">
                <a:noFill/>
              </a:ln>
              <a:effectLst/>
            </c:spPr>
            <c:extLst>
              <c:ext xmlns:c16="http://schemas.microsoft.com/office/drawing/2014/chart" uri="{C3380CC4-5D6E-409C-BE32-E72D297353CC}">
                <c16:uniqueId val="{00001379-0635-4DDC-93D6-3B744CECD2B8}"/>
              </c:ext>
            </c:extLst>
          </c:dPt>
          <c:dPt>
            <c:idx val="2493"/>
            <c:bubble3D val="0"/>
            <c:spPr>
              <a:solidFill>
                <a:schemeClr val="accent4">
                  <a:lumMod val="60000"/>
                </a:schemeClr>
              </a:solidFill>
              <a:ln w="6350">
                <a:noFill/>
              </a:ln>
              <a:effectLst/>
            </c:spPr>
            <c:extLst>
              <c:ext xmlns:c16="http://schemas.microsoft.com/office/drawing/2014/chart" uri="{C3380CC4-5D6E-409C-BE32-E72D297353CC}">
                <c16:uniqueId val="{0000137B-0635-4DDC-93D6-3B744CECD2B8}"/>
              </c:ext>
            </c:extLst>
          </c:dPt>
          <c:dPt>
            <c:idx val="2494"/>
            <c:bubble3D val="0"/>
            <c:spPr>
              <a:solidFill>
                <a:schemeClr val="accent5">
                  <a:lumMod val="60000"/>
                </a:schemeClr>
              </a:solidFill>
              <a:ln w="6350">
                <a:noFill/>
              </a:ln>
              <a:effectLst/>
            </c:spPr>
            <c:extLst>
              <c:ext xmlns:c16="http://schemas.microsoft.com/office/drawing/2014/chart" uri="{C3380CC4-5D6E-409C-BE32-E72D297353CC}">
                <c16:uniqueId val="{0000137D-0635-4DDC-93D6-3B744CECD2B8}"/>
              </c:ext>
            </c:extLst>
          </c:dPt>
          <c:dPt>
            <c:idx val="2495"/>
            <c:bubble3D val="0"/>
            <c:spPr>
              <a:solidFill>
                <a:schemeClr val="accent6">
                  <a:lumMod val="60000"/>
                </a:schemeClr>
              </a:solidFill>
              <a:ln w="6350">
                <a:noFill/>
              </a:ln>
              <a:effectLst/>
            </c:spPr>
            <c:extLst>
              <c:ext xmlns:c16="http://schemas.microsoft.com/office/drawing/2014/chart" uri="{C3380CC4-5D6E-409C-BE32-E72D297353CC}">
                <c16:uniqueId val="{0000137F-0635-4DDC-93D6-3B744CECD2B8}"/>
              </c:ext>
            </c:extLst>
          </c:dPt>
          <c:dPt>
            <c:idx val="2496"/>
            <c:bubble3D val="0"/>
            <c:spPr>
              <a:solidFill>
                <a:schemeClr val="accent1">
                  <a:lumMod val="80000"/>
                  <a:lumOff val="20000"/>
                </a:schemeClr>
              </a:solidFill>
              <a:ln w="6350">
                <a:noFill/>
              </a:ln>
              <a:effectLst/>
            </c:spPr>
            <c:extLst>
              <c:ext xmlns:c16="http://schemas.microsoft.com/office/drawing/2014/chart" uri="{C3380CC4-5D6E-409C-BE32-E72D297353CC}">
                <c16:uniqueId val="{00001381-0635-4DDC-93D6-3B744CECD2B8}"/>
              </c:ext>
            </c:extLst>
          </c:dPt>
          <c:dPt>
            <c:idx val="2497"/>
            <c:bubble3D val="0"/>
            <c:spPr>
              <a:solidFill>
                <a:schemeClr val="accent2">
                  <a:lumMod val="80000"/>
                  <a:lumOff val="20000"/>
                </a:schemeClr>
              </a:solidFill>
              <a:ln w="6350">
                <a:noFill/>
              </a:ln>
              <a:effectLst/>
            </c:spPr>
            <c:extLst>
              <c:ext xmlns:c16="http://schemas.microsoft.com/office/drawing/2014/chart" uri="{C3380CC4-5D6E-409C-BE32-E72D297353CC}">
                <c16:uniqueId val="{00001383-0635-4DDC-93D6-3B744CECD2B8}"/>
              </c:ext>
            </c:extLst>
          </c:dPt>
          <c:dPt>
            <c:idx val="2498"/>
            <c:bubble3D val="0"/>
            <c:spPr>
              <a:solidFill>
                <a:schemeClr val="accent3">
                  <a:lumMod val="80000"/>
                  <a:lumOff val="20000"/>
                </a:schemeClr>
              </a:solidFill>
              <a:ln w="6350">
                <a:noFill/>
              </a:ln>
              <a:effectLst/>
            </c:spPr>
            <c:extLst>
              <c:ext xmlns:c16="http://schemas.microsoft.com/office/drawing/2014/chart" uri="{C3380CC4-5D6E-409C-BE32-E72D297353CC}">
                <c16:uniqueId val="{00001385-0635-4DDC-93D6-3B744CECD2B8}"/>
              </c:ext>
            </c:extLst>
          </c:dPt>
          <c:dPt>
            <c:idx val="2499"/>
            <c:bubble3D val="0"/>
            <c:spPr>
              <a:solidFill>
                <a:schemeClr val="accent4">
                  <a:lumMod val="80000"/>
                  <a:lumOff val="20000"/>
                </a:schemeClr>
              </a:solidFill>
              <a:ln w="6350">
                <a:noFill/>
              </a:ln>
              <a:effectLst/>
            </c:spPr>
            <c:extLst>
              <c:ext xmlns:c16="http://schemas.microsoft.com/office/drawing/2014/chart" uri="{C3380CC4-5D6E-409C-BE32-E72D297353CC}">
                <c16:uniqueId val="{00001387-0635-4DDC-93D6-3B744CECD2B8}"/>
              </c:ext>
            </c:extLst>
          </c:dPt>
          <c:dPt>
            <c:idx val="2500"/>
            <c:bubble3D val="0"/>
            <c:spPr>
              <a:solidFill>
                <a:schemeClr val="accent5">
                  <a:lumMod val="80000"/>
                  <a:lumOff val="20000"/>
                </a:schemeClr>
              </a:solidFill>
              <a:ln w="6350">
                <a:noFill/>
              </a:ln>
              <a:effectLst/>
            </c:spPr>
            <c:extLst>
              <c:ext xmlns:c16="http://schemas.microsoft.com/office/drawing/2014/chart" uri="{C3380CC4-5D6E-409C-BE32-E72D297353CC}">
                <c16:uniqueId val="{00001389-0635-4DDC-93D6-3B744CECD2B8}"/>
              </c:ext>
            </c:extLst>
          </c:dPt>
          <c:dPt>
            <c:idx val="2501"/>
            <c:bubble3D val="0"/>
            <c:spPr>
              <a:solidFill>
                <a:schemeClr val="accent6">
                  <a:lumMod val="80000"/>
                  <a:lumOff val="20000"/>
                </a:schemeClr>
              </a:solidFill>
              <a:ln w="6350">
                <a:noFill/>
              </a:ln>
              <a:effectLst/>
            </c:spPr>
            <c:extLst>
              <c:ext xmlns:c16="http://schemas.microsoft.com/office/drawing/2014/chart" uri="{C3380CC4-5D6E-409C-BE32-E72D297353CC}">
                <c16:uniqueId val="{0000138B-0635-4DDC-93D6-3B744CECD2B8}"/>
              </c:ext>
            </c:extLst>
          </c:dPt>
          <c:dPt>
            <c:idx val="2502"/>
            <c:bubble3D val="0"/>
            <c:spPr>
              <a:solidFill>
                <a:schemeClr val="accent1">
                  <a:lumMod val="80000"/>
                </a:schemeClr>
              </a:solidFill>
              <a:ln w="6350">
                <a:noFill/>
              </a:ln>
              <a:effectLst/>
            </c:spPr>
            <c:extLst>
              <c:ext xmlns:c16="http://schemas.microsoft.com/office/drawing/2014/chart" uri="{C3380CC4-5D6E-409C-BE32-E72D297353CC}">
                <c16:uniqueId val="{0000138D-0635-4DDC-93D6-3B744CECD2B8}"/>
              </c:ext>
            </c:extLst>
          </c:dPt>
          <c:dPt>
            <c:idx val="2503"/>
            <c:bubble3D val="0"/>
            <c:spPr>
              <a:solidFill>
                <a:schemeClr val="accent2">
                  <a:lumMod val="80000"/>
                </a:schemeClr>
              </a:solidFill>
              <a:ln w="6350">
                <a:noFill/>
              </a:ln>
              <a:effectLst/>
            </c:spPr>
            <c:extLst>
              <c:ext xmlns:c16="http://schemas.microsoft.com/office/drawing/2014/chart" uri="{C3380CC4-5D6E-409C-BE32-E72D297353CC}">
                <c16:uniqueId val="{0000138F-0635-4DDC-93D6-3B744CECD2B8}"/>
              </c:ext>
            </c:extLst>
          </c:dPt>
          <c:dPt>
            <c:idx val="2504"/>
            <c:bubble3D val="0"/>
            <c:spPr>
              <a:solidFill>
                <a:schemeClr val="accent3">
                  <a:lumMod val="80000"/>
                </a:schemeClr>
              </a:solidFill>
              <a:ln w="6350">
                <a:noFill/>
              </a:ln>
              <a:effectLst/>
            </c:spPr>
            <c:extLst>
              <c:ext xmlns:c16="http://schemas.microsoft.com/office/drawing/2014/chart" uri="{C3380CC4-5D6E-409C-BE32-E72D297353CC}">
                <c16:uniqueId val="{00001391-0635-4DDC-93D6-3B744CECD2B8}"/>
              </c:ext>
            </c:extLst>
          </c:dPt>
          <c:dPt>
            <c:idx val="2505"/>
            <c:bubble3D val="0"/>
            <c:spPr>
              <a:solidFill>
                <a:schemeClr val="accent4">
                  <a:lumMod val="80000"/>
                </a:schemeClr>
              </a:solidFill>
              <a:ln w="6350">
                <a:noFill/>
              </a:ln>
              <a:effectLst/>
            </c:spPr>
            <c:extLst>
              <c:ext xmlns:c16="http://schemas.microsoft.com/office/drawing/2014/chart" uri="{C3380CC4-5D6E-409C-BE32-E72D297353CC}">
                <c16:uniqueId val="{00001393-0635-4DDC-93D6-3B744CECD2B8}"/>
              </c:ext>
            </c:extLst>
          </c:dPt>
          <c:dPt>
            <c:idx val="2506"/>
            <c:bubble3D val="0"/>
            <c:spPr>
              <a:solidFill>
                <a:schemeClr val="accent5">
                  <a:lumMod val="80000"/>
                </a:schemeClr>
              </a:solidFill>
              <a:ln w="6350">
                <a:noFill/>
              </a:ln>
              <a:effectLst/>
            </c:spPr>
            <c:extLst>
              <c:ext xmlns:c16="http://schemas.microsoft.com/office/drawing/2014/chart" uri="{C3380CC4-5D6E-409C-BE32-E72D297353CC}">
                <c16:uniqueId val="{00001395-0635-4DDC-93D6-3B744CECD2B8}"/>
              </c:ext>
            </c:extLst>
          </c:dPt>
          <c:dPt>
            <c:idx val="2507"/>
            <c:bubble3D val="0"/>
            <c:spPr>
              <a:solidFill>
                <a:schemeClr val="accent6">
                  <a:lumMod val="80000"/>
                </a:schemeClr>
              </a:solidFill>
              <a:ln w="6350">
                <a:noFill/>
              </a:ln>
              <a:effectLst/>
            </c:spPr>
            <c:extLst>
              <c:ext xmlns:c16="http://schemas.microsoft.com/office/drawing/2014/chart" uri="{C3380CC4-5D6E-409C-BE32-E72D297353CC}">
                <c16:uniqueId val="{00001397-0635-4DDC-93D6-3B744CECD2B8}"/>
              </c:ext>
            </c:extLst>
          </c:dPt>
          <c:dPt>
            <c:idx val="2508"/>
            <c:bubble3D val="0"/>
            <c:spPr>
              <a:solidFill>
                <a:schemeClr val="accent1">
                  <a:lumMod val="60000"/>
                  <a:lumOff val="40000"/>
                </a:schemeClr>
              </a:solidFill>
              <a:ln w="6350">
                <a:noFill/>
              </a:ln>
              <a:effectLst/>
            </c:spPr>
            <c:extLst>
              <c:ext xmlns:c16="http://schemas.microsoft.com/office/drawing/2014/chart" uri="{C3380CC4-5D6E-409C-BE32-E72D297353CC}">
                <c16:uniqueId val="{00001399-0635-4DDC-93D6-3B744CECD2B8}"/>
              </c:ext>
            </c:extLst>
          </c:dPt>
          <c:dPt>
            <c:idx val="2509"/>
            <c:bubble3D val="0"/>
            <c:spPr>
              <a:solidFill>
                <a:schemeClr val="accent2">
                  <a:lumMod val="60000"/>
                  <a:lumOff val="40000"/>
                </a:schemeClr>
              </a:solidFill>
              <a:ln w="6350">
                <a:noFill/>
              </a:ln>
              <a:effectLst/>
            </c:spPr>
            <c:extLst>
              <c:ext xmlns:c16="http://schemas.microsoft.com/office/drawing/2014/chart" uri="{C3380CC4-5D6E-409C-BE32-E72D297353CC}">
                <c16:uniqueId val="{0000139B-0635-4DDC-93D6-3B744CECD2B8}"/>
              </c:ext>
            </c:extLst>
          </c:dPt>
          <c:dPt>
            <c:idx val="2510"/>
            <c:bubble3D val="0"/>
            <c:spPr>
              <a:solidFill>
                <a:schemeClr val="accent3">
                  <a:lumMod val="60000"/>
                  <a:lumOff val="40000"/>
                </a:schemeClr>
              </a:solidFill>
              <a:ln w="6350">
                <a:noFill/>
              </a:ln>
              <a:effectLst/>
            </c:spPr>
            <c:extLst>
              <c:ext xmlns:c16="http://schemas.microsoft.com/office/drawing/2014/chart" uri="{C3380CC4-5D6E-409C-BE32-E72D297353CC}">
                <c16:uniqueId val="{0000139D-0635-4DDC-93D6-3B744CECD2B8}"/>
              </c:ext>
            </c:extLst>
          </c:dPt>
          <c:dPt>
            <c:idx val="2511"/>
            <c:bubble3D val="0"/>
            <c:spPr>
              <a:solidFill>
                <a:schemeClr val="accent4">
                  <a:lumMod val="60000"/>
                  <a:lumOff val="40000"/>
                </a:schemeClr>
              </a:solidFill>
              <a:ln w="6350">
                <a:noFill/>
              </a:ln>
              <a:effectLst/>
            </c:spPr>
            <c:extLst>
              <c:ext xmlns:c16="http://schemas.microsoft.com/office/drawing/2014/chart" uri="{C3380CC4-5D6E-409C-BE32-E72D297353CC}">
                <c16:uniqueId val="{0000139F-0635-4DDC-93D6-3B744CECD2B8}"/>
              </c:ext>
            </c:extLst>
          </c:dPt>
          <c:dPt>
            <c:idx val="2512"/>
            <c:bubble3D val="0"/>
            <c:spPr>
              <a:solidFill>
                <a:schemeClr val="accent5">
                  <a:lumMod val="60000"/>
                  <a:lumOff val="40000"/>
                </a:schemeClr>
              </a:solidFill>
              <a:ln w="6350">
                <a:noFill/>
              </a:ln>
              <a:effectLst/>
            </c:spPr>
            <c:extLst>
              <c:ext xmlns:c16="http://schemas.microsoft.com/office/drawing/2014/chart" uri="{C3380CC4-5D6E-409C-BE32-E72D297353CC}">
                <c16:uniqueId val="{000013A1-0635-4DDC-93D6-3B744CECD2B8}"/>
              </c:ext>
            </c:extLst>
          </c:dPt>
          <c:dPt>
            <c:idx val="2513"/>
            <c:bubble3D val="0"/>
            <c:spPr>
              <a:solidFill>
                <a:schemeClr val="accent6">
                  <a:lumMod val="60000"/>
                  <a:lumOff val="40000"/>
                </a:schemeClr>
              </a:solidFill>
              <a:ln w="6350">
                <a:noFill/>
              </a:ln>
              <a:effectLst/>
            </c:spPr>
            <c:extLst>
              <c:ext xmlns:c16="http://schemas.microsoft.com/office/drawing/2014/chart" uri="{C3380CC4-5D6E-409C-BE32-E72D297353CC}">
                <c16:uniqueId val="{000013A3-0635-4DDC-93D6-3B744CECD2B8}"/>
              </c:ext>
            </c:extLst>
          </c:dPt>
          <c:dPt>
            <c:idx val="2514"/>
            <c:bubble3D val="0"/>
            <c:spPr>
              <a:solidFill>
                <a:schemeClr val="accent1">
                  <a:lumMod val="50000"/>
                </a:schemeClr>
              </a:solidFill>
              <a:ln w="6350">
                <a:noFill/>
              </a:ln>
              <a:effectLst/>
            </c:spPr>
            <c:extLst>
              <c:ext xmlns:c16="http://schemas.microsoft.com/office/drawing/2014/chart" uri="{C3380CC4-5D6E-409C-BE32-E72D297353CC}">
                <c16:uniqueId val="{000013A5-0635-4DDC-93D6-3B744CECD2B8}"/>
              </c:ext>
            </c:extLst>
          </c:dPt>
          <c:dPt>
            <c:idx val="2515"/>
            <c:bubble3D val="0"/>
            <c:spPr>
              <a:solidFill>
                <a:schemeClr val="accent2">
                  <a:lumMod val="50000"/>
                </a:schemeClr>
              </a:solidFill>
              <a:ln w="6350">
                <a:noFill/>
              </a:ln>
              <a:effectLst/>
            </c:spPr>
            <c:extLst>
              <c:ext xmlns:c16="http://schemas.microsoft.com/office/drawing/2014/chart" uri="{C3380CC4-5D6E-409C-BE32-E72D297353CC}">
                <c16:uniqueId val="{000013A7-0635-4DDC-93D6-3B744CECD2B8}"/>
              </c:ext>
            </c:extLst>
          </c:dPt>
          <c:dPt>
            <c:idx val="2516"/>
            <c:bubble3D val="0"/>
            <c:spPr>
              <a:solidFill>
                <a:schemeClr val="accent3">
                  <a:lumMod val="50000"/>
                </a:schemeClr>
              </a:solidFill>
              <a:ln w="6350">
                <a:noFill/>
              </a:ln>
              <a:effectLst/>
            </c:spPr>
            <c:extLst>
              <c:ext xmlns:c16="http://schemas.microsoft.com/office/drawing/2014/chart" uri="{C3380CC4-5D6E-409C-BE32-E72D297353CC}">
                <c16:uniqueId val="{000013A9-0635-4DDC-93D6-3B744CECD2B8}"/>
              </c:ext>
            </c:extLst>
          </c:dPt>
          <c:dPt>
            <c:idx val="2517"/>
            <c:bubble3D val="0"/>
            <c:spPr>
              <a:solidFill>
                <a:schemeClr val="accent4">
                  <a:lumMod val="50000"/>
                </a:schemeClr>
              </a:solidFill>
              <a:ln w="6350">
                <a:noFill/>
              </a:ln>
              <a:effectLst/>
            </c:spPr>
            <c:extLst>
              <c:ext xmlns:c16="http://schemas.microsoft.com/office/drawing/2014/chart" uri="{C3380CC4-5D6E-409C-BE32-E72D297353CC}">
                <c16:uniqueId val="{000013AB-0635-4DDC-93D6-3B744CECD2B8}"/>
              </c:ext>
            </c:extLst>
          </c:dPt>
          <c:dPt>
            <c:idx val="2518"/>
            <c:bubble3D val="0"/>
            <c:spPr>
              <a:solidFill>
                <a:schemeClr val="accent5">
                  <a:lumMod val="50000"/>
                </a:schemeClr>
              </a:solidFill>
              <a:ln w="6350">
                <a:noFill/>
              </a:ln>
              <a:effectLst/>
            </c:spPr>
            <c:extLst>
              <c:ext xmlns:c16="http://schemas.microsoft.com/office/drawing/2014/chart" uri="{C3380CC4-5D6E-409C-BE32-E72D297353CC}">
                <c16:uniqueId val="{000013AD-0635-4DDC-93D6-3B744CECD2B8}"/>
              </c:ext>
            </c:extLst>
          </c:dPt>
          <c:dPt>
            <c:idx val="2519"/>
            <c:bubble3D val="0"/>
            <c:spPr>
              <a:solidFill>
                <a:schemeClr val="accent6">
                  <a:lumMod val="50000"/>
                </a:schemeClr>
              </a:solidFill>
              <a:ln w="6350">
                <a:noFill/>
              </a:ln>
              <a:effectLst/>
            </c:spPr>
            <c:extLst>
              <c:ext xmlns:c16="http://schemas.microsoft.com/office/drawing/2014/chart" uri="{C3380CC4-5D6E-409C-BE32-E72D297353CC}">
                <c16:uniqueId val="{000013AF-0635-4DDC-93D6-3B744CECD2B8}"/>
              </c:ext>
            </c:extLst>
          </c:dPt>
          <c:dPt>
            <c:idx val="2520"/>
            <c:bubble3D val="0"/>
            <c:spPr>
              <a:solidFill>
                <a:schemeClr val="accent1">
                  <a:lumMod val="70000"/>
                  <a:lumOff val="30000"/>
                </a:schemeClr>
              </a:solidFill>
              <a:ln w="6350">
                <a:noFill/>
              </a:ln>
              <a:effectLst/>
            </c:spPr>
            <c:extLst>
              <c:ext xmlns:c16="http://schemas.microsoft.com/office/drawing/2014/chart" uri="{C3380CC4-5D6E-409C-BE32-E72D297353CC}">
                <c16:uniqueId val="{000013B1-0635-4DDC-93D6-3B744CECD2B8}"/>
              </c:ext>
            </c:extLst>
          </c:dPt>
          <c:dPt>
            <c:idx val="2521"/>
            <c:bubble3D val="0"/>
            <c:spPr>
              <a:solidFill>
                <a:schemeClr val="accent2">
                  <a:lumMod val="70000"/>
                  <a:lumOff val="30000"/>
                </a:schemeClr>
              </a:solidFill>
              <a:ln w="6350">
                <a:noFill/>
              </a:ln>
              <a:effectLst/>
            </c:spPr>
            <c:extLst>
              <c:ext xmlns:c16="http://schemas.microsoft.com/office/drawing/2014/chart" uri="{C3380CC4-5D6E-409C-BE32-E72D297353CC}">
                <c16:uniqueId val="{000013B3-0635-4DDC-93D6-3B744CECD2B8}"/>
              </c:ext>
            </c:extLst>
          </c:dPt>
          <c:dPt>
            <c:idx val="2522"/>
            <c:bubble3D val="0"/>
            <c:spPr>
              <a:solidFill>
                <a:schemeClr val="accent3">
                  <a:lumMod val="70000"/>
                  <a:lumOff val="30000"/>
                </a:schemeClr>
              </a:solidFill>
              <a:ln w="6350">
                <a:noFill/>
              </a:ln>
              <a:effectLst/>
            </c:spPr>
            <c:extLst>
              <c:ext xmlns:c16="http://schemas.microsoft.com/office/drawing/2014/chart" uri="{C3380CC4-5D6E-409C-BE32-E72D297353CC}">
                <c16:uniqueId val="{000013B5-0635-4DDC-93D6-3B744CECD2B8}"/>
              </c:ext>
            </c:extLst>
          </c:dPt>
          <c:dPt>
            <c:idx val="2523"/>
            <c:bubble3D val="0"/>
            <c:spPr>
              <a:solidFill>
                <a:schemeClr val="accent4">
                  <a:lumMod val="70000"/>
                  <a:lumOff val="30000"/>
                </a:schemeClr>
              </a:solidFill>
              <a:ln w="6350">
                <a:noFill/>
              </a:ln>
              <a:effectLst/>
            </c:spPr>
            <c:extLst>
              <c:ext xmlns:c16="http://schemas.microsoft.com/office/drawing/2014/chart" uri="{C3380CC4-5D6E-409C-BE32-E72D297353CC}">
                <c16:uniqueId val="{000013B7-0635-4DDC-93D6-3B744CECD2B8}"/>
              </c:ext>
            </c:extLst>
          </c:dPt>
          <c:dPt>
            <c:idx val="2524"/>
            <c:bubble3D val="0"/>
            <c:spPr>
              <a:solidFill>
                <a:schemeClr val="accent5">
                  <a:lumMod val="70000"/>
                  <a:lumOff val="30000"/>
                </a:schemeClr>
              </a:solidFill>
              <a:ln w="6350">
                <a:noFill/>
              </a:ln>
              <a:effectLst/>
            </c:spPr>
            <c:extLst>
              <c:ext xmlns:c16="http://schemas.microsoft.com/office/drawing/2014/chart" uri="{C3380CC4-5D6E-409C-BE32-E72D297353CC}">
                <c16:uniqueId val="{000013B9-0635-4DDC-93D6-3B744CECD2B8}"/>
              </c:ext>
            </c:extLst>
          </c:dPt>
          <c:dPt>
            <c:idx val="2525"/>
            <c:bubble3D val="0"/>
            <c:spPr>
              <a:solidFill>
                <a:schemeClr val="accent6">
                  <a:lumMod val="70000"/>
                  <a:lumOff val="30000"/>
                </a:schemeClr>
              </a:solidFill>
              <a:ln w="6350">
                <a:noFill/>
              </a:ln>
              <a:effectLst/>
            </c:spPr>
            <c:extLst>
              <c:ext xmlns:c16="http://schemas.microsoft.com/office/drawing/2014/chart" uri="{C3380CC4-5D6E-409C-BE32-E72D297353CC}">
                <c16:uniqueId val="{000013BB-0635-4DDC-93D6-3B744CECD2B8}"/>
              </c:ext>
            </c:extLst>
          </c:dPt>
          <c:dPt>
            <c:idx val="2526"/>
            <c:bubble3D val="0"/>
            <c:spPr>
              <a:solidFill>
                <a:schemeClr val="accent1">
                  <a:lumMod val="70000"/>
                </a:schemeClr>
              </a:solidFill>
              <a:ln w="6350">
                <a:noFill/>
              </a:ln>
              <a:effectLst/>
            </c:spPr>
            <c:extLst>
              <c:ext xmlns:c16="http://schemas.microsoft.com/office/drawing/2014/chart" uri="{C3380CC4-5D6E-409C-BE32-E72D297353CC}">
                <c16:uniqueId val="{000013BD-0635-4DDC-93D6-3B744CECD2B8}"/>
              </c:ext>
            </c:extLst>
          </c:dPt>
          <c:dPt>
            <c:idx val="2527"/>
            <c:bubble3D val="0"/>
            <c:spPr>
              <a:solidFill>
                <a:schemeClr val="accent2">
                  <a:lumMod val="70000"/>
                </a:schemeClr>
              </a:solidFill>
              <a:ln w="6350">
                <a:noFill/>
              </a:ln>
              <a:effectLst/>
            </c:spPr>
            <c:extLst>
              <c:ext xmlns:c16="http://schemas.microsoft.com/office/drawing/2014/chart" uri="{C3380CC4-5D6E-409C-BE32-E72D297353CC}">
                <c16:uniqueId val="{000013BF-0635-4DDC-93D6-3B744CECD2B8}"/>
              </c:ext>
            </c:extLst>
          </c:dPt>
          <c:dPt>
            <c:idx val="2528"/>
            <c:bubble3D val="0"/>
            <c:spPr>
              <a:solidFill>
                <a:schemeClr val="accent3">
                  <a:lumMod val="70000"/>
                </a:schemeClr>
              </a:solidFill>
              <a:ln w="6350">
                <a:noFill/>
              </a:ln>
              <a:effectLst/>
            </c:spPr>
            <c:extLst>
              <c:ext xmlns:c16="http://schemas.microsoft.com/office/drawing/2014/chart" uri="{C3380CC4-5D6E-409C-BE32-E72D297353CC}">
                <c16:uniqueId val="{000013C1-0635-4DDC-93D6-3B744CECD2B8}"/>
              </c:ext>
            </c:extLst>
          </c:dPt>
          <c:dPt>
            <c:idx val="2529"/>
            <c:bubble3D val="0"/>
            <c:spPr>
              <a:solidFill>
                <a:schemeClr val="accent4">
                  <a:lumMod val="70000"/>
                </a:schemeClr>
              </a:solidFill>
              <a:ln w="6350">
                <a:noFill/>
              </a:ln>
              <a:effectLst/>
            </c:spPr>
            <c:extLst>
              <c:ext xmlns:c16="http://schemas.microsoft.com/office/drawing/2014/chart" uri="{C3380CC4-5D6E-409C-BE32-E72D297353CC}">
                <c16:uniqueId val="{000013C3-0635-4DDC-93D6-3B744CECD2B8}"/>
              </c:ext>
            </c:extLst>
          </c:dPt>
          <c:dPt>
            <c:idx val="2530"/>
            <c:bubble3D val="0"/>
            <c:spPr>
              <a:solidFill>
                <a:schemeClr val="accent5">
                  <a:lumMod val="70000"/>
                </a:schemeClr>
              </a:solidFill>
              <a:ln w="6350">
                <a:noFill/>
              </a:ln>
              <a:effectLst/>
            </c:spPr>
            <c:extLst>
              <c:ext xmlns:c16="http://schemas.microsoft.com/office/drawing/2014/chart" uri="{C3380CC4-5D6E-409C-BE32-E72D297353CC}">
                <c16:uniqueId val="{000013C5-0635-4DDC-93D6-3B744CECD2B8}"/>
              </c:ext>
            </c:extLst>
          </c:dPt>
          <c:dPt>
            <c:idx val="2531"/>
            <c:bubble3D val="0"/>
            <c:spPr>
              <a:solidFill>
                <a:schemeClr val="accent6">
                  <a:lumMod val="70000"/>
                </a:schemeClr>
              </a:solidFill>
              <a:ln w="6350">
                <a:noFill/>
              </a:ln>
              <a:effectLst/>
            </c:spPr>
            <c:extLst>
              <c:ext xmlns:c16="http://schemas.microsoft.com/office/drawing/2014/chart" uri="{C3380CC4-5D6E-409C-BE32-E72D297353CC}">
                <c16:uniqueId val="{000013C7-0635-4DDC-93D6-3B744CECD2B8}"/>
              </c:ext>
            </c:extLst>
          </c:dPt>
          <c:dPt>
            <c:idx val="2532"/>
            <c:bubble3D val="0"/>
            <c:spPr>
              <a:solidFill>
                <a:schemeClr val="accent1">
                  <a:lumMod val="50000"/>
                  <a:lumOff val="50000"/>
                </a:schemeClr>
              </a:solidFill>
              <a:ln w="6350">
                <a:noFill/>
              </a:ln>
              <a:effectLst/>
            </c:spPr>
            <c:extLst>
              <c:ext xmlns:c16="http://schemas.microsoft.com/office/drawing/2014/chart" uri="{C3380CC4-5D6E-409C-BE32-E72D297353CC}">
                <c16:uniqueId val="{000013C9-0635-4DDC-93D6-3B744CECD2B8}"/>
              </c:ext>
            </c:extLst>
          </c:dPt>
          <c:dPt>
            <c:idx val="2533"/>
            <c:bubble3D val="0"/>
            <c:spPr>
              <a:solidFill>
                <a:schemeClr val="accent2">
                  <a:lumMod val="50000"/>
                  <a:lumOff val="50000"/>
                </a:schemeClr>
              </a:solidFill>
              <a:ln w="6350">
                <a:noFill/>
              </a:ln>
              <a:effectLst/>
            </c:spPr>
            <c:extLst>
              <c:ext xmlns:c16="http://schemas.microsoft.com/office/drawing/2014/chart" uri="{C3380CC4-5D6E-409C-BE32-E72D297353CC}">
                <c16:uniqueId val="{000013CB-0635-4DDC-93D6-3B744CECD2B8}"/>
              </c:ext>
            </c:extLst>
          </c:dPt>
          <c:dPt>
            <c:idx val="2534"/>
            <c:bubble3D val="0"/>
            <c:spPr>
              <a:solidFill>
                <a:schemeClr val="accent3">
                  <a:lumMod val="50000"/>
                  <a:lumOff val="50000"/>
                </a:schemeClr>
              </a:solidFill>
              <a:ln w="6350">
                <a:noFill/>
              </a:ln>
              <a:effectLst/>
            </c:spPr>
            <c:extLst>
              <c:ext xmlns:c16="http://schemas.microsoft.com/office/drawing/2014/chart" uri="{C3380CC4-5D6E-409C-BE32-E72D297353CC}">
                <c16:uniqueId val="{000013CD-0635-4DDC-93D6-3B744CECD2B8}"/>
              </c:ext>
            </c:extLst>
          </c:dPt>
          <c:dPt>
            <c:idx val="2535"/>
            <c:bubble3D val="0"/>
            <c:spPr>
              <a:solidFill>
                <a:schemeClr val="accent4">
                  <a:lumMod val="50000"/>
                  <a:lumOff val="50000"/>
                </a:schemeClr>
              </a:solidFill>
              <a:ln w="6350">
                <a:noFill/>
              </a:ln>
              <a:effectLst/>
            </c:spPr>
            <c:extLst>
              <c:ext xmlns:c16="http://schemas.microsoft.com/office/drawing/2014/chart" uri="{C3380CC4-5D6E-409C-BE32-E72D297353CC}">
                <c16:uniqueId val="{000013CF-0635-4DDC-93D6-3B744CECD2B8}"/>
              </c:ext>
            </c:extLst>
          </c:dPt>
          <c:dPt>
            <c:idx val="2536"/>
            <c:bubble3D val="0"/>
            <c:spPr>
              <a:solidFill>
                <a:schemeClr val="accent5">
                  <a:lumMod val="50000"/>
                  <a:lumOff val="50000"/>
                </a:schemeClr>
              </a:solidFill>
              <a:ln w="6350">
                <a:noFill/>
              </a:ln>
              <a:effectLst/>
            </c:spPr>
            <c:extLst>
              <c:ext xmlns:c16="http://schemas.microsoft.com/office/drawing/2014/chart" uri="{C3380CC4-5D6E-409C-BE32-E72D297353CC}">
                <c16:uniqueId val="{000013D1-0635-4DDC-93D6-3B744CECD2B8}"/>
              </c:ext>
            </c:extLst>
          </c:dPt>
          <c:dPt>
            <c:idx val="2537"/>
            <c:bubble3D val="0"/>
            <c:spPr>
              <a:solidFill>
                <a:schemeClr val="accent6">
                  <a:lumMod val="50000"/>
                  <a:lumOff val="50000"/>
                </a:schemeClr>
              </a:solidFill>
              <a:ln w="6350">
                <a:noFill/>
              </a:ln>
              <a:effectLst/>
            </c:spPr>
            <c:extLst>
              <c:ext xmlns:c16="http://schemas.microsoft.com/office/drawing/2014/chart" uri="{C3380CC4-5D6E-409C-BE32-E72D297353CC}">
                <c16:uniqueId val="{000013D3-0635-4DDC-93D6-3B744CECD2B8}"/>
              </c:ext>
            </c:extLst>
          </c:dPt>
          <c:dPt>
            <c:idx val="2538"/>
            <c:bubble3D val="0"/>
            <c:spPr>
              <a:solidFill>
                <a:schemeClr val="accent1"/>
              </a:solidFill>
              <a:ln w="6350">
                <a:noFill/>
              </a:ln>
              <a:effectLst/>
            </c:spPr>
            <c:extLst>
              <c:ext xmlns:c16="http://schemas.microsoft.com/office/drawing/2014/chart" uri="{C3380CC4-5D6E-409C-BE32-E72D297353CC}">
                <c16:uniqueId val="{000013D5-0635-4DDC-93D6-3B744CECD2B8}"/>
              </c:ext>
            </c:extLst>
          </c:dPt>
          <c:dPt>
            <c:idx val="2539"/>
            <c:bubble3D val="0"/>
            <c:spPr>
              <a:solidFill>
                <a:schemeClr val="accent2"/>
              </a:solidFill>
              <a:ln w="6350">
                <a:noFill/>
              </a:ln>
              <a:effectLst/>
            </c:spPr>
            <c:extLst>
              <c:ext xmlns:c16="http://schemas.microsoft.com/office/drawing/2014/chart" uri="{C3380CC4-5D6E-409C-BE32-E72D297353CC}">
                <c16:uniqueId val="{000013D7-0635-4DDC-93D6-3B744CECD2B8}"/>
              </c:ext>
            </c:extLst>
          </c:dPt>
          <c:dPt>
            <c:idx val="2540"/>
            <c:bubble3D val="0"/>
            <c:spPr>
              <a:solidFill>
                <a:schemeClr val="accent3"/>
              </a:solidFill>
              <a:ln w="6350">
                <a:noFill/>
              </a:ln>
              <a:effectLst/>
            </c:spPr>
            <c:extLst>
              <c:ext xmlns:c16="http://schemas.microsoft.com/office/drawing/2014/chart" uri="{C3380CC4-5D6E-409C-BE32-E72D297353CC}">
                <c16:uniqueId val="{000013D9-0635-4DDC-93D6-3B744CECD2B8}"/>
              </c:ext>
            </c:extLst>
          </c:dPt>
          <c:dPt>
            <c:idx val="2541"/>
            <c:bubble3D val="0"/>
            <c:spPr>
              <a:solidFill>
                <a:schemeClr val="accent4"/>
              </a:solidFill>
              <a:ln w="6350">
                <a:noFill/>
              </a:ln>
              <a:effectLst/>
            </c:spPr>
            <c:extLst>
              <c:ext xmlns:c16="http://schemas.microsoft.com/office/drawing/2014/chart" uri="{C3380CC4-5D6E-409C-BE32-E72D297353CC}">
                <c16:uniqueId val="{000013DB-0635-4DDC-93D6-3B744CECD2B8}"/>
              </c:ext>
            </c:extLst>
          </c:dPt>
          <c:dPt>
            <c:idx val="2542"/>
            <c:bubble3D val="0"/>
            <c:spPr>
              <a:solidFill>
                <a:schemeClr val="accent5"/>
              </a:solidFill>
              <a:ln w="6350">
                <a:noFill/>
              </a:ln>
              <a:effectLst/>
            </c:spPr>
            <c:extLst>
              <c:ext xmlns:c16="http://schemas.microsoft.com/office/drawing/2014/chart" uri="{C3380CC4-5D6E-409C-BE32-E72D297353CC}">
                <c16:uniqueId val="{000013DD-0635-4DDC-93D6-3B744CECD2B8}"/>
              </c:ext>
            </c:extLst>
          </c:dPt>
          <c:dPt>
            <c:idx val="2543"/>
            <c:bubble3D val="0"/>
            <c:spPr>
              <a:solidFill>
                <a:schemeClr val="accent6"/>
              </a:solidFill>
              <a:ln w="6350">
                <a:noFill/>
              </a:ln>
              <a:effectLst/>
            </c:spPr>
            <c:extLst>
              <c:ext xmlns:c16="http://schemas.microsoft.com/office/drawing/2014/chart" uri="{C3380CC4-5D6E-409C-BE32-E72D297353CC}">
                <c16:uniqueId val="{000013DF-0635-4DDC-93D6-3B744CECD2B8}"/>
              </c:ext>
            </c:extLst>
          </c:dPt>
          <c:dPt>
            <c:idx val="2544"/>
            <c:bubble3D val="0"/>
            <c:spPr>
              <a:solidFill>
                <a:schemeClr val="accent1">
                  <a:lumMod val="60000"/>
                </a:schemeClr>
              </a:solidFill>
              <a:ln w="6350">
                <a:noFill/>
              </a:ln>
              <a:effectLst/>
            </c:spPr>
            <c:extLst>
              <c:ext xmlns:c16="http://schemas.microsoft.com/office/drawing/2014/chart" uri="{C3380CC4-5D6E-409C-BE32-E72D297353CC}">
                <c16:uniqueId val="{000013E1-0635-4DDC-93D6-3B744CECD2B8}"/>
              </c:ext>
            </c:extLst>
          </c:dPt>
          <c:dPt>
            <c:idx val="2545"/>
            <c:bubble3D val="0"/>
            <c:spPr>
              <a:solidFill>
                <a:schemeClr val="accent2">
                  <a:lumMod val="60000"/>
                </a:schemeClr>
              </a:solidFill>
              <a:ln w="6350">
                <a:noFill/>
              </a:ln>
              <a:effectLst/>
            </c:spPr>
            <c:extLst>
              <c:ext xmlns:c16="http://schemas.microsoft.com/office/drawing/2014/chart" uri="{C3380CC4-5D6E-409C-BE32-E72D297353CC}">
                <c16:uniqueId val="{000013E3-0635-4DDC-93D6-3B744CECD2B8}"/>
              </c:ext>
            </c:extLst>
          </c:dPt>
          <c:dPt>
            <c:idx val="2546"/>
            <c:bubble3D val="0"/>
            <c:spPr>
              <a:solidFill>
                <a:schemeClr val="accent3">
                  <a:lumMod val="60000"/>
                </a:schemeClr>
              </a:solidFill>
              <a:ln w="6350">
                <a:noFill/>
              </a:ln>
              <a:effectLst/>
            </c:spPr>
            <c:extLst>
              <c:ext xmlns:c16="http://schemas.microsoft.com/office/drawing/2014/chart" uri="{C3380CC4-5D6E-409C-BE32-E72D297353CC}">
                <c16:uniqueId val="{000013E5-0635-4DDC-93D6-3B744CECD2B8}"/>
              </c:ext>
            </c:extLst>
          </c:dPt>
          <c:dPt>
            <c:idx val="2547"/>
            <c:bubble3D val="0"/>
            <c:spPr>
              <a:solidFill>
                <a:schemeClr val="accent4">
                  <a:lumMod val="60000"/>
                </a:schemeClr>
              </a:solidFill>
              <a:ln w="6350">
                <a:noFill/>
              </a:ln>
              <a:effectLst/>
            </c:spPr>
            <c:extLst>
              <c:ext xmlns:c16="http://schemas.microsoft.com/office/drawing/2014/chart" uri="{C3380CC4-5D6E-409C-BE32-E72D297353CC}">
                <c16:uniqueId val="{000013E7-0635-4DDC-93D6-3B744CECD2B8}"/>
              </c:ext>
            </c:extLst>
          </c:dPt>
          <c:dPt>
            <c:idx val="2548"/>
            <c:bubble3D val="0"/>
            <c:spPr>
              <a:solidFill>
                <a:schemeClr val="accent5">
                  <a:lumMod val="60000"/>
                </a:schemeClr>
              </a:solidFill>
              <a:ln w="6350">
                <a:noFill/>
              </a:ln>
              <a:effectLst/>
            </c:spPr>
            <c:extLst>
              <c:ext xmlns:c16="http://schemas.microsoft.com/office/drawing/2014/chart" uri="{C3380CC4-5D6E-409C-BE32-E72D297353CC}">
                <c16:uniqueId val="{000013E9-0635-4DDC-93D6-3B744CECD2B8}"/>
              </c:ext>
            </c:extLst>
          </c:dPt>
          <c:dPt>
            <c:idx val="2549"/>
            <c:bubble3D val="0"/>
            <c:spPr>
              <a:solidFill>
                <a:schemeClr val="accent6">
                  <a:lumMod val="60000"/>
                </a:schemeClr>
              </a:solidFill>
              <a:ln w="6350">
                <a:noFill/>
              </a:ln>
              <a:effectLst/>
            </c:spPr>
            <c:extLst>
              <c:ext xmlns:c16="http://schemas.microsoft.com/office/drawing/2014/chart" uri="{C3380CC4-5D6E-409C-BE32-E72D297353CC}">
                <c16:uniqueId val="{000013EB-0635-4DDC-93D6-3B744CECD2B8}"/>
              </c:ext>
            </c:extLst>
          </c:dPt>
          <c:dPt>
            <c:idx val="2550"/>
            <c:bubble3D val="0"/>
            <c:spPr>
              <a:solidFill>
                <a:schemeClr val="accent1">
                  <a:lumMod val="80000"/>
                  <a:lumOff val="20000"/>
                </a:schemeClr>
              </a:solidFill>
              <a:ln w="6350">
                <a:noFill/>
              </a:ln>
              <a:effectLst/>
            </c:spPr>
            <c:extLst>
              <c:ext xmlns:c16="http://schemas.microsoft.com/office/drawing/2014/chart" uri="{C3380CC4-5D6E-409C-BE32-E72D297353CC}">
                <c16:uniqueId val="{000013ED-0635-4DDC-93D6-3B744CECD2B8}"/>
              </c:ext>
            </c:extLst>
          </c:dPt>
          <c:dPt>
            <c:idx val="2551"/>
            <c:bubble3D val="0"/>
            <c:spPr>
              <a:solidFill>
                <a:schemeClr val="accent2">
                  <a:lumMod val="80000"/>
                  <a:lumOff val="20000"/>
                </a:schemeClr>
              </a:solidFill>
              <a:ln w="6350">
                <a:noFill/>
              </a:ln>
              <a:effectLst/>
            </c:spPr>
            <c:extLst>
              <c:ext xmlns:c16="http://schemas.microsoft.com/office/drawing/2014/chart" uri="{C3380CC4-5D6E-409C-BE32-E72D297353CC}">
                <c16:uniqueId val="{000013EF-0635-4DDC-93D6-3B744CECD2B8}"/>
              </c:ext>
            </c:extLst>
          </c:dPt>
          <c:dPt>
            <c:idx val="2552"/>
            <c:bubble3D val="0"/>
            <c:spPr>
              <a:solidFill>
                <a:schemeClr val="accent3">
                  <a:lumMod val="80000"/>
                  <a:lumOff val="20000"/>
                </a:schemeClr>
              </a:solidFill>
              <a:ln w="6350">
                <a:noFill/>
              </a:ln>
              <a:effectLst/>
            </c:spPr>
            <c:extLst>
              <c:ext xmlns:c16="http://schemas.microsoft.com/office/drawing/2014/chart" uri="{C3380CC4-5D6E-409C-BE32-E72D297353CC}">
                <c16:uniqueId val="{000013F1-0635-4DDC-93D6-3B744CECD2B8}"/>
              </c:ext>
            </c:extLst>
          </c:dPt>
          <c:dPt>
            <c:idx val="2553"/>
            <c:bubble3D val="0"/>
            <c:spPr>
              <a:solidFill>
                <a:schemeClr val="accent4">
                  <a:lumMod val="80000"/>
                  <a:lumOff val="20000"/>
                </a:schemeClr>
              </a:solidFill>
              <a:ln w="6350">
                <a:noFill/>
              </a:ln>
              <a:effectLst/>
            </c:spPr>
            <c:extLst>
              <c:ext xmlns:c16="http://schemas.microsoft.com/office/drawing/2014/chart" uri="{C3380CC4-5D6E-409C-BE32-E72D297353CC}">
                <c16:uniqueId val="{000013F3-0635-4DDC-93D6-3B744CECD2B8}"/>
              </c:ext>
            </c:extLst>
          </c:dPt>
          <c:dPt>
            <c:idx val="2554"/>
            <c:bubble3D val="0"/>
            <c:spPr>
              <a:solidFill>
                <a:schemeClr val="accent5">
                  <a:lumMod val="80000"/>
                  <a:lumOff val="20000"/>
                </a:schemeClr>
              </a:solidFill>
              <a:ln w="6350">
                <a:noFill/>
              </a:ln>
              <a:effectLst/>
            </c:spPr>
            <c:extLst>
              <c:ext xmlns:c16="http://schemas.microsoft.com/office/drawing/2014/chart" uri="{C3380CC4-5D6E-409C-BE32-E72D297353CC}">
                <c16:uniqueId val="{000013F5-0635-4DDC-93D6-3B744CECD2B8}"/>
              </c:ext>
            </c:extLst>
          </c:dPt>
          <c:dPt>
            <c:idx val="2555"/>
            <c:bubble3D val="0"/>
            <c:spPr>
              <a:solidFill>
                <a:schemeClr val="accent6">
                  <a:lumMod val="80000"/>
                  <a:lumOff val="20000"/>
                </a:schemeClr>
              </a:solidFill>
              <a:ln w="6350">
                <a:noFill/>
              </a:ln>
              <a:effectLst/>
            </c:spPr>
            <c:extLst>
              <c:ext xmlns:c16="http://schemas.microsoft.com/office/drawing/2014/chart" uri="{C3380CC4-5D6E-409C-BE32-E72D297353CC}">
                <c16:uniqueId val="{000013F7-0635-4DDC-93D6-3B744CECD2B8}"/>
              </c:ext>
            </c:extLst>
          </c:dPt>
          <c:dPt>
            <c:idx val="2556"/>
            <c:bubble3D val="0"/>
            <c:spPr>
              <a:solidFill>
                <a:schemeClr val="accent1">
                  <a:lumMod val="80000"/>
                </a:schemeClr>
              </a:solidFill>
              <a:ln w="6350">
                <a:noFill/>
              </a:ln>
              <a:effectLst/>
            </c:spPr>
            <c:extLst>
              <c:ext xmlns:c16="http://schemas.microsoft.com/office/drawing/2014/chart" uri="{C3380CC4-5D6E-409C-BE32-E72D297353CC}">
                <c16:uniqueId val="{000013F9-0635-4DDC-93D6-3B744CECD2B8}"/>
              </c:ext>
            </c:extLst>
          </c:dPt>
          <c:dPt>
            <c:idx val="2557"/>
            <c:bubble3D val="0"/>
            <c:spPr>
              <a:solidFill>
                <a:schemeClr val="accent2">
                  <a:lumMod val="80000"/>
                </a:schemeClr>
              </a:solidFill>
              <a:ln w="6350">
                <a:noFill/>
              </a:ln>
              <a:effectLst/>
            </c:spPr>
            <c:extLst>
              <c:ext xmlns:c16="http://schemas.microsoft.com/office/drawing/2014/chart" uri="{C3380CC4-5D6E-409C-BE32-E72D297353CC}">
                <c16:uniqueId val="{000013FB-0635-4DDC-93D6-3B744CECD2B8}"/>
              </c:ext>
            </c:extLst>
          </c:dPt>
          <c:dPt>
            <c:idx val="2558"/>
            <c:bubble3D val="0"/>
            <c:spPr>
              <a:solidFill>
                <a:schemeClr val="accent3">
                  <a:lumMod val="80000"/>
                </a:schemeClr>
              </a:solidFill>
              <a:ln w="6350">
                <a:noFill/>
              </a:ln>
              <a:effectLst/>
            </c:spPr>
            <c:extLst>
              <c:ext xmlns:c16="http://schemas.microsoft.com/office/drawing/2014/chart" uri="{C3380CC4-5D6E-409C-BE32-E72D297353CC}">
                <c16:uniqueId val="{000013FD-0635-4DDC-93D6-3B744CECD2B8}"/>
              </c:ext>
            </c:extLst>
          </c:dPt>
          <c:dPt>
            <c:idx val="2559"/>
            <c:bubble3D val="0"/>
            <c:spPr>
              <a:solidFill>
                <a:schemeClr val="accent4">
                  <a:lumMod val="80000"/>
                </a:schemeClr>
              </a:solidFill>
              <a:ln w="6350">
                <a:noFill/>
              </a:ln>
              <a:effectLst/>
            </c:spPr>
            <c:extLst>
              <c:ext xmlns:c16="http://schemas.microsoft.com/office/drawing/2014/chart" uri="{C3380CC4-5D6E-409C-BE32-E72D297353CC}">
                <c16:uniqueId val="{000013FF-0635-4DDC-93D6-3B744CECD2B8}"/>
              </c:ext>
            </c:extLst>
          </c:dPt>
          <c:dPt>
            <c:idx val="2560"/>
            <c:bubble3D val="0"/>
            <c:spPr>
              <a:solidFill>
                <a:schemeClr val="accent5">
                  <a:lumMod val="80000"/>
                </a:schemeClr>
              </a:solidFill>
              <a:ln w="6350">
                <a:noFill/>
              </a:ln>
              <a:effectLst/>
            </c:spPr>
            <c:extLst>
              <c:ext xmlns:c16="http://schemas.microsoft.com/office/drawing/2014/chart" uri="{C3380CC4-5D6E-409C-BE32-E72D297353CC}">
                <c16:uniqueId val="{00001401-0635-4DDC-93D6-3B744CECD2B8}"/>
              </c:ext>
            </c:extLst>
          </c:dPt>
          <c:dPt>
            <c:idx val="2561"/>
            <c:bubble3D val="0"/>
            <c:spPr>
              <a:solidFill>
                <a:schemeClr val="accent6">
                  <a:lumMod val="80000"/>
                </a:schemeClr>
              </a:solidFill>
              <a:ln w="6350">
                <a:noFill/>
              </a:ln>
              <a:effectLst/>
            </c:spPr>
            <c:extLst>
              <c:ext xmlns:c16="http://schemas.microsoft.com/office/drawing/2014/chart" uri="{C3380CC4-5D6E-409C-BE32-E72D297353CC}">
                <c16:uniqueId val="{00001403-0635-4DDC-93D6-3B744CECD2B8}"/>
              </c:ext>
            </c:extLst>
          </c:dPt>
          <c:dPt>
            <c:idx val="2562"/>
            <c:bubble3D val="0"/>
            <c:spPr>
              <a:solidFill>
                <a:schemeClr val="accent1">
                  <a:lumMod val="60000"/>
                  <a:lumOff val="40000"/>
                </a:schemeClr>
              </a:solidFill>
              <a:ln w="6350">
                <a:noFill/>
              </a:ln>
              <a:effectLst/>
            </c:spPr>
            <c:extLst>
              <c:ext xmlns:c16="http://schemas.microsoft.com/office/drawing/2014/chart" uri="{C3380CC4-5D6E-409C-BE32-E72D297353CC}">
                <c16:uniqueId val="{00001405-0635-4DDC-93D6-3B744CECD2B8}"/>
              </c:ext>
            </c:extLst>
          </c:dPt>
          <c:dPt>
            <c:idx val="2563"/>
            <c:bubble3D val="0"/>
            <c:spPr>
              <a:solidFill>
                <a:schemeClr val="accent2">
                  <a:lumMod val="60000"/>
                  <a:lumOff val="40000"/>
                </a:schemeClr>
              </a:solidFill>
              <a:ln w="6350">
                <a:noFill/>
              </a:ln>
              <a:effectLst/>
            </c:spPr>
            <c:extLst>
              <c:ext xmlns:c16="http://schemas.microsoft.com/office/drawing/2014/chart" uri="{C3380CC4-5D6E-409C-BE32-E72D297353CC}">
                <c16:uniqueId val="{00001407-0635-4DDC-93D6-3B744CECD2B8}"/>
              </c:ext>
            </c:extLst>
          </c:dPt>
          <c:dPt>
            <c:idx val="2564"/>
            <c:bubble3D val="0"/>
            <c:spPr>
              <a:solidFill>
                <a:schemeClr val="accent3">
                  <a:lumMod val="60000"/>
                  <a:lumOff val="40000"/>
                </a:schemeClr>
              </a:solidFill>
              <a:ln w="6350">
                <a:noFill/>
              </a:ln>
              <a:effectLst/>
            </c:spPr>
            <c:extLst>
              <c:ext xmlns:c16="http://schemas.microsoft.com/office/drawing/2014/chart" uri="{C3380CC4-5D6E-409C-BE32-E72D297353CC}">
                <c16:uniqueId val="{00001409-0635-4DDC-93D6-3B744CECD2B8}"/>
              </c:ext>
            </c:extLst>
          </c:dPt>
          <c:dPt>
            <c:idx val="2565"/>
            <c:bubble3D val="0"/>
            <c:spPr>
              <a:solidFill>
                <a:schemeClr val="accent4">
                  <a:lumMod val="60000"/>
                  <a:lumOff val="40000"/>
                </a:schemeClr>
              </a:solidFill>
              <a:ln w="6350">
                <a:noFill/>
              </a:ln>
              <a:effectLst/>
            </c:spPr>
            <c:extLst>
              <c:ext xmlns:c16="http://schemas.microsoft.com/office/drawing/2014/chart" uri="{C3380CC4-5D6E-409C-BE32-E72D297353CC}">
                <c16:uniqueId val="{0000140B-0635-4DDC-93D6-3B744CECD2B8}"/>
              </c:ext>
            </c:extLst>
          </c:dPt>
          <c:dPt>
            <c:idx val="2566"/>
            <c:bubble3D val="0"/>
            <c:spPr>
              <a:solidFill>
                <a:schemeClr val="accent5">
                  <a:lumMod val="60000"/>
                  <a:lumOff val="40000"/>
                </a:schemeClr>
              </a:solidFill>
              <a:ln w="6350">
                <a:noFill/>
              </a:ln>
              <a:effectLst/>
            </c:spPr>
            <c:extLst>
              <c:ext xmlns:c16="http://schemas.microsoft.com/office/drawing/2014/chart" uri="{C3380CC4-5D6E-409C-BE32-E72D297353CC}">
                <c16:uniqueId val="{0000140D-0635-4DDC-93D6-3B744CECD2B8}"/>
              </c:ext>
            </c:extLst>
          </c:dPt>
          <c:dPt>
            <c:idx val="2567"/>
            <c:bubble3D val="0"/>
            <c:spPr>
              <a:solidFill>
                <a:schemeClr val="accent6">
                  <a:lumMod val="60000"/>
                  <a:lumOff val="40000"/>
                </a:schemeClr>
              </a:solidFill>
              <a:ln w="6350">
                <a:noFill/>
              </a:ln>
              <a:effectLst/>
            </c:spPr>
            <c:extLst>
              <c:ext xmlns:c16="http://schemas.microsoft.com/office/drawing/2014/chart" uri="{C3380CC4-5D6E-409C-BE32-E72D297353CC}">
                <c16:uniqueId val="{0000140F-0635-4DDC-93D6-3B744CECD2B8}"/>
              </c:ext>
            </c:extLst>
          </c:dPt>
          <c:dPt>
            <c:idx val="2568"/>
            <c:bubble3D val="0"/>
            <c:spPr>
              <a:solidFill>
                <a:schemeClr val="accent1">
                  <a:lumMod val="50000"/>
                </a:schemeClr>
              </a:solidFill>
              <a:ln w="6350">
                <a:noFill/>
              </a:ln>
              <a:effectLst/>
            </c:spPr>
            <c:extLst>
              <c:ext xmlns:c16="http://schemas.microsoft.com/office/drawing/2014/chart" uri="{C3380CC4-5D6E-409C-BE32-E72D297353CC}">
                <c16:uniqueId val="{00001411-0635-4DDC-93D6-3B744CECD2B8}"/>
              </c:ext>
            </c:extLst>
          </c:dPt>
          <c:dPt>
            <c:idx val="2569"/>
            <c:bubble3D val="0"/>
            <c:spPr>
              <a:solidFill>
                <a:schemeClr val="accent2">
                  <a:lumMod val="50000"/>
                </a:schemeClr>
              </a:solidFill>
              <a:ln w="6350">
                <a:noFill/>
              </a:ln>
              <a:effectLst/>
            </c:spPr>
            <c:extLst>
              <c:ext xmlns:c16="http://schemas.microsoft.com/office/drawing/2014/chart" uri="{C3380CC4-5D6E-409C-BE32-E72D297353CC}">
                <c16:uniqueId val="{00001413-0635-4DDC-93D6-3B744CECD2B8}"/>
              </c:ext>
            </c:extLst>
          </c:dPt>
          <c:dPt>
            <c:idx val="2570"/>
            <c:bubble3D val="0"/>
            <c:spPr>
              <a:solidFill>
                <a:schemeClr val="accent3">
                  <a:lumMod val="50000"/>
                </a:schemeClr>
              </a:solidFill>
              <a:ln w="6350">
                <a:noFill/>
              </a:ln>
              <a:effectLst/>
            </c:spPr>
            <c:extLst>
              <c:ext xmlns:c16="http://schemas.microsoft.com/office/drawing/2014/chart" uri="{C3380CC4-5D6E-409C-BE32-E72D297353CC}">
                <c16:uniqueId val="{00001415-0635-4DDC-93D6-3B744CECD2B8}"/>
              </c:ext>
            </c:extLst>
          </c:dPt>
          <c:dPt>
            <c:idx val="2571"/>
            <c:bubble3D val="0"/>
            <c:spPr>
              <a:solidFill>
                <a:schemeClr val="accent4">
                  <a:lumMod val="50000"/>
                </a:schemeClr>
              </a:solidFill>
              <a:ln w="6350">
                <a:noFill/>
              </a:ln>
              <a:effectLst/>
            </c:spPr>
            <c:extLst>
              <c:ext xmlns:c16="http://schemas.microsoft.com/office/drawing/2014/chart" uri="{C3380CC4-5D6E-409C-BE32-E72D297353CC}">
                <c16:uniqueId val="{00001417-0635-4DDC-93D6-3B744CECD2B8}"/>
              </c:ext>
            </c:extLst>
          </c:dPt>
          <c:dPt>
            <c:idx val="2572"/>
            <c:bubble3D val="0"/>
            <c:spPr>
              <a:solidFill>
                <a:schemeClr val="accent5">
                  <a:lumMod val="50000"/>
                </a:schemeClr>
              </a:solidFill>
              <a:ln w="6350">
                <a:noFill/>
              </a:ln>
              <a:effectLst/>
            </c:spPr>
            <c:extLst>
              <c:ext xmlns:c16="http://schemas.microsoft.com/office/drawing/2014/chart" uri="{C3380CC4-5D6E-409C-BE32-E72D297353CC}">
                <c16:uniqueId val="{00001419-0635-4DDC-93D6-3B744CECD2B8}"/>
              </c:ext>
            </c:extLst>
          </c:dPt>
          <c:dPt>
            <c:idx val="2573"/>
            <c:bubble3D val="0"/>
            <c:spPr>
              <a:solidFill>
                <a:schemeClr val="accent6">
                  <a:lumMod val="50000"/>
                </a:schemeClr>
              </a:solidFill>
              <a:ln w="6350">
                <a:noFill/>
              </a:ln>
              <a:effectLst/>
            </c:spPr>
            <c:extLst>
              <c:ext xmlns:c16="http://schemas.microsoft.com/office/drawing/2014/chart" uri="{C3380CC4-5D6E-409C-BE32-E72D297353CC}">
                <c16:uniqueId val="{0000141B-0635-4DDC-93D6-3B744CECD2B8}"/>
              </c:ext>
            </c:extLst>
          </c:dPt>
          <c:dPt>
            <c:idx val="2574"/>
            <c:bubble3D val="0"/>
            <c:spPr>
              <a:solidFill>
                <a:schemeClr val="accent1">
                  <a:lumMod val="70000"/>
                  <a:lumOff val="30000"/>
                </a:schemeClr>
              </a:solidFill>
              <a:ln w="6350">
                <a:noFill/>
              </a:ln>
              <a:effectLst/>
            </c:spPr>
            <c:extLst>
              <c:ext xmlns:c16="http://schemas.microsoft.com/office/drawing/2014/chart" uri="{C3380CC4-5D6E-409C-BE32-E72D297353CC}">
                <c16:uniqueId val="{0000141D-0635-4DDC-93D6-3B744CECD2B8}"/>
              </c:ext>
            </c:extLst>
          </c:dPt>
          <c:dPt>
            <c:idx val="2575"/>
            <c:bubble3D val="0"/>
            <c:spPr>
              <a:solidFill>
                <a:schemeClr val="accent2">
                  <a:lumMod val="70000"/>
                  <a:lumOff val="30000"/>
                </a:schemeClr>
              </a:solidFill>
              <a:ln w="6350">
                <a:noFill/>
              </a:ln>
              <a:effectLst/>
            </c:spPr>
            <c:extLst>
              <c:ext xmlns:c16="http://schemas.microsoft.com/office/drawing/2014/chart" uri="{C3380CC4-5D6E-409C-BE32-E72D297353CC}">
                <c16:uniqueId val="{0000141F-0635-4DDC-93D6-3B744CECD2B8}"/>
              </c:ext>
            </c:extLst>
          </c:dPt>
          <c:dPt>
            <c:idx val="2576"/>
            <c:bubble3D val="0"/>
            <c:spPr>
              <a:solidFill>
                <a:schemeClr val="accent3">
                  <a:lumMod val="70000"/>
                  <a:lumOff val="30000"/>
                </a:schemeClr>
              </a:solidFill>
              <a:ln w="6350">
                <a:noFill/>
              </a:ln>
              <a:effectLst/>
            </c:spPr>
            <c:extLst>
              <c:ext xmlns:c16="http://schemas.microsoft.com/office/drawing/2014/chart" uri="{C3380CC4-5D6E-409C-BE32-E72D297353CC}">
                <c16:uniqueId val="{00001421-0635-4DDC-93D6-3B744CECD2B8}"/>
              </c:ext>
            </c:extLst>
          </c:dPt>
          <c:dPt>
            <c:idx val="2577"/>
            <c:bubble3D val="0"/>
            <c:spPr>
              <a:solidFill>
                <a:schemeClr val="accent4">
                  <a:lumMod val="70000"/>
                  <a:lumOff val="30000"/>
                </a:schemeClr>
              </a:solidFill>
              <a:ln w="6350">
                <a:noFill/>
              </a:ln>
              <a:effectLst/>
            </c:spPr>
            <c:extLst>
              <c:ext xmlns:c16="http://schemas.microsoft.com/office/drawing/2014/chart" uri="{C3380CC4-5D6E-409C-BE32-E72D297353CC}">
                <c16:uniqueId val="{00001423-0635-4DDC-93D6-3B744CECD2B8}"/>
              </c:ext>
            </c:extLst>
          </c:dPt>
          <c:dPt>
            <c:idx val="2578"/>
            <c:bubble3D val="0"/>
            <c:spPr>
              <a:solidFill>
                <a:schemeClr val="accent5">
                  <a:lumMod val="70000"/>
                  <a:lumOff val="30000"/>
                </a:schemeClr>
              </a:solidFill>
              <a:ln w="6350">
                <a:noFill/>
              </a:ln>
              <a:effectLst/>
            </c:spPr>
            <c:extLst>
              <c:ext xmlns:c16="http://schemas.microsoft.com/office/drawing/2014/chart" uri="{C3380CC4-5D6E-409C-BE32-E72D297353CC}">
                <c16:uniqueId val="{00001425-0635-4DDC-93D6-3B744CECD2B8}"/>
              </c:ext>
            </c:extLst>
          </c:dPt>
          <c:dPt>
            <c:idx val="2579"/>
            <c:bubble3D val="0"/>
            <c:spPr>
              <a:solidFill>
                <a:schemeClr val="accent6">
                  <a:lumMod val="70000"/>
                  <a:lumOff val="30000"/>
                </a:schemeClr>
              </a:solidFill>
              <a:ln w="6350">
                <a:noFill/>
              </a:ln>
              <a:effectLst/>
            </c:spPr>
            <c:extLst>
              <c:ext xmlns:c16="http://schemas.microsoft.com/office/drawing/2014/chart" uri="{C3380CC4-5D6E-409C-BE32-E72D297353CC}">
                <c16:uniqueId val="{00001427-0635-4DDC-93D6-3B744CECD2B8}"/>
              </c:ext>
            </c:extLst>
          </c:dPt>
          <c:dPt>
            <c:idx val="2580"/>
            <c:bubble3D val="0"/>
            <c:spPr>
              <a:solidFill>
                <a:schemeClr val="accent1">
                  <a:lumMod val="70000"/>
                </a:schemeClr>
              </a:solidFill>
              <a:ln w="6350">
                <a:noFill/>
              </a:ln>
              <a:effectLst/>
            </c:spPr>
            <c:extLst>
              <c:ext xmlns:c16="http://schemas.microsoft.com/office/drawing/2014/chart" uri="{C3380CC4-5D6E-409C-BE32-E72D297353CC}">
                <c16:uniqueId val="{00001429-0635-4DDC-93D6-3B744CECD2B8}"/>
              </c:ext>
            </c:extLst>
          </c:dPt>
          <c:dPt>
            <c:idx val="2581"/>
            <c:bubble3D val="0"/>
            <c:spPr>
              <a:solidFill>
                <a:schemeClr val="accent2">
                  <a:lumMod val="70000"/>
                </a:schemeClr>
              </a:solidFill>
              <a:ln w="6350">
                <a:noFill/>
              </a:ln>
              <a:effectLst/>
            </c:spPr>
            <c:extLst>
              <c:ext xmlns:c16="http://schemas.microsoft.com/office/drawing/2014/chart" uri="{C3380CC4-5D6E-409C-BE32-E72D297353CC}">
                <c16:uniqueId val="{0000142B-0635-4DDC-93D6-3B744CECD2B8}"/>
              </c:ext>
            </c:extLst>
          </c:dPt>
          <c:dPt>
            <c:idx val="2582"/>
            <c:bubble3D val="0"/>
            <c:spPr>
              <a:solidFill>
                <a:schemeClr val="accent3">
                  <a:lumMod val="70000"/>
                </a:schemeClr>
              </a:solidFill>
              <a:ln w="6350">
                <a:noFill/>
              </a:ln>
              <a:effectLst/>
            </c:spPr>
            <c:extLst>
              <c:ext xmlns:c16="http://schemas.microsoft.com/office/drawing/2014/chart" uri="{C3380CC4-5D6E-409C-BE32-E72D297353CC}">
                <c16:uniqueId val="{0000142D-0635-4DDC-93D6-3B744CECD2B8}"/>
              </c:ext>
            </c:extLst>
          </c:dPt>
          <c:dPt>
            <c:idx val="2583"/>
            <c:bubble3D val="0"/>
            <c:spPr>
              <a:solidFill>
                <a:schemeClr val="accent4">
                  <a:lumMod val="70000"/>
                </a:schemeClr>
              </a:solidFill>
              <a:ln w="6350">
                <a:noFill/>
              </a:ln>
              <a:effectLst/>
            </c:spPr>
            <c:extLst>
              <c:ext xmlns:c16="http://schemas.microsoft.com/office/drawing/2014/chart" uri="{C3380CC4-5D6E-409C-BE32-E72D297353CC}">
                <c16:uniqueId val="{0000142F-0635-4DDC-93D6-3B744CECD2B8}"/>
              </c:ext>
            </c:extLst>
          </c:dPt>
          <c:dPt>
            <c:idx val="2584"/>
            <c:bubble3D val="0"/>
            <c:spPr>
              <a:solidFill>
                <a:schemeClr val="accent5">
                  <a:lumMod val="70000"/>
                </a:schemeClr>
              </a:solidFill>
              <a:ln w="6350">
                <a:noFill/>
              </a:ln>
              <a:effectLst/>
            </c:spPr>
            <c:extLst>
              <c:ext xmlns:c16="http://schemas.microsoft.com/office/drawing/2014/chart" uri="{C3380CC4-5D6E-409C-BE32-E72D297353CC}">
                <c16:uniqueId val="{00001431-0635-4DDC-93D6-3B744CECD2B8}"/>
              </c:ext>
            </c:extLst>
          </c:dPt>
          <c:dPt>
            <c:idx val="2585"/>
            <c:bubble3D val="0"/>
            <c:spPr>
              <a:solidFill>
                <a:schemeClr val="accent6">
                  <a:lumMod val="70000"/>
                </a:schemeClr>
              </a:solidFill>
              <a:ln w="6350">
                <a:noFill/>
              </a:ln>
              <a:effectLst/>
            </c:spPr>
            <c:extLst>
              <c:ext xmlns:c16="http://schemas.microsoft.com/office/drawing/2014/chart" uri="{C3380CC4-5D6E-409C-BE32-E72D297353CC}">
                <c16:uniqueId val="{00001433-0635-4DDC-93D6-3B744CECD2B8}"/>
              </c:ext>
            </c:extLst>
          </c:dPt>
          <c:dPt>
            <c:idx val="2586"/>
            <c:bubble3D val="0"/>
            <c:spPr>
              <a:solidFill>
                <a:schemeClr val="accent1">
                  <a:lumMod val="50000"/>
                  <a:lumOff val="50000"/>
                </a:schemeClr>
              </a:solidFill>
              <a:ln w="6350">
                <a:noFill/>
              </a:ln>
              <a:effectLst/>
            </c:spPr>
            <c:extLst>
              <c:ext xmlns:c16="http://schemas.microsoft.com/office/drawing/2014/chart" uri="{C3380CC4-5D6E-409C-BE32-E72D297353CC}">
                <c16:uniqueId val="{00001435-0635-4DDC-93D6-3B744CECD2B8}"/>
              </c:ext>
            </c:extLst>
          </c:dPt>
          <c:dPt>
            <c:idx val="2587"/>
            <c:bubble3D val="0"/>
            <c:spPr>
              <a:solidFill>
                <a:schemeClr val="accent2">
                  <a:lumMod val="50000"/>
                  <a:lumOff val="50000"/>
                </a:schemeClr>
              </a:solidFill>
              <a:ln w="6350">
                <a:noFill/>
              </a:ln>
              <a:effectLst/>
            </c:spPr>
            <c:extLst>
              <c:ext xmlns:c16="http://schemas.microsoft.com/office/drawing/2014/chart" uri="{C3380CC4-5D6E-409C-BE32-E72D297353CC}">
                <c16:uniqueId val="{00001437-0635-4DDC-93D6-3B744CECD2B8}"/>
              </c:ext>
            </c:extLst>
          </c:dPt>
          <c:dPt>
            <c:idx val="2588"/>
            <c:bubble3D val="0"/>
            <c:spPr>
              <a:solidFill>
                <a:schemeClr val="accent3">
                  <a:lumMod val="50000"/>
                  <a:lumOff val="50000"/>
                </a:schemeClr>
              </a:solidFill>
              <a:ln w="6350">
                <a:noFill/>
              </a:ln>
              <a:effectLst/>
            </c:spPr>
            <c:extLst>
              <c:ext xmlns:c16="http://schemas.microsoft.com/office/drawing/2014/chart" uri="{C3380CC4-5D6E-409C-BE32-E72D297353CC}">
                <c16:uniqueId val="{00001439-0635-4DDC-93D6-3B744CECD2B8}"/>
              </c:ext>
            </c:extLst>
          </c:dPt>
          <c:dPt>
            <c:idx val="2589"/>
            <c:bubble3D val="0"/>
            <c:spPr>
              <a:solidFill>
                <a:schemeClr val="accent4">
                  <a:lumMod val="50000"/>
                  <a:lumOff val="50000"/>
                </a:schemeClr>
              </a:solidFill>
              <a:ln w="6350">
                <a:noFill/>
              </a:ln>
              <a:effectLst/>
            </c:spPr>
            <c:extLst>
              <c:ext xmlns:c16="http://schemas.microsoft.com/office/drawing/2014/chart" uri="{C3380CC4-5D6E-409C-BE32-E72D297353CC}">
                <c16:uniqueId val="{0000143B-0635-4DDC-93D6-3B744CECD2B8}"/>
              </c:ext>
            </c:extLst>
          </c:dPt>
          <c:dPt>
            <c:idx val="2590"/>
            <c:bubble3D val="0"/>
            <c:spPr>
              <a:solidFill>
                <a:schemeClr val="accent5">
                  <a:lumMod val="50000"/>
                  <a:lumOff val="50000"/>
                </a:schemeClr>
              </a:solidFill>
              <a:ln w="6350">
                <a:noFill/>
              </a:ln>
              <a:effectLst/>
            </c:spPr>
            <c:extLst>
              <c:ext xmlns:c16="http://schemas.microsoft.com/office/drawing/2014/chart" uri="{C3380CC4-5D6E-409C-BE32-E72D297353CC}">
                <c16:uniqueId val="{0000143D-0635-4DDC-93D6-3B744CECD2B8}"/>
              </c:ext>
            </c:extLst>
          </c:dPt>
          <c:dPt>
            <c:idx val="2591"/>
            <c:bubble3D val="0"/>
            <c:spPr>
              <a:solidFill>
                <a:schemeClr val="accent6">
                  <a:lumMod val="50000"/>
                  <a:lumOff val="50000"/>
                </a:schemeClr>
              </a:solidFill>
              <a:ln w="6350">
                <a:noFill/>
              </a:ln>
              <a:effectLst/>
            </c:spPr>
            <c:extLst>
              <c:ext xmlns:c16="http://schemas.microsoft.com/office/drawing/2014/chart" uri="{C3380CC4-5D6E-409C-BE32-E72D297353CC}">
                <c16:uniqueId val="{0000143F-0635-4DDC-93D6-3B744CECD2B8}"/>
              </c:ext>
            </c:extLst>
          </c:dPt>
          <c:dPt>
            <c:idx val="2592"/>
            <c:bubble3D val="0"/>
            <c:spPr>
              <a:solidFill>
                <a:schemeClr val="accent1"/>
              </a:solidFill>
              <a:ln w="6350">
                <a:noFill/>
              </a:ln>
              <a:effectLst/>
            </c:spPr>
            <c:extLst>
              <c:ext xmlns:c16="http://schemas.microsoft.com/office/drawing/2014/chart" uri="{C3380CC4-5D6E-409C-BE32-E72D297353CC}">
                <c16:uniqueId val="{00001441-0635-4DDC-93D6-3B744CECD2B8}"/>
              </c:ext>
            </c:extLst>
          </c:dPt>
          <c:dPt>
            <c:idx val="2593"/>
            <c:bubble3D val="0"/>
            <c:spPr>
              <a:solidFill>
                <a:schemeClr val="accent2"/>
              </a:solidFill>
              <a:ln w="6350">
                <a:noFill/>
              </a:ln>
              <a:effectLst/>
            </c:spPr>
            <c:extLst>
              <c:ext xmlns:c16="http://schemas.microsoft.com/office/drawing/2014/chart" uri="{C3380CC4-5D6E-409C-BE32-E72D297353CC}">
                <c16:uniqueId val="{00001443-0635-4DDC-93D6-3B744CECD2B8}"/>
              </c:ext>
            </c:extLst>
          </c:dPt>
          <c:dPt>
            <c:idx val="2594"/>
            <c:bubble3D val="0"/>
            <c:spPr>
              <a:solidFill>
                <a:schemeClr val="accent3"/>
              </a:solidFill>
              <a:ln w="6350">
                <a:noFill/>
              </a:ln>
              <a:effectLst/>
            </c:spPr>
            <c:extLst>
              <c:ext xmlns:c16="http://schemas.microsoft.com/office/drawing/2014/chart" uri="{C3380CC4-5D6E-409C-BE32-E72D297353CC}">
                <c16:uniqueId val="{00001445-0635-4DDC-93D6-3B744CECD2B8}"/>
              </c:ext>
            </c:extLst>
          </c:dPt>
          <c:dPt>
            <c:idx val="2595"/>
            <c:bubble3D val="0"/>
            <c:spPr>
              <a:solidFill>
                <a:schemeClr val="accent4"/>
              </a:solidFill>
              <a:ln w="6350">
                <a:noFill/>
              </a:ln>
              <a:effectLst/>
            </c:spPr>
            <c:extLst>
              <c:ext xmlns:c16="http://schemas.microsoft.com/office/drawing/2014/chart" uri="{C3380CC4-5D6E-409C-BE32-E72D297353CC}">
                <c16:uniqueId val="{00001447-0635-4DDC-93D6-3B744CECD2B8}"/>
              </c:ext>
            </c:extLst>
          </c:dPt>
          <c:dPt>
            <c:idx val="2596"/>
            <c:bubble3D val="0"/>
            <c:spPr>
              <a:solidFill>
                <a:schemeClr val="accent5"/>
              </a:solidFill>
              <a:ln w="6350">
                <a:noFill/>
              </a:ln>
              <a:effectLst/>
            </c:spPr>
            <c:extLst>
              <c:ext xmlns:c16="http://schemas.microsoft.com/office/drawing/2014/chart" uri="{C3380CC4-5D6E-409C-BE32-E72D297353CC}">
                <c16:uniqueId val="{00001449-0635-4DDC-93D6-3B744CECD2B8}"/>
              </c:ext>
            </c:extLst>
          </c:dPt>
          <c:dPt>
            <c:idx val="2597"/>
            <c:bubble3D val="0"/>
            <c:spPr>
              <a:solidFill>
                <a:schemeClr val="accent6"/>
              </a:solidFill>
              <a:ln w="6350">
                <a:noFill/>
              </a:ln>
              <a:effectLst/>
            </c:spPr>
            <c:extLst>
              <c:ext xmlns:c16="http://schemas.microsoft.com/office/drawing/2014/chart" uri="{C3380CC4-5D6E-409C-BE32-E72D297353CC}">
                <c16:uniqueId val="{0000144B-0635-4DDC-93D6-3B744CECD2B8}"/>
              </c:ext>
            </c:extLst>
          </c:dPt>
          <c:dPt>
            <c:idx val="2598"/>
            <c:bubble3D val="0"/>
            <c:spPr>
              <a:solidFill>
                <a:schemeClr val="accent1">
                  <a:lumMod val="60000"/>
                </a:schemeClr>
              </a:solidFill>
              <a:ln w="6350">
                <a:noFill/>
              </a:ln>
              <a:effectLst/>
            </c:spPr>
            <c:extLst>
              <c:ext xmlns:c16="http://schemas.microsoft.com/office/drawing/2014/chart" uri="{C3380CC4-5D6E-409C-BE32-E72D297353CC}">
                <c16:uniqueId val="{0000144D-0635-4DDC-93D6-3B744CECD2B8}"/>
              </c:ext>
            </c:extLst>
          </c:dPt>
          <c:dPt>
            <c:idx val="2599"/>
            <c:bubble3D val="0"/>
            <c:spPr>
              <a:solidFill>
                <a:schemeClr val="accent2">
                  <a:lumMod val="60000"/>
                </a:schemeClr>
              </a:solidFill>
              <a:ln w="6350">
                <a:noFill/>
              </a:ln>
              <a:effectLst/>
            </c:spPr>
            <c:extLst>
              <c:ext xmlns:c16="http://schemas.microsoft.com/office/drawing/2014/chart" uri="{C3380CC4-5D6E-409C-BE32-E72D297353CC}">
                <c16:uniqueId val="{0000144F-0635-4DDC-93D6-3B744CECD2B8}"/>
              </c:ext>
            </c:extLst>
          </c:dPt>
          <c:dPt>
            <c:idx val="2600"/>
            <c:bubble3D val="0"/>
            <c:spPr>
              <a:solidFill>
                <a:schemeClr val="accent3">
                  <a:lumMod val="60000"/>
                </a:schemeClr>
              </a:solidFill>
              <a:ln w="6350">
                <a:noFill/>
              </a:ln>
              <a:effectLst/>
            </c:spPr>
            <c:extLst>
              <c:ext xmlns:c16="http://schemas.microsoft.com/office/drawing/2014/chart" uri="{C3380CC4-5D6E-409C-BE32-E72D297353CC}">
                <c16:uniqueId val="{00001451-0635-4DDC-93D6-3B744CECD2B8}"/>
              </c:ext>
            </c:extLst>
          </c:dPt>
          <c:dPt>
            <c:idx val="2601"/>
            <c:bubble3D val="0"/>
            <c:spPr>
              <a:solidFill>
                <a:schemeClr val="accent4">
                  <a:lumMod val="60000"/>
                </a:schemeClr>
              </a:solidFill>
              <a:ln w="6350">
                <a:noFill/>
              </a:ln>
              <a:effectLst/>
            </c:spPr>
            <c:extLst>
              <c:ext xmlns:c16="http://schemas.microsoft.com/office/drawing/2014/chart" uri="{C3380CC4-5D6E-409C-BE32-E72D297353CC}">
                <c16:uniqueId val="{00001453-0635-4DDC-93D6-3B744CECD2B8}"/>
              </c:ext>
            </c:extLst>
          </c:dPt>
          <c:dPt>
            <c:idx val="2602"/>
            <c:bubble3D val="0"/>
            <c:spPr>
              <a:solidFill>
                <a:schemeClr val="accent5">
                  <a:lumMod val="60000"/>
                </a:schemeClr>
              </a:solidFill>
              <a:ln w="6350">
                <a:noFill/>
              </a:ln>
              <a:effectLst/>
            </c:spPr>
            <c:extLst>
              <c:ext xmlns:c16="http://schemas.microsoft.com/office/drawing/2014/chart" uri="{C3380CC4-5D6E-409C-BE32-E72D297353CC}">
                <c16:uniqueId val="{00001455-0635-4DDC-93D6-3B744CECD2B8}"/>
              </c:ext>
            </c:extLst>
          </c:dPt>
          <c:dPt>
            <c:idx val="2603"/>
            <c:bubble3D val="0"/>
            <c:spPr>
              <a:solidFill>
                <a:schemeClr val="accent6">
                  <a:lumMod val="60000"/>
                </a:schemeClr>
              </a:solidFill>
              <a:ln w="6350">
                <a:noFill/>
              </a:ln>
              <a:effectLst/>
            </c:spPr>
            <c:extLst>
              <c:ext xmlns:c16="http://schemas.microsoft.com/office/drawing/2014/chart" uri="{C3380CC4-5D6E-409C-BE32-E72D297353CC}">
                <c16:uniqueId val="{00001457-0635-4DDC-93D6-3B744CECD2B8}"/>
              </c:ext>
            </c:extLst>
          </c:dPt>
          <c:dPt>
            <c:idx val="2604"/>
            <c:bubble3D val="0"/>
            <c:spPr>
              <a:solidFill>
                <a:schemeClr val="accent1">
                  <a:lumMod val="80000"/>
                  <a:lumOff val="20000"/>
                </a:schemeClr>
              </a:solidFill>
              <a:ln w="6350">
                <a:noFill/>
              </a:ln>
              <a:effectLst/>
            </c:spPr>
            <c:extLst>
              <c:ext xmlns:c16="http://schemas.microsoft.com/office/drawing/2014/chart" uri="{C3380CC4-5D6E-409C-BE32-E72D297353CC}">
                <c16:uniqueId val="{00001459-0635-4DDC-93D6-3B744CECD2B8}"/>
              </c:ext>
            </c:extLst>
          </c:dPt>
          <c:dPt>
            <c:idx val="2605"/>
            <c:bubble3D val="0"/>
            <c:spPr>
              <a:solidFill>
                <a:schemeClr val="accent2">
                  <a:lumMod val="80000"/>
                  <a:lumOff val="20000"/>
                </a:schemeClr>
              </a:solidFill>
              <a:ln w="6350">
                <a:noFill/>
              </a:ln>
              <a:effectLst/>
            </c:spPr>
            <c:extLst>
              <c:ext xmlns:c16="http://schemas.microsoft.com/office/drawing/2014/chart" uri="{C3380CC4-5D6E-409C-BE32-E72D297353CC}">
                <c16:uniqueId val="{0000145B-0635-4DDC-93D6-3B744CECD2B8}"/>
              </c:ext>
            </c:extLst>
          </c:dPt>
          <c:dPt>
            <c:idx val="2606"/>
            <c:bubble3D val="0"/>
            <c:spPr>
              <a:solidFill>
                <a:schemeClr val="accent3">
                  <a:lumMod val="80000"/>
                  <a:lumOff val="20000"/>
                </a:schemeClr>
              </a:solidFill>
              <a:ln w="6350">
                <a:noFill/>
              </a:ln>
              <a:effectLst/>
            </c:spPr>
            <c:extLst>
              <c:ext xmlns:c16="http://schemas.microsoft.com/office/drawing/2014/chart" uri="{C3380CC4-5D6E-409C-BE32-E72D297353CC}">
                <c16:uniqueId val="{0000145D-0635-4DDC-93D6-3B744CECD2B8}"/>
              </c:ext>
            </c:extLst>
          </c:dPt>
          <c:dPt>
            <c:idx val="2607"/>
            <c:bubble3D val="0"/>
            <c:spPr>
              <a:solidFill>
                <a:schemeClr val="accent4">
                  <a:lumMod val="80000"/>
                  <a:lumOff val="20000"/>
                </a:schemeClr>
              </a:solidFill>
              <a:ln w="6350">
                <a:noFill/>
              </a:ln>
              <a:effectLst/>
            </c:spPr>
            <c:extLst>
              <c:ext xmlns:c16="http://schemas.microsoft.com/office/drawing/2014/chart" uri="{C3380CC4-5D6E-409C-BE32-E72D297353CC}">
                <c16:uniqueId val="{0000145F-0635-4DDC-93D6-3B744CECD2B8}"/>
              </c:ext>
            </c:extLst>
          </c:dPt>
          <c:dPt>
            <c:idx val="2608"/>
            <c:bubble3D val="0"/>
            <c:spPr>
              <a:solidFill>
                <a:schemeClr val="accent5">
                  <a:lumMod val="80000"/>
                  <a:lumOff val="20000"/>
                </a:schemeClr>
              </a:solidFill>
              <a:ln w="6350">
                <a:noFill/>
              </a:ln>
              <a:effectLst/>
            </c:spPr>
            <c:extLst>
              <c:ext xmlns:c16="http://schemas.microsoft.com/office/drawing/2014/chart" uri="{C3380CC4-5D6E-409C-BE32-E72D297353CC}">
                <c16:uniqueId val="{00001461-0635-4DDC-93D6-3B744CECD2B8}"/>
              </c:ext>
            </c:extLst>
          </c:dPt>
          <c:dPt>
            <c:idx val="2609"/>
            <c:bubble3D val="0"/>
            <c:spPr>
              <a:solidFill>
                <a:schemeClr val="accent6">
                  <a:lumMod val="80000"/>
                  <a:lumOff val="20000"/>
                </a:schemeClr>
              </a:solidFill>
              <a:ln w="6350">
                <a:noFill/>
              </a:ln>
              <a:effectLst/>
            </c:spPr>
            <c:extLst>
              <c:ext xmlns:c16="http://schemas.microsoft.com/office/drawing/2014/chart" uri="{C3380CC4-5D6E-409C-BE32-E72D297353CC}">
                <c16:uniqueId val="{00001463-0635-4DDC-93D6-3B744CECD2B8}"/>
              </c:ext>
            </c:extLst>
          </c:dPt>
          <c:dPt>
            <c:idx val="2610"/>
            <c:bubble3D val="0"/>
            <c:spPr>
              <a:solidFill>
                <a:schemeClr val="accent1">
                  <a:lumMod val="80000"/>
                </a:schemeClr>
              </a:solidFill>
              <a:ln w="6350">
                <a:noFill/>
              </a:ln>
              <a:effectLst/>
            </c:spPr>
            <c:extLst>
              <c:ext xmlns:c16="http://schemas.microsoft.com/office/drawing/2014/chart" uri="{C3380CC4-5D6E-409C-BE32-E72D297353CC}">
                <c16:uniqueId val="{00001465-0635-4DDC-93D6-3B744CECD2B8}"/>
              </c:ext>
            </c:extLst>
          </c:dPt>
          <c:dPt>
            <c:idx val="2611"/>
            <c:bubble3D val="0"/>
            <c:spPr>
              <a:solidFill>
                <a:schemeClr val="accent2">
                  <a:lumMod val="80000"/>
                </a:schemeClr>
              </a:solidFill>
              <a:ln w="6350">
                <a:noFill/>
              </a:ln>
              <a:effectLst/>
            </c:spPr>
            <c:extLst>
              <c:ext xmlns:c16="http://schemas.microsoft.com/office/drawing/2014/chart" uri="{C3380CC4-5D6E-409C-BE32-E72D297353CC}">
                <c16:uniqueId val="{00001467-0635-4DDC-93D6-3B744CECD2B8}"/>
              </c:ext>
            </c:extLst>
          </c:dPt>
          <c:dPt>
            <c:idx val="2612"/>
            <c:bubble3D val="0"/>
            <c:spPr>
              <a:solidFill>
                <a:schemeClr val="accent3">
                  <a:lumMod val="80000"/>
                </a:schemeClr>
              </a:solidFill>
              <a:ln w="6350">
                <a:noFill/>
              </a:ln>
              <a:effectLst/>
            </c:spPr>
            <c:extLst>
              <c:ext xmlns:c16="http://schemas.microsoft.com/office/drawing/2014/chart" uri="{C3380CC4-5D6E-409C-BE32-E72D297353CC}">
                <c16:uniqueId val="{00001469-0635-4DDC-93D6-3B744CECD2B8}"/>
              </c:ext>
            </c:extLst>
          </c:dPt>
          <c:dPt>
            <c:idx val="2613"/>
            <c:bubble3D val="0"/>
            <c:spPr>
              <a:solidFill>
                <a:schemeClr val="accent4">
                  <a:lumMod val="80000"/>
                </a:schemeClr>
              </a:solidFill>
              <a:ln w="6350">
                <a:noFill/>
              </a:ln>
              <a:effectLst/>
            </c:spPr>
            <c:extLst>
              <c:ext xmlns:c16="http://schemas.microsoft.com/office/drawing/2014/chart" uri="{C3380CC4-5D6E-409C-BE32-E72D297353CC}">
                <c16:uniqueId val="{0000146B-0635-4DDC-93D6-3B744CECD2B8}"/>
              </c:ext>
            </c:extLst>
          </c:dPt>
          <c:dPt>
            <c:idx val="2614"/>
            <c:bubble3D val="0"/>
            <c:spPr>
              <a:solidFill>
                <a:schemeClr val="accent5">
                  <a:lumMod val="80000"/>
                </a:schemeClr>
              </a:solidFill>
              <a:ln w="6350">
                <a:noFill/>
              </a:ln>
              <a:effectLst/>
            </c:spPr>
            <c:extLst>
              <c:ext xmlns:c16="http://schemas.microsoft.com/office/drawing/2014/chart" uri="{C3380CC4-5D6E-409C-BE32-E72D297353CC}">
                <c16:uniqueId val="{0000146D-0635-4DDC-93D6-3B744CECD2B8}"/>
              </c:ext>
            </c:extLst>
          </c:dPt>
          <c:dPt>
            <c:idx val="2615"/>
            <c:bubble3D val="0"/>
            <c:spPr>
              <a:solidFill>
                <a:schemeClr val="accent6">
                  <a:lumMod val="80000"/>
                </a:schemeClr>
              </a:solidFill>
              <a:ln w="6350">
                <a:noFill/>
              </a:ln>
              <a:effectLst/>
            </c:spPr>
            <c:extLst>
              <c:ext xmlns:c16="http://schemas.microsoft.com/office/drawing/2014/chart" uri="{C3380CC4-5D6E-409C-BE32-E72D297353CC}">
                <c16:uniqueId val="{0000146F-0635-4DDC-93D6-3B744CECD2B8}"/>
              </c:ext>
            </c:extLst>
          </c:dPt>
          <c:dPt>
            <c:idx val="2616"/>
            <c:bubble3D val="0"/>
            <c:spPr>
              <a:solidFill>
                <a:schemeClr val="accent1">
                  <a:lumMod val="60000"/>
                  <a:lumOff val="40000"/>
                </a:schemeClr>
              </a:solidFill>
              <a:ln w="6350">
                <a:noFill/>
              </a:ln>
              <a:effectLst/>
            </c:spPr>
            <c:extLst>
              <c:ext xmlns:c16="http://schemas.microsoft.com/office/drawing/2014/chart" uri="{C3380CC4-5D6E-409C-BE32-E72D297353CC}">
                <c16:uniqueId val="{00001471-0635-4DDC-93D6-3B744CECD2B8}"/>
              </c:ext>
            </c:extLst>
          </c:dPt>
          <c:dPt>
            <c:idx val="2617"/>
            <c:bubble3D val="0"/>
            <c:spPr>
              <a:solidFill>
                <a:schemeClr val="accent2">
                  <a:lumMod val="60000"/>
                  <a:lumOff val="40000"/>
                </a:schemeClr>
              </a:solidFill>
              <a:ln w="6350">
                <a:noFill/>
              </a:ln>
              <a:effectLst/>
            </c:spPr>
            <c:extLst>
              <c:ext xmlns:c16="http://schemas.microsoft.com/office/drawing/2014/chart" uri="{C3380CC4-5D6E-409C-BE32-E72D297353CC}">
                <c16:uniqueId val="{00001473-0635-4DDC-93D6-3B744CECD2B8}"/>
              </c:ext>
            </c:extLst>
          </c:dPt>
          <c:dPt>
            <c:idx val="2618"/>
            <c:bubble3D val="0"/>
            <c:spPr>
              <a:solidFill>
                <a:schemeClr val="accent3">
                  <a:lumMod val="60000"/>
                  <a:lumOff val="40000"/>
                </a:schemeClr>
              </a:solidFill>
              <a:ln w="6350">
                <a:noFill/>
              </a:ln>
              <a:effectLst/>
            </c:spPr>
            <c:extLst>
              <c:ext xmlns:c16="http://schemas.microsoft.com/office/drawing/2014/chart" uri="{C3380CC4-5D6E-409C-BE32-E72D297353CC}">
                <c16:uniqueId val="{00001475-0635-4DDC-93D6-3B744CECD2B8}"/>
              </c:ext>
            </c:extLst>
          </c:dPt>
          <c:dPt>
            <c:idx val="2619"/>
            <c:bubble3D val="0"/>
            <c:spPr>
              <a:solidFill>
                <a:schemeClr val="accent4">
                  <a:lumMod val="60000"/>
                  <a:lumOff val="40000"/>
                </a:schemeClr>
              </a:solidFill>
              <a:ln w="6350">
                <a:noFill/>
              </a:ln>
              <a:effectLst/>
            </c:spPr>
            <c:extLst>
              <c:ext xmlns:c16="http://schemas.microsoft.com/office/drawing/2014/chart" uri="{C3380CC4-5D6E-409C-BE32-E72D297353CC}">
                <c16:uniqueId val="{00001477-0635-4DDC-93D6-3B744CECD2B8}"/>
              </c:ext>
            </c:extLst>
          </c:dPt>
          <c:dPt>
            <c:idx val="2620"/>
            <c:bubble3D val="0"/>
            <c:spPr>
              <a:solidFill>
                <a:schemeClr val="accent5">
                  <a:lumMod val="60000"/>
                  <a:lumOff val="40000"/>
                </a:schemeClr>
              </a:solidFill>
              <a:ln w="6350">
                <a:noFill/>
              </a:ln>
              <a:effectLst/>
            </c:spPr>
            <c:extLst>
              <c:ext xmlns:c16="http://schemas.microsoft.com/office/drawing/2014/chart" uri="{C3380CC4-5D6E-409C-BE32-E72D297353CC}">
                <c16:uniqueId val="{00001479-0635-4DDC-93D6-3B744CECD2B8}"/>
              </c:ext>
            </c:extLst>
          </c:dPt>
          <c:dPt>
            <c:idx val="2621"/>
            <c:bubble3D val="0"/>
            <c:spPr>
              <a:solidFill>
                <a:schemeClr val="accent6">
                  <a:lumMod val="60000"/>
                  <a:lumOff val="40000"/>
                </a:schemeClr>
              </a:solidFill>
              <a:ln w="6350">
                <a:noFill/>
              </a:ln>
              <a:effectLst/>
            </c:spPr>
            <c:extLst>
              <c:ext xmlns:c16="http://schemas.microsoft.com/office/drawing/2014/chart" uri="{C3380CC4-5D6E-409C-BE32-E72D297353CC}">
                <c16:uniqueId val="{0000147B-0635-4DDC-93D6-3B744CECD2B8}"/>
              </c:ext>
            </c:extLst>
          </c:dPt>
          <c:dPt>
            <c:idx val="2622"/>
            <c:bubble3D val="0"/>
            <c:spPr>
              <a:solidFill>
                <a:schemeClr val="accent1">
                  <a:lumMod val="50000"/>
                </a:schemeClr>
              </a:solidFill>
              <a:ln w="6350">
                <a:noFill/>
              </a:ln>
              <a:effectLst/>
            </c:spPr>
            <c:extLst>
              <c:ext xmlns:c16="http://schemas.microsoft.com/office/drawing/2014/chart" uri="{C3380CC4-5D6E-409C-BE32-E72D297353CC}">
                <c16:uniqueId val="{0000147D-0635-4DDC-93D6-3B744CECD2B8}"/>
              </c:ext>
            </c:extLst>
          </c:dPt>
          <c:dPt>
            <c:idx val="2623"/>
            <c:bubble3D val="0"/>
            <c:spPr>
              <a:solidFill>
                <a:schemeClr val="accent2">
                  <a:lumMod val="50000"/>
                </a:schemeClr>
              </a:solidFill>
              <a:ln w="6350">
                <a:noFill/>
              </a:ln>
              <a:effectLst/>
            </c:spPr>
            <c:extLst>
              <c:ext xmlns:c16="http://schemas.microsoft.com/office/drawing/2014/chart" uri="{C3380CC4-5D6E-409C-BE32-E72D297353CC}">
                <c16:uniqueId val="{0000147F-0635-4DDC-93D6-3B744CECD2B8}"/>
              </c:ext>
            </c:extLst>
          </c:dPt>
          <c:dPt>
            <c:idx val="2624"/>
            <c:bubble3D val="0"/>
            <c:spPr>
              <a:solidFill>
                <a:schemeClr val="accent3">
                  <a:lumMod val="50000"/>
                </a:schemeClr>
              </a:solidFill>
              <a:ln w="6350">
                <a:noFill/>
              </a:ln>
              <a:effectLst/>
            </c:spPr>
            <c:extLst>
              <c:ext xmlns:c16="http://schemas.microsoft.com/office/drawing/2014/chart" uri="{C3380CC4-5D6E-409C-BE32-E72D297353CC}">
                <c16:uniqueId val="{00001481-0635-4DDC-93D6-3B744CECD2B8}"/>
              </c:ext>
            </c:extLst>
          </c:dPt>
          <c:dPt>
            <c:idx val="2625"/>
            <c:bubble3D val="0"/>
            <c:spPr>
              <a:solidFill>
                <a:schemeClr val="accent4">
                  <a:lumMod val="50000"/>
                </a:schemeClr>
              </a:solidFill>
              <a:ln w="6350">
                <a:noFill/>
              </a:ln>
              <a:effectLst/>
            </c:spPr>
            <c:extLst>
              <c:ext xmlns:c16="http://schemas.microsoft.com/office/drawing/2014/chart" uri="{C3380CC4-5D6E-409C-BE32-E72D297353CC}">
                <c16:uniqueId val="{00001483-0635-4DDC-93D6-3B744CECD2B8}"/>
              </c:ext>
            </c:extLst>
          </c:dPt>
          <c:dPt>
            <c:idx val="2626"/>
            <c:bubble3D val="0"/>
            <c:spPr>
              <a:solidFill>
                <a:schemeClr val="accent5">
                  <a:lumMod val="50000"/>
                </a:schemeClr>
              </a:solidFill>
              <a:ln w="6350">
                <a:noFill/>
              </a:ln>
              <a:effectLst/>
            </c:spPr>
            <c:extLst>
              <c:ext xmlns:c16="http://schemas.microsoft.com/office/drawing/2014/chart" uri="{C3380CC4-5D6E-409C-BE32-E72D297353CC}">
                <c16:uniqueId val="{00001485-0635-4DDC-93D6-3B744CECD2B8}"/>
              </c:ext>
            </c:extLst>
          </c:dPt>
          <c:dPt>
            <c:idx val="2627"/>
            <c:bubble3D val="0"/>
            <c:spPr>
              <a:solidFill>
                <a:schemeClr val="accent6">
                  <a:lumMod val="50000"/>
                </a:schemeClr>
              </a:solidFill>
              <a:ln w="6350">
                <a:noFill/>
              </a:ln>
              <a:effectLst/>
            </c:spPr>
            <c:extLst>
              <c:ext xmlns:c16="http://schemas.microsoft.com/office/drawing/2014/chart" uri="{C3380CC4-5D6E-409C-BE32-E72D297353CC}">
                <c16:uniqueId val="{00001487-0635-4DDC-93D6-3B744CECD2B8}"/>
              </c:ext>
            </c:extLst>
          </c:dPt>
          <c:dPt>
            <c:idx val="2628"/>
            <c:bubble3D val="0"/>
            <c:spPr>
              <a:solidFill>
                <a:schemeClr val="accent1">
                  <a:lumMod val="70000"/>
                  <a:lumOff val="30000"/>
                </a:schemeClr>
              </a:solidFill>
              <a:ln w="6350">
                <a:noFill/>
              </a:ln>
              <a:effectLst/>
            </c:spPr>
            <c:extLst>
              <c:ext xmlns:c16="http://schemas.microsoft.com/office/drawing/2014/chart" uri="{C3380CC4-5D6E-409C-BE32-E72D297353CC}">
                <c16:uniqueId val="{00001489-0635-4DDC-93D6-3B744CECD2B8}"/>
              </c:ext>
            </c:extLst>
          </c:dPt>
          <c:dPt>
            <c:idx val="2629"/>
            <c:bubble3D val="0"/>
            <c:spPr>
              <a:solidFill>
                <a:schemeClr val="accent2">
                  <a:lumMod val="70000"/>
                  <a:lumOff val="30000"/>
                </a:schemeClr>
              </a:solidFill>
              <a:ln w="6350">
                <a:noFill/>
              </a:ln>
              <a:effectLst/>
            </c:spPr>
            <c:extLst>
              <c:ext xmlns:c16="http://schemas.microsoft.com/office/drawing/2014/chart" uri="{C3380CC4-5D6E-409C-BE32-E72D297353CC}">
                <c16:uniqueId val="{0000148B-0635-4DDC-93D6-3B744CECD2B8}"/>
              </c:ext>
            </c:extLst>
          </c:dPt>
          <c:dPt>
            <c:idx val="2630"/>
            <c:bubble3D val="0"/>
            <c:spPr>
              <a:solidFill>
                <a:schemeClr val="accent3">
                  <a:lumMod val="70000"/>
                  <a:lumOff val="30000"/>
                </a:schemeClr>
              </a:solidFill>
              <a:ln w="6350">
                <a:noFill/>
              </a:ln>
              <a:effectLst/>
            </c:spPr>
            <c:extLst>
              <c:ext xmlns:c16="http://schemas.microsoft.com/office/drawing/2014/chart" uri="{C3380CC4-5D6E-409C-BE32-E72D297353CC}">
                <c16:uniqueId val="{0000148D-0635-4DDC-93D6-3B744CECD2B8}"/>
              </c:ext>
            </c:extLst>
          </c:dPt>
          <c:dPt>
            <c:idx val="2631"/>
            <c:bubble3D val="0"/>
            <c:spPr>
              <a:solidFill>
                <a:schemeClr val="accent4">
                  <a:lumMod val="70000"/>
                  <a:lumOff val="30000"/>
                </a:schemeClr>
              </a:solidFill>
              <a:ln w="6350">
                <a:noFill/>
              </a:ln>
              <a:effectLst/>
            </c:spPr>
            <c:extLst>
              <c:ext xmlns:c16="http://schemas.microsoft.com/office/drawing/2014/chart" uri="{C3380CC4-5D6E-409C-BE32-E72D297353CC}">
                <c16:uniqueId val="{0000148F-0635-4DDC-93D6-3B744CECD2B8}"/>
              </c:ext>
            </c:extLst>
          </c:dPt>
          <c:dPt>
            <c:idx val="2632"/>
            <c:bubble3D val="0"/>
            <c:spPr>
              <a:solidFill>
                <a:schemeClr val="accent5">
                  <a:lumMod val="70000"/>
                  <a:lumOff val="30000"/>
                </a:schemeClr>
              </a:solidFill>
              <a:ln w="6350">
                <a:noFill/>
              </a:ln>
              <a:effectLst/>
            </c:spPr>
            <c:extLst>
              <c:ext xmlns:c16="http://schemas.microsoft.com/office/drawing/2014/chart" uri="{C3380CC4-5D6E-409C-BE32-E72D297353CC}">
                <c16:uniqueId val="{00001491-0635-4DDC-93D6-3B744CECD2B8}"/>
              </c:ext>
            </c:extLst>
          </c:dPt>
          <c:dPt>
            <c:idx val="2633"/>
            <c:bubble3D val="0"/>
            <c:spPr>
              <a:solidFill>
                <a:schemeClr val="accent6">
                  <a:lumMod val="70000"/>
                  <a:lumOff val="30000"/>
                </a:schemeClr>
              </a:solidFill>
              <a:ln w="6350">
                <a:noFill/>
              </a:ln>
              <a:effectLst/>
            </c:spPr>
            <c:extLst>
              <c:ext xmlns:c16="http://schemas.microsoft.com/office/drawing/2014/chart" uri="{C3380CC4-5D6E-409C-BE32-E72D297353CC}">
                <c16:uniqueId val="{00001493-0635-4DDC-93D6-3B744CECD2B8}"/>
              </c:ext>
            </c:extLst>
          </c:dPt>
          <c:dPt>
            <c:idx val="2634"/>
            <c:bubble3D val="0"/>
            <c:spPr>
              <a:solidFill>
                <a:schemeClr val="accent1">
                  <a:lumMod val="70000"/>
                </a:schemeClr>
              </a:solidFill>
              <a:ln w="6350">
                <a:noFill/>
              </a:ln>
              <a:effectLst/>
            </c:spPr>
            <c:extLst>
              <c:ext xmlns:c16="http://schemas.microsoft.com/office/drawing/2014/chart" uri="{C3380CC4-5D6E-409C-BE32-E72D297353CC}">
                <c16:uniqueId val="{00001495-0635-4DDC-93D6-3B744CECD2B8}"/>
              </c:ext>
            </c:extLst>
          </c:dPt>
          <c:dPt>
            <c:idx val="2635"/>
            <c:bubble3D val="0"/>
            <c:spPr>
              <a:solidFill>
                <a:schemeClr val="accent2">
                  <a:lumMod val="70000"/>
                </a:schemeClr>
              </a:solidFill>
              <a:ln w="6350">
                <a:noFill/>
              </a:ln>
              <a:effectLst/>
            </c:spPr>
            <c:extLst>
              <c:ext xmlns:c16="http://schemas.microsoft.com/office/drawing/2014/chart" uri="{C3380CC4-5D6E-409C-BE32-E72D297353CC}">
                <c16:uniqueId val="{00001497-0635-4DDC-93D6-3B744CECD2B8}"/>
              </c:ext>
            </c:extLst>
          </c:dPt>
          <c:dPt>
            <c:idx val="2636"/>
            <c:bubble3D val="0"/>
            <c:spPr>
              <a:solidFill>
                <a:schemeClr val="accent3">
                  <a:lumMod val="70000"/>
                </a:schemeClr>
              </a:solidFill>
              <a:ln w="6350">
                <a:noFill/>
              </a:ln>
              <a:effectLst/>
            </c:spPr>
            <c:extLst>
              <c:ext xmlns:c16="http://schemas.microsoft.com/office/drawing/2014/chart" uri="{C3380CC4-5D6E-409C-BE32-E72D297353CC}">
                <c16:uniqueId val="{00001499-0635-4DDC-93D6-3B744CECD2B8}"/>
              </c:ext>
            </c:extLst>
          </c:dPt>
          <c:dPt>
            <c:idx val="2637"/>
            <c:bubble3D val="0"/>
            <c:spPr>
              <a:solidFill>
                <a:schemeClr val="accent4">
                  <a:lumMod val="70000"/>
                </a:schemeClr>
              </a:solidFill>
              <a:ln w="6350">
                <a:noFill/>
              </a:ln>
              <a:effectLst/>
            </c:spPr>
            <c:extLst>
              <c:ext xmlns:c16="http://schemas.microsoft.com/office/drawing/2014/chart" uri="{C3380CC4-5D6E-409C-BE32-E72D297353CC}">
                <c16:uniqueId val="{0000149B-0635-4DDC-93D6-3B744CECD2B8}"/>
              </c:ext>
            </c:extLst>
          </c:dPt>
          <c:dPt>
            <c:idx val="2638"/>
            <c:bubble3D val="0"/>
            <c:spPr>
              <a:solidFill>
                <a:schemeClr val="accent5">
                  <a:lumMod val="70000"/>
                </a:schemeClr>
              </a:solidFill>
              <a:ln w="6350">
                <a:noFill/>
              </a:ln>
              <a:effectLst/>
            </c:spPr>
            <c:extLst>
              <c:ext xmlns:c16="http://schemas.microsoft.com/office/drawing/2014/chart" uri="{C3380CC4-5D6E-409C-BE32-E72D297353CC}">
                <c16:uniqueId val="{0000149D-0635-4DDC-93D6-3B744CECD2B8}"/>
              </c:ext>
            </c:extLst>
          </c:dPt>
          <c:dPt>
            <c:idx val="2639"/>
            <c:bubble3D val="0"/>
            <c:spPr>
              <a:solidFill>
                <a:schemeClr val="accent6">
                  <a:lumMod val="70000"/>
                </a:schemeClr>
              </a:solidFill>
              <a:ln w="6350">
                <a:noFill/>
              </a:ln>
              <a:effectLst/>
            </c:spPr>
            <c:extLst>
              <c:ext xmlns:c16="http://schemas.microsoft.com/office/drawing/2014/chart" uri="{C3380CC4-5D6E-409C-BE32-E72D297353CC}">
                <c16:uniqueId val="{0000149F-0635-4DDC-93D6-3B744CECD2B8}"/>
              </c:ext>
            </c:extLst>
          </c:dPt>
          <c:dPt>
            <c:idx val="2640"/>
            <c:bubble3D val="0"/>
            <c:spPr>
              <a:solidFill>
                <a:schemeClr val="accent1">
                  <a:lumMod val="50000"/>
                  <a:lumOff val="50000"/>
                </a:schemeClr>
              </a:solidFill>
              <a:ln w="6350">
                <a:noFill/>
              </a:ln>
              <a:effectLst/>
            </c:spPr>
            <c:extLst>
              <c:ext xmlns:c16="http://schemas.microsoft.com/office/drawing/2014/chart" uri="{C3380CC4-5D6E-409C-BE32-E72D297353CC}">
                <c16:uniqueId val="{000014A1-0635-4DDC-93D6-3B744CECD2B8}"/>
              </c:ext>
            </c:extLst>
          </c:dPt>
          <c:dPt>
            <c:idx val="2641"/>
            <c:bubble3D val="0"/>
            <c:spPr>
              <a:solidFill>
                <a:schemeClr val="accent2">
                  <a:lumMod val="50000"/>
                  <a:lumOff val="50000"/>
                </a:schemeClr>
              </a:solidFill>
              <a:ln w="6350">
                <a:noFill/>
              </a:ln>
              <a:effectLst/>
            </c:spPr>
            <c:extLst>
              <c:ext xmlns:c16="http://schemas.microsoft.com/office/drawing/2014/chart" uri="{C3380CC4-5D6E-409C-BE32-E72D297353CC}">
                <c16:uniqueId val="{000014A3-0635-4DDC-93D6-3B744CECD2B8}"/>
              </c:ext>
            </c:extLst>
          </c:dPt>
          <c:dPt>
            <c:idx val="2642"/>
            <c:bubble3D val="0"/>
            <c:spPr>
              <a:solidFill>
                <a:schemeClr val="accent3">
                  <a:lumMod val="50000"/>
                  <a:lumOff val="50000"/>
                </a:schemeClr>
              </a:solidFill>
              <a:ln w="6350">
                <a:noFill/>
              </a:ln>
              <a:effectLst/>
            </c:spPr>
            <c:extLst>
              <c:ext xmlns:c16="http://schemas.microsoft.com/office/drawing/2014/chart" uri="{C3380CC4-5D6E-409C-BE32-E72D297353CC}">
                <c16:uniqueId val="{000014A5-0635-4DDC-93D6-3B744CECD2B8}"/>
              </c:ext>
            </c:extLst>
          </c:dPt>
          <c:dPt>
            <c:idx val="2643"/>
            <c:bubble3D val="0"/>
            <c:spPr>
              <a:solidFill>
                <a:schemeClr val="accent4">
                  <a:lumMod val="50000"/>
                  <a:lumOff val="50000"/>
                </a:schemeClr>
              </a:solidFill>
              <a:ln w="6350">
                <a:noFill/>
              </a:ln>
              <a:effectLst/>
            </c:spPr>
            <c:extLst>
              <c:ext xmlns:c16="http://schemas.microsoft.com/office/drawing/2014/chart" uri="{C3380CC4-5D6E-409C-BE32-E72D297353CC}">
                <c16:uniqueId val="{000014A7-0635-4DDC-93D6-3B744CECD2B8}"/>
              </c:ext>
            </c:extLst>
          </c:dPt>
          <c:dPt>
            <c:idx val="2644"/>
            <c:bubble3D val="0"/>
            <c:spPr>
              <a:solidFill>
                <a:schemeClr val="accent5">
                  <a:lumMod val="50000"/>
                  <a:lumOff val="50000"/>
                </a:schemeClr>
              </a:solidFill>
              <a:ln w="6350">
                <a:noFill/>
              </a:ln>
              <a:effectLst/>
            </c:spPr>
            <c:extLst>
              <c:ext xmlns:c16="http://schemas.microsoft.com/office/drawing/2014/chart" uri="{C3380CC4-5D6E-409C-BE32-E72D297353CC}">
                <c16:uniqueId val="{000014A9-0635-4DDC-93D6-3B744CECD2B8}"/>
              </c:ext>
            </c:extLst>
          </c:dPt>
          <c:dPt>
            <c:idx val="2645"/>
            <c:bubble3D val="0"/>
            <c:spPr>
              <a:solidFill>
                <a:schemeClr val="accent6">
                  <a:lumMod val="50000"/>
                  <a:lumOff val="50000"/>
                </a:schemeClr>
              </a:solidFill>
              <a:ln w="6350">
                <a:noFill/>
              </a:ln>
              <a:effectLst/>
            </c:spPr>
            <c:extLst>
              <c:ext xmlns:c16="http://schemas.microsoft.com/office/drawing/2014/chart" uri="{C3380CC4-5D6E-409C-BE32-E72D297353CC}">
                <c16:uniqueId val="{000014AB-0635-4DDC-93D6-3B744CECD2B8}"/>
              </c:ext>
            </c:extLst>
          </c:dPt>
          <c:dPt>
            <c:idx val="2646"/>
            <c:bubble3D val="0"/>
            <c:spPr>
              <a:solidFill>
                <a:schemeClr val="accent1"/>
              </a:solidFill>
              <a:ln w="6350">
                <a:noFill/>
              </a:ln>
              <a:effectLst/>
            </c:spPr>
            <c:extLst>
              <c:ext xmlns:c16="http://schemas.microsoft.com/office/drawing/2014/chart" uri="{C3380CC4-5D6E-409C-BE32-E72D297353CC}">
                <c16:uniqueId val="{000014AD-0635-4DDC-93D6-3B744CECD2B8}"/>
              </c:ext>
            </c:extLst>
          </c:dPt>
          <c:dPt>
            <c:idx val="2647"/>
            <c:bubble3D val="0"/>
            <c:spPr>
              <a:solidFill>
                <a:schemeClr val="accent2"/>
              </a:solidFill>
              <a:ln w="6350">
                <a:noFill/>
              </a:ln>
              <a:effectLst/>
            </c:spPr>
            <c:extLst>
              <c:ext xmlns:c16="http://schemas.microsoft.com/office/drawing/2014/chart" uri="{C3380CC4-5D6E-409C-BE32-E72D297353CC}">
                <c16:uniqueId val="{000014AF-0635-4DDC-93D6-3B744CECD2B8}"/>
              </c:ext>
            </c:extLst>
          </c:dPt>
          <c:dPt>
            <c:idx val="2648"/>
            <c:bubble3D val="0"/>
            <c:spPr>
              <a:solidFill>
                <a:schemeClr val="accent3"/>
              </a:solidFill>
              <a:ln w="6350">
                <a:noFill/>
              </a:ln>
              <a:effectLst/>
            </c:spPr>
            <c:extLst>
              <c:ext xmlns:c16="http://schemas.microsoft.com/office/drawing/2014/chart" uri="{C3380CC4-5D6E-409C-BE32-E72D297353CC}">
                <c16:uniqueId val="{000014B1-0635-4DDC-93D6-3B744CECD2B8}"/>
              </c:ext>
            </c:extLst>
          </c:dPt>
          <c:dPt>
            <c:idx val="2649"/>
            <c:bubble3D val="0"/>
            <c:spPr>
              <a:solidFill>
                <a:schemeClr val="accent4"/>
              </a:solidFill>
              <a:ln w="6350">
                <a:noFill/>
              </a:ln>
              <a:effectLst/>
            </c:spPr>
            <c:extLst>
              <c:ext xmlns:c16="http://schemas.microsoft.com/office/drawing/2014/chart" uri="{C3380CC4-5D6E-409C-BE32-E72D297353CC}">
                <c16:uniqueId val="{000014B3-0635-4DDC-93D6-3B744CECD2B8}"/>
              </c:ext>
            </c:extLst>
          </c:dPt>
          <c:dPt>
            <c:idx val="2650"/>
            <c:bubble3D val="0"/>
            <c:spPr>
              <a:solidFill>
                <a:schemeClr val="accent5"/>
              </a:solidFill>
              <a:ln w="6350">
                <a:noFill/>
              </a:ln>
              <a:effectLst/>
            </c:spPr>
            <c:extLst>
              <c:ext xmlns:c16="http://schemas.microsoft.com/office/drawing/2014/chart" uri="{C3380CC4-5D6E-409C-BE32-E72D297353CC}">
                <c16:uniqueId val="{000014B5-0635-4DDC-93D6-3B744CECD2B8}"/>
              </c:ext>
            </c:extLst>
          </c:dPt>
          <c:dPt>
            <c:idx val="2651"/>
            <c:bubble3D val="0"/>
            <c:spPr>
              <a:solidFill>
                <a:schemeClr val="accent6"/>
              </a:solidFill>
              <a:ln w="6350">
                <a:noFill/>
              </a:ln>
              <a:effectLst/>
            </c:spPr>
            <c:extLst>
              <c:ext xmlns:c16="http://schemas.microsoft.com/office/drawing/2014/chart" uri="{C3380CC4-5D6E-409C-BE32-E72D297353CC}">
                <c16:uniqueId val="{000014B7-0635-4DDC-93D6-3B744CECD2B8}"/>
              </c:ext>
            </c:extLst>
          </c:dPt>
          <c:dPt>
            <c:idx val="2652"/>
            <c:bubble3D val="0"/>
            <c:spPr>
              <a:solidFill>
                <a:schemeClr val="accent1">
                  <a:lumMod val="60000"/>
                </a:schemeClr>
              </a:solidFill>
              <a:ln w="6350">
                <a:noFill/>
              </a:ln>
              <a:effectLst/>
            </c:spPr>
            <c:extLst>
              <c:ext xmlns:c16="http://schemas.microsoft.com/office/drawing/2014/chart" uri="{C3380CC4-5D6E-409C-BE32-E72D297353CC}">
                <c16:uniqueId val="{000014B9-0635-4DDC-93D6-3B744CECD2B8}"/>
              </c:ext>
            </c:extLst>
          </c:dPt>
          <c:dPt>
            <c:idx val="2653"/>
            <c:bubble3D val="0"/>
            <c:spPr>
              <a:solidFill>
                <a:schemeClr val="accent2">
                  <a:lumMod val="60000"/>
                </a:schemeClr>
              </a:solidFill>
              <a:ln w="6350">
                <a:noFill/>
              </a:ln>
              <a:effectLst/>
            </c:spPr>
            <c:extLst>
              <c:ext xmlns:c16="http://schemas.microsoft.com/office/drawing/2014/chart" uri="{C3380CC4-5D6E-409C-BE32-E72D297353CC}">
                <c16:uniqueId val="{000014BB-0635-4DDC-93D6-3B744CECD2B8}"/>
              </c:ext>
            </c:extLst>
          </c:dPt>
          <c:dPt>
            <c:idx val="2654"/>
            <c:bubble3D val="0"/>
            <c:spPr>
              <a:solidFill>
                <a:schemeClr val="accent3">
                  <a:lumMod val="60000"/>
                </a:schemeClr>
              </a:solidFill>
              <a:ln w="6350">
                <a:noFill/>
              </a:ln>
              <a:effectLst/>
            </c:spPr>
            <c:extLst>
              <c:ext xmlns:c16="http://schemas.microsoft.com/office/drawing/2014/chart" uri="{C3380CC4-5D6E-409C-BE32-E72D297353CC}">
                <c16:uniqueId val="{000014BD-0635-4DDC-93D6-3B744CECD2B8}"/>
              </c:ext>
            </c:extLst>
          </c:dPt>
          <c:dPt>
            <c:idx val="2655"/>
            <c:bubble3D val="0"/>
            <c:spPr>
              <a:solidFill>
                <a:schemeClr val="accent4">
                  <a:lumMod val="60000"/>
                </a:schemeClr>
              </a:solidFill>
              <a:ln w="6350">
                <a:noFill/>
              </a:ln>
              <a:effectLst/>
            </c:spPr>
            <c:extLst>
              <c:ext xmlns:c16="http://schemas.microsoft.com/office/drawing/2014/chart" uri="{C3380CC4-5D6E-409C-BE32-E72D297353CC}">
                <c16:uniqueId val="{000014BF-0635-4DDC-93D6-3B744CECD2B8}"/>
              </c:ext>
            </c:extLst>
          </c:dPt>
          <c:dPt>
            <c:idx val="2656"/>
            <c:bubble3D val="0"/>
            <c:spPr>
              <a:solidFill>
                <a:schemeClr val="accent5">
                  <a:lumMod val="60000"/>
                </a:schemeClr>
              </a:solidFill>
              <a:ln w="6350">
                <a:noFill/>
              </a:ln>
              <a:effectLst/>
            </c:spPr>
            <c:extLst>
              <c:ext xmlns:c16="http://schemas.microsoft.com/office/drawing/2014/chart" uri="{C3380CC4-5D6E-409C-BE32-E72D297353CC}">
                <c16:uniqueId val="{000014C1-0635-4DDC-93D6-3B744CECD2B8}"/>
              </c:ext>
            </c:extLst>
          </c:dPt>
          <c:dPt>
            <c:idx val="2657"/>
            <c:bubble3D val="0"/>
            <c:spPr>
              <a:solidFill>
                <a:schemeClr val="accent6">
                  <a:lumMod val="60000"/>
                </a:schemeClr>
              </a:solidFill>
              <a:ln w="6350">
                <a:noFill/>
              </a:ln>
              <a:effectLst/>
            </c:spPr>
            <c:extLst>
              <c:ext xmlns:c16="http://schemas.microsoft.com/office/drawing/2014/chart" uri="{C3380CC4-5D6E-409C-BE32-E72D297353CC}">
                <c16:uniqueId val="{000014C3-0635-4DDC-93D6-3B744CECD2B8}"/>
              </c:ext>
            </c:extLst>
          </c:dPt>
          <c:dPt>
            <c:idx val="2658"/>
            <c:bubble3D val="0"/>
            <c:spPr>
              <a:solidFill>
                <a:schemeClr val="accent1">
                  <a:lumMod val="80000"/>
                  <a:lumOff val="20000"/>
                </a:schemeClr>
              </a:solidFill>
              <a:ln w="6350">
                <a:noFill/>
              </a:ln>
              <a:effectLst/>
            </c:spPr>
            <c:extLst>
              <c:ext xmlns:c16="http://schemas.microsoft.com/office/drawing/2014/chart" uri="{C3380CC4-5D6E-409C-BE32-E72D297353CC}">
                <c16:uniqueId val="{000014C5-0635-4DDC-93D6-3B744CECD2B8}"/>
              </c:ext>
            </c:extLst>
          </c:dPt>
          <c:dPt>
            <c:idx val="2659"/>
            <c:bubble3D val="0"/>
            <c:spPr>
              <a:solidFill>
                <a:schemeClr val="accent2">
                  <a:lumMod val="80000"/>
                  <a:lumOff val="20000"/>
                </a:schemeClr>
              </a:solidFill>
              <a:ln w="6350">
                <a:noFill/>
              </a:ln>
              <a:effectLst/>
            </c:spPr>
            <c:extLst>
              <c:ext xmlns:c16="http://schemas.microsoft.com/office/drawing/2014/chart" uri="{C3380CC4-5D6E-409C-BE32-E72D297353CC}">
                <c16:uniqueId val="{000014C7-0635-4DDC-93D6-3B744CECD2B8}"/>
              </c:ext>
            </c:extLst>
          </c:dPt>
          <c:dPt>
            <c:idx val="2660"/>
            <c:bubble3D val="0"/>
            <c:spPr>
              <a:solidFill>
                <a:schemeClr val="accent3">
                  <a:lumMod val="80000"/>
                  <a:lumOff val="20000"/>
                </a:schemeClr>
              </a:solidFill>
              <a:ln w="6350">
                <a:noFill/>
              </a:ln>
              <a:effectLst/>
            </c:spPr>
            <c:extLst>
              <c:ext xmlns:c16="http://schemas.microsoft.com/office/drawing/2014/chart" uri="{C3380CC4-5D6E-409C-BE32-E72D297353CC}">
                <c16:uniqueId val="{000014C9-0635-4DDC-93D6-3B744CECD2B8}"/>
              </c:ext>
            </c:extLst>
          </c:dPt>
          <c:dPt>
            <c:idx val="2661"/>
            <c:bubble3D val="0"/>
            <c:spPr>
              <a:solidFill>
                <a:schemeClr val="accent4">
                  <a:lumMod val="80000"/>
                  <a:lumOff val="20000"/>
                </a:schemeClr>
              </a:solidFill>
              <a:ln w="6350">
                <a:noFill/>
              </a:ln>
              <a:effectLst/>
            </c:spPr>
            <c:extLst>
              <c:ext xmlns:c16="http://schemas.microsoft.com/office/drawing/2014/chart" uri="{C3380CC4-5D6E-409C-BE32-E72D297353CC}">
                <c16:uniqueId val="{000014CB-0635-4DDC-93D6-3B744CECD2B8}"/>
              </c:ext>
            </c:extLst>
          </c:dPt>
          <c:dPt>
            <c:idx val="2662"/>
            <c:bubble3D val="0"/>
            <c:spPr>
              <a:solidFill>
                <a:schemeClr val="accent5">
                  <a:lumMod val="80000"/>
                  <a:lumOff val="20000"/>
                </a:schemeClr>
              </a:solidFill>
              <a:ln w="6350">
                <a:noFill/>
              </a:ln>
              <a:effectLst/>
            </c:spPr>
            <c:extLst>
              <c:ext xmlns:c16="http://schemas.microsoft.com/office/drawing/2014/chart" uri="{C3380CC4-5D6E-409C-BE32-E72D297353CC}">
                <c16:uniqueId val="{000014CD-0635-4DDC-93D6-3B744CECD2B8}"/>
              </c:ext>
            </c:extLst>
          </c:dPt>
          <c:dPt>
            <c:idx val="2663"/>
            <c:bubble3D val="0"/>
            <c:spPr>
              <a:solidFill>
                <a:schemeClr val="accent6">
                  <a:lumMod val="80000"/>
                  <a:lumOff val="20000"/>
                </a:schemeClr>
              </a:solidFill>
              <a:ln w="6350">
                <a:noFill/>
              </a:ln>
              <a:effectLst/>
            </c:spPr>
            <c:extLst>
              <c:ext xmlns:c16="http://schemas.microsoft.com/office/drawing/2014/chart" uri="{C3380CC4-5D6E-409C-BE32-E72D297353CC}">
                <c16:uniqueId val="{000014CF-0635-4DDC-93D6-3B744CECD2B8}"/>
              </c:ext>
            </c:extLst>
          </c:dPt>
          <c:dPt>
            <c:idx val="2664"/>
            <c:bubble3D val="0"/>
            <c:spPr>
              <a:solidFill>
                <a:schemeClr val="accent1">
                  <a:lumMod val="80000"/>
                </a:schemeClr>
              </a:solidFill>
              <a:ln w="6350">
                <a:noFill/>
              </a:ln>
              <a:effectLst/>
            </c:spPr>
            <c:extLst>
              <c:ext xmlns:c16="http://schemas.microsoft.com/office/drawing/2014/chart" uri="{C3380CC4-5D6E-409C-BE32-E72D297353CC}">
                <c16:uniqueId val="{000014D1-0635-4DDC-93D6-3B744CECD2B8}"/>
              </c:ext>
            </c:extLst>
          </c:dPt>
          <c:dPt>
            <c:idx val="2665"/>
            <c:bubble3D val="0"/>
            <c:spPr>
              <a:solidFill>
                <a:schemeClr val="accent2">
                  <a:lumMod val="80000"/>
                </a:schemeClr>
              </a:solidFill>
              <a:ln w="6350">
                <a:noFill/>
              </a:ln>
              <a:effectLst/>
            </c:spPr>
            <c:extLst>
              <c:ext xmlns:c16="http://schemas.microsoft.com/office/drawing/2014/chart" uri="{C3380CC4-5D6E-409C-BE32-E72D297353CC}">
                <c16:uniqueId val="{000014D3-0635-4DDC-93D6-3B744CECD2B8}"/>
              </c:ext>
            </c:extLst>
          </c:dPt>
          <c:dPt>
            <c:idx val="2666"/>
            <c:bubble3D val="0"/>
            <c:spPr>
              <a:solidFill>
                <a:schemeClr val="accent3">
                  <a:lumMod val="80000"/>
                </a:schemeClr>
              </a:solidFill>
              <a:ln w="6350">
                <a:noFill/>
              </a:ln>
              <a:effectLst/>
            </c:spPr>
            <c:extLst>
              <c:ext xmlns:c16="http://schemas.microsoft.com/office/drawing/2014/chart" uri="{C3380CC4-5D6E-409C-BE32-E72D297353CC}">
                <c16:uniqueId val="{000014D5-0635-4DDC-93D6-3B744CECD2B8}"/>
              </c:ext>
            </c:extLst>
          </c:dPt>
          <c:dPt>
            <c:idx val="2667"/>
            <c:bubble3D val="0"/>
            <c:spPr>
              <a:solidFill>
                <a:schemeClr val="accent4">
                  <a:lumMod val="80000"/>
                </a:schemeClr>
              </a:solidFill>
              <a:ln w="6350">
                <a:noFill/>
              </a:ln>
              <a:effectLst/>
            </c:spPr>
            <c:extLst>
              <c:ext xmlns:c16="http://schemas.microsoft.com/office/drawing/2014/chart" uri="{C3380CC4-5D6E-409C-BE32-E72D297353CC}">
                <c16:uniqueId val="{000014D7-0635-4DDC-93D6-3B744CECD2B8}"/>
              </c:ext>
            </c:extLst>
          </c:dPt>
          <c:dPt>
            <c:idx val="2668"/>
            <c:bubble3D val="0"/>
            <c:spPr>
              <a:solidFill>
                <a:schemeClr val="accent5">
                  <a:lumMod val="80000"/>
                </a:schemeClr>
              </a:solidFill>
              <a:ln w="6350">
                <a:noFill/>
              </a:ln>
              <a:effectLst/>
            </c:spPr>
            <c:extLst>
              <c:ext xmlns:c16="http://schemas.microsoft.com/office/drawing/2014/chart" uri="{C3380CC4-5D6E-409C-BE32-E72D297353CC}">
                <c16:uniqueId val="{000014D9-0635-4DDC-93D6-3B744CECD2B8}"/>
              </c:ext>
            </c:extLst>
          </c:dPt>
          <c:dPt>
            <c:idx val="2669"/>
            <c:bubble3D val="0"/>
            <c:spPr>
              <a:solidFill>
                <a:schemeClr val="accent6">
                  <a:lumMod val="80000"/>
                </a:schemeClr>
              </a:solidFill>
              <a:ln w="6350">
                <a:noFill/>
              </a:ln>
              <a:effectLst/>
            </c:spPr>
            <c:extLst>
              <c:ext xmlns:c16="http://schemas.microsoft.com/office/drawing/2014/chart" uri="{C3380CC4-5D6E-409C-BE32-E72D297353CC}">
                <c16:uniqueId val="{000014DB-0635-4DDC-93D6-3B744CECD2B8}"/>
              </c:ext>
            </c:extLst>
          </c:dPt>
          <c:dPt>
            <c:idx val="2670"/>
            <c:bubble3D val="0"/>
            <c:spPr>
              <a:solidFill>
                <a:schemeClr val="accent1">
                  <a:lumMod val="60000"/>
                  <a:lumOff val="40000"/>
                </a:schemeClr>
              </a:solidFill>
              <a:ln w="6350">
                <a:noFill/>
              </a:ln>
              <a:effectLst/>
            </c:spPr>
            <c:extLst>
              <c:ext xmlns:c16="http://schemas.microsoft.com/office/drawing/2014/chart" uri="{C3380CC4-5D6E-409C-BE32-E72D297353CC}">
                <c16:uniqueId val="{000014DD-0635-4DDC-93D6-3B744CECD2B8}"/>
              </c:ext>
            </c:extLst>
          </c:dPt>
          <c:dPt>
            <c:idx val="2671"/>
            <c:bubble3D val="0"/>
            <c:spPr>
              <a:solidFill>
                <a:schemeClr val="accent2">
                  <a:lumMod val="60000"/>
                  <a:lumOff val="40000"/>
                </a:schemeClr>
              </a:solidFill>
              <a:ln w="6350">
                <a:noFill/>
              </a:ln>
              <a:effectLst/>
            </c:spPr>
            <c:extLst>
              <c:ext xmlns:c16="http://schemas.microsoft.com/office/drawing/2014/chart" uri="{C3380CC4-5D6E-409C-BE32-E72D297353CC}">
                <c16:uniqueId val="{000014DF-0635-4DDC-93D6-3B744CECD2B8}"/>
              </c:ext>
            </c:extLst>
          </c:dPt>
          <c:dPt>
            <c:idx val="2672"/>
            <c:bubble3D val="0"/>
            <c:spPr>
              <a:solidFill>
                <a:schemeClr val="accent3">
                  <a:lumMod val="60000"/>
                  <a:lumOff val="40000"/>
                </a:schemeClr>
              </a:solidFill>
              <a:ln w="6350">
                <a:noFill/>
              </a:ln>
              <a:effectLst/>
            </c:spPr>
            <c:extLst>
              <c:ext xmlns:c16="http://schemas.microsoft.com/office/drawing/2014/chart" uri="{C3380CC4-5D6E-409C-BE32-E72D297353CC}">
                <c16:uniqueId val="{000014E1-0635-4DDC-93D6-3B744CECD2B8}"/>
              </c:ext>
            </c:extLst>
          </c:dPt>
          <c:dPt>
            <c:idx val="2673"/>
            <c:bubble3D val="0"/>
            <c:spPr>
              <a:solidFill>
                <a:schemeClr val="accent4">
                  <a:lumMod val="60000"/>
                  <a:lumOff val="40000"/>
                </a:schemeClr>
              </a:solidFill>
              <a:ln w="6350">
                <a:noFill/>
              </a:ln>
              <a:effectLst/>
            </c:spPr>
            <c:extLst>
              <c:ext xmlns:c16="http://schemas.microsoft.com/office/drawing/2014/chart" uri="{C3380CC4-5D6E-409C-BE32-E72D297353CC}">
                <c16:uniqueId val="{000014E3-0635-4DDC-93D6-3B744CECD2B8}"/>
              </c:ext>
            </c:extLst>
          </c:dPt>
          <c:dPt>
            <c:idx val="2674"/>
            <c:bubble3D val="0"/>
            <c:spPr>
              <a:solidFill>
                <a:schemeClr val="accent5">
                  <a:lumMod val="60000"/>
                  <a:lumOff val="40000"/>
                </a:schemeClr>
              </a:solidFill>
              <a:ln w="6350">
                <a:noFill/>
              </a:ln>
              <a:effectLst/>
            </c:spPr>
            <c:extLst>
              <c:ext xmlns:c16="http://schemas.microsoft.com/office/drawing/2014/chart" uri="{C3380CC4-5D6E-409C-BE32-E72D297353CC}">
                <c16:uniqueId val="{000014E5-0635-4DDC-93D6-3B744CECD2B8}"/>
              </c:ext>
            </c:extLst>
          </c:dPt>
          <c:dPt>
            <c:idx val="2675"/>
            <c:bubble3D val="0"/>
            <c:spPr>
              <a:solidFill>
                <a:schemeClr val="accent6">
                  <a:lumMod val="60000"/>
                  <a:lumOff val="40000"/>
                </a:schemeClr>
              </a:solidFill>
              <a:ln w="6350">
                <a:noFill/>
              </a:ln>
              <a:effectLst/>
            </c:spPr>
            <c:extLst>
              <c:ext xmlns:c16="http://schemas.microsoft.com/office/drawing/2014/chart" uri="{C3380CC4-5D6E-409C-BE32-E72D297353CC}">
                <c16:uniqueId val="{000014E7-0635-4DDC-93D6-3B744CECD2B8}"/>
              </c:ext>
            </c:extLst>
          </c:dPt>
          <c:dPt>
            <c:idx val="2676"/>
            <c:bubble3D val="0"/>
            <c:spPr>
              <a:solidFill>
                <a:schemeClr val="accent1">
                  <a:lumMod val="50000"/>
                </a:schemeClr>
              </a:solidFill>
              <a:ln w="6350">
                <a:noFill/>
              </a:ln>
              <a:effectLst/>
            </c:spPr>
            <c:extLst>
              <c:ext xmlns:c16="http://schemas.microsoft.com/office/drawing/2014/chart" uri="{C3380CC4-5D6E-409C-BE32-E72D297353CC}">
                <c16:uniqueId val="{000014E9-0635-4DDC-93D6-3B744CECD2B8}"/>
              </c:ext>
            </c:extLst>
          </c:dPt>
          <c:dPt>
            <c:idx val="2677"/>
            <c:bubble3D val="0"/>
            <c:spPr>
              <a:solidFill>
                <a:schemeClr val="accent2">
                  <a:lumMod val="50000"/>
                </a:schemeClr>
              </a:solidFill>
              <a:ln w="6350">
                <a:noFill/>
              </a:ln>
              <a:effectLst/>
            </c:spPr>
            <c:extLst>
              <c:ext xmlns:c16="http://schemas.microsoft.com/office/drawing/2014/chart" uri="{C3380CC4-5D6E-409C-BE32-E72D297353CC}">
                <c16:uniqueId val="{000014EB-0635-4DDC-93D6-3B744CECD2B8}"/>
              </c:ext>
            </c:extLst>
          </c:dPt>
          <c:dPt>
            <c:idx val="2678"/>
            <c:bubble3D val="0"/>
            <c:spPr>
              <a:solidFill>
                <a:schemeClr val="accent3">
                  <a:lumMod val="50000"/>
                </a:schemeClr>
              </a:solidFill>
              <a:ln w="6350">
                <a:noFill/>
              </a:ln>
              <a:effectLst/>
            </c:spPr>
            <c:extLst>
              <c:ext xmlns:c16="http://schemas.microsoft.com/office/drawing/2014/chart" uri="{C3380CC4-5D6E-409C-BE32-E72D297353CC}">
                <c16:uniqueId val="{000014ED-0635-4DDC-93D6-3B744CECD2B8}"/>
              </c:ext>
            </c:extLst>
          </c:dPt>
          <c:dPt>
            <c:idx val="2679"/>
            <c:bubble3D val="0"/>
            <c:spPr>
              <a:solidFill>
                <a:schemeClr val="accent4">
                  <a:lumMod val="50000"/>
                </a:schemeClr>
              </a:solidFill>
              <a:ln w="6350">
                <a:noFill/>
              </a:ln>
              <a:effectLst/>
            </c:spPr>
            <c:extLst>
              <c:ext xmlns:c16="http://schemas.microsoft.com/office/drawing/2014/chart" uri="{C3380CC4-5D6E-409C-BE32-E72D297353CC}">
                <c16:uniqueId val="{000014EF-0635-4DDC-93D6-3B744CECD2B8}"/>
              </c:ext>
            </c:extLst>
          </c:dPt>
          <c:dPt>
            <c:idx val="2680"/>
            <c:bubble3D val="0"/>
            <c:spPr>
              <a:solidFill>
                <a:schemeClr val="accent5">
                  <a:lumMod val="50000"/>
                </a:schemeClr>
              </a:solidFill>
              <a:ln w="6350">
                <a:noFill/>
              </a:ln>
              <a:effectLst/>
            </c:spPr>
            <c:extLst>
              <c:ext xmlns:c16="http://schemas.microsoft.com/office/drawing/2014/chart" uri="{C3380CC4-5D6E-409C-BE32-E72D297353CC}">
                <c16:uniqueId val="{000014F1-0635-4DDC-93D6-3B744CECD2B8}"/>
              </c:ext>
            </c:extLst>
          </c:dPt>
          <c:dPt>
            <c:idx val="2681"/>
            <c:bubble3D val="0"/>
            <c:spPr>
              <a:solidFill>
                <a:schemeClr val="accent6">
                  <a:lumMod val="50000"/>
                </a:schemeClr>
              </a:solidFill>
              <a:ln w="6350">
                <a:noFill/>
              </a:ln>
              <a:effectLst/>
            </c:spPr>
            <c:extLst>
              <c:ext xmlns:c16="http://schemas.microsoft.com/office/drawing/2014/chart" uri="{C3380CC4-5D6E-409C-BE32-E72D297353CC}">
                <c16:uniqueId val="{000014F3-0635-4DDC-93D6-3B744CECD2B8}"/>
              </c:ext>
            </c:extLst>
          </c:dPt>
          <c:dPt>
            <c:idx val="2682"/>
            <c:bubble3D val="0"/>
            <c:spPr>
              <a:solidFill>
                <a:schemeClr val="accent1">
                  <a:lumMod val="70000"/>
                  <a:lumOff val="30000"/>
                </a:schemeClr>
              </a:solidFill>
              <a:ln w="6350">
                <a:noFill/>
              </a:ln>
              <a:effectLst/>
            </c:spPr>
            <c:extLst>
              <c:ext xmlns:c16="http://schemas.microsoft.com/office/drawing/2014/chart" uri="{C3380CC4-5D6E-409C-BE32-E72D297353CC}">
                <c16:uniqueId val="{000014F5-0635-4DDC-93D6-3B744CECD2B8}"/>
              </c:ext>
            </c:extLst>
          </c:dPt>
          <c:dPt>
            <c:idx val="2683"/>
            <c:bubble3D val="0"/>
            <c:spPr>
              <a:solidFill>
                <a:schemeClr val="accent2">
                  <a:lumMod val="70000"/>
                  <a:lumOff val="30000"/>
                </a:schemeClr>
              </a:solidFill>
              <a:ln w="6350">
                <a:noFill/>
              </a:ln>
              <a:effectLst/>
            </c:spPr>
            <c:extLst>
              <c:ext xmlns:c16="http://schemas.microsoft.com/office/drawing/2014/chart" uri="{C3380CC4-5D6E-409C-BE32-E72D297353CC}">
                <c16:uniqueId val="{000014F7-0635-4DDC-93D6-3B744CECD2B8}"/>
              </c:ext>
            </c:extLst>
          </c:dPt>
          <c:dPt>
            <c:idx val="2684"/>
            <c:bubble3D val="0"/>
            <c:spPr>
              <a:solidFill>
                <a:schemeClr val="accent3">
                  <a:lumMod val="70000"/>
                  <a:lumOff val="30000"/>
                </a:schemeClr>
              </a:solidFill>
              <a:ln w="6350">
                <a:noFill/>
              </a:ln>
              <a:effectLst/>
            </c:spPr>
            <c:extLst>
              <c:ext xmlns:c16="http://schemas.microsoft.com/office/drawing/2014/chart" uri="{C3380CC4-5D6E-409C-BE32-E72D297353CC}">
                <c16:uniqueId val="{000014F9-0635-4DDC-93D6-3B744CECD2B8}"/>
              </c:ext>
            </c:extLst>
          </c:dPt>
          <c:dPt>
            <c:idx val="2685"/>
            <c:bubble3D val="0"/>
            <c:spPr>
              <a:solidFill>
                <a:schemeClr val="accent4">
                  <a:lumMod val="70000"/>
                  <a:lumOff val="30000"/>
                </a:schemeClr>
              </a:solidFill>
              <a:ln w="6350">
                <a:noFill/>
              </a:ln>
              <a:effectLst/>
            </c:spPr>
            <c:extLst>
              <c:ext xmlns:c16="http://schemas.microsoft.com/office/drawing/2014/chart" uri="{C3380CC4-5D6E-409C-BE32-E72D297353CC}">
                <c16:uniqueId val="{000014FB-0635-4DDC-93D6-3B744CECD2B8}"/>
              </c:ext>
            </c:extLst>
          </c:dPt>
          <c:dPt>
            <c:idx val="2686"/>
            <c:bubble3D val="0"/>
            <c:spPr>
              <a:solidFill>
                <a:schemeClr val="accent5">
                  <a:lumMod val="70000"/>
                  <a:lumOff val="30000"/>
                </a:schemeClr>
              </a:solidFill>
              <a:ln w="6350">
                <a:noFill/>
              </a:ln>
              <a:effectLst/>
            </c:spPr>
            <c:extLst>
              <c:ext xmlns:c16="http://schemas.microsoft.com/office/drawing/2014/chart" uri="{C3380CC4-5D6E-409C-BE32-E72D297353CC}">
                <c16:uniqueId val="{000014FD-0635-4DDC-93D6-3B744CECD2B8}"/>
              </c:ext>
            </c:extLst>
          </c:dPt>
          <c:dPt>
            <c:idx val="2687"/>
            <c:bubble3D val="0"/>
            <c:spPr>
              <a:solidFill>
                <a:schemeClr val="accent6">
                  <a:lumMod val="70000"/>
                  <a:lumOff val="30000"/>
                </a:schemeClr>
              </a:solidFill>
              <a:ln w="6350">
                <a:noFill/>
              </a:ln>
              <a:effectLst/>
            </c:spPr>
            <c:extLst>
              <c:ext xmlns:c16="http://schemas.microsoft.com/office/drawing/2014/chart" uri="{C3380CC4-5D6E-409C-BE32-E72D297353CC}">
                <c16:uniqueId val="{000014FF-0635-4DDC-93D6-3B744CECD2B8}"/>
              </c:ext>
            </c:extLst>
          </c:dPt>
          <c:dPt>
            <c:idx val="2688"/>
            <c:bubble3D val="0"/>
            <c:spPr>
              <a:solidFill>
                <a:schemeClr val="accent1">
                  <a:lumMod val="70000"/>
                </a:schemeClr>
              </a:solidFill>
              <a:ln w="6350">
                <a:noFill/>
              </a:ln>
              <a:effectLst/>
            </c:spPr>
            <c:extLst>
              <c:ext xmlns:c16="http://schemas.microsoft.com/office/drawing/2014/chart" uri="{C3380CC4-5D6E-409C-BE32-E72D297353CC}">
                <c16:uniqueId val="{00001501-0635-4DDC-93D6-3B744CECD2B8}"/>
              </c:ext>
            </c:extLst>
          </c:dPt>
          <c:dPt>
            <c:idx val="2689"/>
            <c:bubble3D val="0"/>
            <c:spPr>
              <a:solidFill>
                <a:schemeClr val="accent2">
                  <a:lumMod val="70000"/>
                </a:schemeClr>
              </a:solidFill>
              <a:ln w="6350">
                <a:noFill/>
              </a:ln>
              <a:effectLst/>
            </c:spPr>
            <c:extLst>
              <c:ext xmlns:c16="http://schemas.microsoft.com/office/drawing/2014/chart" uri="{C3380CC4-5D6E-409C-BE32-E72D297353CC}">
                <c16:uniqueId val="{00001503-0635-4DDC-93D6-3B744CECD2B8}"/>
              </c:ext>
            </c:extLst>
          </c:dPt>
          <c:dPt>
            <c:idx val="2690"/>
            <c:bubble3D val="0"/>
            <c:spPr>
              <a:solidFill>
                <a:schemeClr val="accent3">
                  <a:lumMod val="70000"/>
                </a:schemeClr>
              </a:solidFill>
              <a:ln w="6350">
                <a:noFill/>
              </a:ln>
              <a:effectLst/>
            </c:spPr>
            <c:extLst>
              <c:ext xmlns:c16="http://schemas.microsoft.com/office/drawing/2014/chart" uri="{C3380CC4-5D6E-409C-BE32-E72D297353CC}">
                <c16:uniqueId val="{00001505-0635-4DDC-93D6-3B744CECD2B8}"/>
              </c:ext>
            </c:extLst>
          </c:dPt>
          <c:dPt>
            <c:idx val="2691"/>
            <c:bubble3D val="0"/>
            <c:spPr>
              <a:solidFill>
                <a:schemeClr val="accent4">
                  <a:lumMod val="70000"/>
                </a:schemeClr>
              </a:solidFill>
              <a:ln w="6350">
                <a:noFill/>
              </a:ln>
              <a:effectLst/>
            </c:spPr>
            <c:extLst>
              <c:ext xmlns:c16="http://schemas.microsoft.com/office/drawing/2014/chart" uri="{C3380CC4-5D6E-409C-BE32-E72D297353CC}">
                <c16:uniqueId val="{00001507-0635-4DDC-93D6-3B744CECD2B8}"/>
              </c:ext>
            </c:extLst>
          </c:dPt>
          <c:dPt>
            <c:idx val="2692"/>
            <c:bubble3D val="0"/>
            <c:spPr>
              <a:solidFill>
                <a:schemeClr val="accent5">
                  <a:lumMod val="70000"/>
                </a:schemeClr>
              </a:solidFill>
              <a:ln w="6350">
                <a:noFill/>
              </a:ln>
              <a:effectLst/>
            </c:spPr>
            <c:extLst>
              <c:ext xmlns:c16="http://schemas.microsoft.com/office/drawing/2014/chart" uri="{C3380CC4-5D6E-409C-BE32-E72D297353CC}">
                <c16:uniqueId val="{00001509-0635-4DDC-93D6-3B744CECD2B8}"/>
              </c:ext>
            </c:extLst>
          </c:dPt>
          <c:dPt>
            <c:idx val="2693"/>
            <c:bubble3D val="0"/>
            <c:spPr>
              <a:solidFill>
                <a:schemeClr val="accent6">
                  <a:lumMod val="70000"/>
                </a:schemeClr>
              </a:solidFill>
              <a:ln w="6350">
                <a:noFill/>
              </a:ln>
              <a:effectLst/>
            </c:spPr>
            <c:extLst>
              <c:ext xmlns:c16="http://schemas.microsoft.com/office/drawing/2014/chart" uri="{C3380CC4-5D6E-409C-BE32-E72D297353CC}">
                <c16:uniqueId val="{0000150B-0635-4DDC-93D6-3B744CECD2B8}"/>
              </c:ext>
            </c:extLst>
          </c:dPt>
          <c:dPt>
            <c:idx val="2694"/>
            <c:bubble3D val="0"/>
            <c:spPr>
              <a:solidFill>
                <a:schemeClr val="accent1">
                  <a:lumMod val="50000"/>
                  <a:lumOff val="50000"/>
                </a:schemeClr>
              </a:solidFill>
              <a:ln w="6350">
                <a:noFill/>
              </a:ln>
              <a:effectLst/>
            </c:spPr>
            <c:extLst>
              <c:ext xmlns:c16="http://schemas.microsoft.com/office/drawing/2014/chart" uri="{C3380CC4-5D6E-409C-BE32-E72D297353CC}">
                <c16:uniqueId val="{0000150D-0635-4DDC-93D6-3B744CECD2B8}"/>
              </c:ext>
            </c:extLst>
          </c:dPt>
          <c:dPt>
            <c:idx val="2695"/>
            <c:bubble3D val="0"/>
            <c:spPr>
              <a:solidFill>
                <a:schemeClr val="accent2">
                  <a:lumMod val="50000"/>
                  <a:lumOff val="50000"/>
                </a:schemeClr>
              </a:solidFill>
              <a:ln w="6350">
                <a:noFill/>
              </a:ln>
              <a:effectLst/>
            </c:spPr>
            <c:extLst>
              <c:ext xmlns:c16="http://schemas.microsoft.com/office/drawing/2014/chart" uri="{C3380CC4-5D6E-409C-BE32-E72D297353CC}">
                <c16:uniqueId val="{0000150F-0635-4DDC-93D6-3B744CECD2B8}"/>
              </c:ext>
            </c:extLst>
          </c:dPt>
          <c:dPt>
            <c:idx val="2696"/>
            <c:bubble3D val="0"/>
            <c:spPr>
              <a:solidFill>
                <a:schemeClr val="accent3">
                  <a:lumMod val="50000"/>
                  <a:lumOff val="50000"/>
                </a:schemeClr>
              </a:solidFill>
              <a:ln w="6350">
                <a:noFill/>
              </a:ln>
              <a:effectLst/>
            </c:spPr>
            <c:extLst>
              <c:ext xmlns:c16="http://schemas.microsoft.com/office/drawing/2014/chart" uri="{C3380CC4-5D6E-409C-BE32-E72D297353CC}">
                <c16:uniqueId val="{00001511-0635-4DDC-93D6-3B744CECD2B8}"/>
              </c:ext>
            </c:extLst>
          </c:dPt>
          <c:dPt>
            <c:idx val="2697"/>
            <c:bubble3D val="0"/>
            <c:spPr>
              <a:solidFill>
                <a:schemeClr val="accent4">
                  <a:lumMod val="50000"/>
                  <a:lumOff val="50000"/>
                </a:schemeClr>
              </a:solidFill>
              <a:ln w="6350">
                <a:noFill/>
              </a:ln>
              <a:effectLst/>
            </c:spPr>
            <c:extLst>
              <c:ext xmlns:c16="http://schemas.microsoft.com/office/drawing/2014/chart" uri="{C3380CC4-5D6E-409C-BE32-E72D297353CC}">
                <c16:uniqueId val="{00001513-0635-4DDC-93D6-3B744CECD2B8}"/>
              </c:ext>
            </c:extLst>
          </c:dPt>
          <c:dPt>
            <c:idx val="2698"/>
            <c:bubble3D val="0"/>
            <c:spPr>
              <a:solidFill>
                <a:schemeClr val="accent5">
                  <a:lumMod val="50000"/>
                  <a:lumOff val="50000"/>
                </a:schemeClr>
              </a:solidFill>
              <a:ln w="6350">
                <a:noFill/>
              </a:ln>
              <a:effectLst/>
            </c:spPr>
            <c:extLst>
              <c:ext xmlns:c16="http://schemas.microsoft.com/office/drawing/2014/chart" uri="{C3380CC4-5D6E-409C-BE32-E72D297353CC}">
                <c16:uniqueId val="{00001515-0635-4DDC-93D6-3B744CECD2B8}"/>
              </c:ext>
            </c:extLst>
          </c:dPt>
          <c:dPt>
            <c:idx val="2699"/>
            <c:bubble3D val="0"/>
            <c:spPr>
              <a:solidFill>
                <a:schemeClr val="accent6">
                  <a:lumMod val="50000"/>
                  <a:lumOff val="50000"/>
                </a:schemeClr>
              </a:solidFill>
              <a:ln w="6350">
                <a:noFill/>
              </a:ln>
              <a:effectLst/>
            </c:spPr>
            <c:extLst>
              <c:ext xmlns:c16="http://schemas.microsoft.com/office/drawing/2014/chart" uri="{C3380CC4-5D6E-409C-BE32-E72D297353CC}">
                <c16:uniqueId val="{00001517-0635-4DDC-93D6-3B744CECD2B8}"/>
              </c:ext>
            </c:extLst>
          </c:dPt>
          <c:dPt>
            <c:idx val="2700"/>
            <c:bubble3D val="0"/>
            <c:spPr>
              <a:solidFill>
                <a:schemeClr val="accent1"/>
              </a:solidFill>
              <a:ln w="6350">
                <a:noFill/>
              </a:ln>
              <a:effectLst/>
            </c:spPr>
            <c:extLst>
              <c:ext xmlns:c16="http://schemas.microsoft.com/office/drawing/2014/chart" uri="{C3380CC4-5D6E-409C-BE32-E72D297353CC}">
                <c16:uniqueId val="{00001519-0635-4DDC-93D6-3B744CECD2B8}"/>
              </c:ext>
            </c:extLst>
          </c:dPt>
          <c:dPt>
            <c:idx val="2701"/>
            <c:bubble3D val="0"/>
            <c:spPr>
              <a:solidFill>
                <a:schemeClr val="accent2"/>
              </a:solidFill>
              <a:ln w="6350">
                <a:noFill/>
              </a:ln>
              <a:effectLst/>
            </c:spPr>
            <c:extLst>
              <c:ext xmlns:c16="http://schemas.microsoft.com/office/drawing/2014/chart" uri="{C3380CC4-5D6E-409C-BE32-E72D297353CC}">
                <c16:uniqueId val="{0000151B-0635-4DDC-93D6-3B744CECD2B8}"/>
              </c:ext>
            </c:extLst>
          </c:dPt>
          <c:dPt>
            <c:idx val="2702"/>
            <c:bubble3D val="0"/>
            <c:spPr>
              <a:solidFill>
                <a:schemeClr val="accent3"/>
              </a:solidFill>
              <a:ln w="6350">
                <a:noFill/>
              </a:ln>
              <a:effectLst/>
            </c:spPr>
            <c:extLst>
              <c:ext xmlns:c16="http://schemas.microsoft.com/office/drawing/2014/chart" uri="{C3380CC4-5D6E-409C-BE32-E72D297353CC}">
                <c16:uniqueId val="{0000151D-0635-4DDC-93D6-3B744CECD2B8}"/>
              </c:ext>
            </c:extLst>
          </c:dPt>
          <c:dPt>
            <c:idx val="2703"/>
            <c:bubble3D val="0"/>
            <c:spPr>
              <a:solidFill>
                <a:schemeClr val="accent4"/>
              </a:solidFill>
              <a:ln w="6350">
                <a:noFill/>
              </a:ln>
              <a:effectLst/>
            </c:spPr>
            <c:extLst>
              <c:ext xmlns:c16="http://schemas.microsoft.com/office/drawing/2014/chart" uri="{C3380CC4-5D6E-409C-BE32-E72D297353CC}">
                <c16:uniqueId val="{0000151F-0635-4DDC-93D6-3B744CECD2B8}"/>
              </c:ext>
            </c:extLst>
          </c:dPt>
          <c:dPt>
            <c:idx val="2704"/>
            <c:bubble3D val="0"/>
            <c:spPr>
              <a:solidFill>
                <a:schemeClr val="accent5"/>
              </a:solidFill>
              <a:ln w="6350">
                <a:noFill/>
              </a:ln>
              <a:effectLst/>
            </c:spPr>
            <c:extLst>
              <c:ext xmlns:c16="http://schemas.microsoft.com/office/drawing/2014/chart" uri="{C3380CC4-5D6E-409C-BE32-E72D297353CC}">
                <c16:uniqueId val="{00001521-0635-4DDC-93D6-3B744CECD2B8}"/>
              </c:ext>
            </c:extLst>
          </c:dPt>
          <c:dPt>
            <c:idx val="2705"/>
            <c:bubble3D val="0"/>
            <c:spPr>
              <a:solidFill>
                <a:schemeClr val="accent6"/>
              </a:solidFill>
              <a:ln w="6350">
                <a:noFill/>
              </a:ln>
              <a:effectLst/>
            </c:spPr>
            <c:extLst>
              <c:ext xmlns:c16="http://schemas.microsoft.com/office/drawing/2014/chart" uri="{C3380CC4-5D6E-409C-BE32-E72D297353CC}">
                <c16:uniqueId val="{00001523-0635-4DDC-93D6-3B744CECD2B8}"/>
              </c:ext>
            </c:extLst>
          </c:dPt>
          <c:dPt>
            <c:idx val="2706"/>
            <c:bubble3D val="0"/>
            <c:spPr>
              <a:solidFill>
                <a:schemeClr val="accent1">
                  <a:lumMod val="60000"/>
                </a:schemeClr>
              </a:solidFill>
              <a:ln w="6350">
                <a:noFill/>
              </a:ln>
              <a:effectLst/>
            </c:spPr>
            <c:extLst>
              <c:ext xmlns:c16="http://schemas.microsoft.com/office/drawing/2014/chart" uri="{C3380CC4-5D6E-409C-BE32-E72D297353CC}">
                <c16:uniqueId val="{00001525-0635-4DDC-93D6-3B744CECD2B8}"/>
              </c:ext>
            </c:extLst>
          </c:dPt>
          <c:dPt>
            <c:idx val="2707"/>
            <c:bubble3D val="0"/>
            <c:spPr>
              <a:solidFill>
                <a:schemeClr val="accent2">
                  <a:lumMod val="60000"/>
                </a:schemeClr>
              </a:solidFill>
              <a:ln w="6350">
                <a:noFill/>
              </a:ln>
              <a:effectLst/>
            </c:spPr>
            <c:extLst>
              <c:ext xmlns:c16="http://schemas.microsoft.com/office/drawing/2014/chart" uri="{C3380CC4-5D6E-409C-BE32-E72D297353CC}">
                <c16:uniqueId val="{00001527-0635-4DDC-93D6-3B744CECD2B8}"/>
              </c:ext>
            </c:extLst>
          </c:dPt>
          <c:dPt>
            <c:idx val="2708"/>
            <c:bubble3D val="0"/>
            <c:spPr>
              <a:solidFill>
                <a:schemeClr val="accent3">
                  <a:lumMod val="60000"/>
                </a:schemeClr>
              </a:solidFill>
              <a:ln w="6350">
                <a:noFill/>
              </a:ln>
              <a:effectLst/>
            </c:spPr>
            <c:extLst>
              <c:ext xmlns:c16="http://schemas.microsoft.com/office/drawing/2014/chart" uri="{C3380CC4-5D6E-409C-BE32-E72D297353CC}">
                <c16:uniqueId val="{00001529-0635-4DDC-93D6-3B744CECD2B8}"/>
              </c:ext>
            </c:extLst>
          </c:dPt>
          <c:dPt>
            <c:idx val="2709"/>
            <c:bubble3D val="0"/>
            <c:spPr>
              <a:solidFill>
                <a:schemeClr val="accent4">
                  <a:lumMod val="60000"/>
                </a:schemeClr>
              </a:solidFill>
              <a:ln w="6350">
                <a:noFill/>
              </a:ln>
              <a:effectLst/>
            </c:spPr>
            <c:extLst>
              <c:ext xmlns:c16="http://schemas.microsoft.com/office/drawing/2014/chart" uri="{C3380CC4-5D6E-409C-BE32-E72D297353CC}">
                <c16:uniqueId val="{0000152B-0635-4DDC-93D6-3B744CECD2B8}"/>
              </c:ext>
            </c:extLst>
          </c:dPt>
          <c:dPt>
            <c:idx val="2710"/>
            <c:bubble3D val="0"/>
            <c:spPr>
              <a:solidFill>
                <a:schemeClr val="accent5">
                  <a:lumMod val="60000"/>
                </a:schemeClr>
              </a:solidFill>
              <a:ln w="6350">
                <a:noFill/>
              </a:ln>
              <a:effectLst/>
            </c:spPr>
            <c:extLst>
              <c:ext xmlns:c16="http://schemas.microsoft.com/office/drawing/2014/chart" uri="{C3380CC4-5D6E-409C-BE32-E72D297353CC}">
                <c16:uniqueId val="{0000152D-0635-4DDC-93D6-3B744CECD2B8}"/>
              </c:ext>
            </c:extLst>
          </c:dPt>
          <c:dPt>
            <c:idx val="2711"/>
            <c:bubble3D val="0"/>
            <c:spPr>
              <a:solidFill>
                <a:schemeClr val="accent6">
                  <a:lumMod val="60000"/>
                </a:schemeClr>
              </a:solidFill>
              <a:ln w="6350">
                <a:noFill/>
              </a:ln>
              <a:effectLst/>
            </c:spPr>
            <c:extLst>
              <c:ext xmlns:c16="http://schemas.microsoft.com/office/drawing/2014/chart" uri="{C3380CC4-5D6E-409C-BE32-E72D297353CC}">
                <c16:uniqueId val="{0000152F-0635-4DDC-93D6-3B744CECD2B8}"/>
              </c:ext>
            </c:extLst>
          </c:dPt>
          <c:dPt>
            <c:idx val="2712"/>
            <c:bubble3D val="0"/>
            <c:spPr>
              <a:solidFill>
                <a:schemeClr val="accent1">
                  <a:lumMod val="80000"/>
                  <a:lumOff val="20000"/>
                </a:schemeClr>
              </a:solidFill>
              <a:ln w="6350">
                <a:noFill/>
              </a:ln>
              <a:effectLst/>
            </c:spPr>
            <c:extLst>
              <c:ext xmlns:c16="http://schemas.microsoft.com/office/drawing/2014/chart" uri="{C3380CC4-5D6E-409C-BE32-E72D297353CC}">
                <c16:uniqueId val="{00001531-0635-4DDC-93D6-3B744CECD2B8}"/>
              </c:ext>
            </c:extLst>
          </c:dPt>
          <c:dPt>
            <c:idx val="2713"/>
            <c:bubble3D val="0"/>
            <c:spPr>
              <a:solidFill>
                <a:schemeClr val="accent2">
                  <a:lumMod val="80000"/>
                  <a:lumOff val="20000"/>
                </a:schemeClr>
              </a:solidFill>
              <a:ln w="6350">
                <a:noFill/>
              </a:ln>
              <a:effectLst/>
            </c:spPr>
            <c:extLst>
              <c:ext xmlns:c16="http://schemas.microsoft.com/office/drawing/2014/chart" uri="{C3380CC4-5D6E-409C-BE32-E72D297353CC}">
                <c16:uniqueId val="{00001533-0635-4DDC-93D6-3B744CECD2B8}"/>
              </c:ext>
            </c:extLst>
          </c:dPt>
          <c:dPt>
            <c:idx val="2714"/>
            <c:bubble3D val="0"/>
            <c:spPr>
              <a:solidFill>
                <a:schemeClr val="accent3">
                  <a:lumMod val="80000"/>
                  <a:lumOff val="20000"/>
                </a:schemeClr>
              </a:solidFill>
              <a:ln w="6350">
                <a:noFill/>
              </a:ln>
              <a:effectLst/>
            </c:spPr>
            <c:extLst>
              <c:ext xmlns:c16="http://schemas.microsoft.com/office/drawing/2014/chart" uri="{C3380CC4-5D6E-409C-BE32-E72D297353CC}">
                <c16:uniqueId val="{00001535-0635-4DDC-93D6-3B744CECD2B8}"/>
              </c:ext>
            </c:extLst>
          </c:dPt>
          <c:dPt>
            <c:idx val="2715"/>
            <c:bubble3D val="0"/>
            <c:spPr>
              <a:solidFill>
                <a:schemeClr val="accent4">
                  <a:lumMod val="80000"/>
                  <a:lumOff val="20000"/>
                </a:schemeClr>
              </a:solidFill>
              <a:ln w="6350">
                <a:noFill/>
              </a:ln>
              <a:effectLst/>
            </c:spPr>
            <c:extLst>
              <c:ext xmlns:c16="http://schemas.microsoft.com/office/drawing/2014/chart" uri="{C3380CC4-5D6E-409C-BE32-E72D297353CC}">
                <c16:uniqueId val="{00001537-0635-4DDC-93D6-3B744CECD2B8}"/>
              </c:ext>
            </c:extLst>
          </c:dPt>
          <c:dPt>
            <c:idx val="2716"/>
            <c:bubble3D val="0"/>
            <c:spPr>
              <a:solidFill>
                <a:schemeClr val="accent5">
                  <a:lumMod val="80000"/>
                  <a:lumOff val="20000"/>
                </a:schemeClr>
              </a:solidFill>
              <a:ln w="6350">
                <a:noFill/>
              </a:ln>
              <a:effectLst/>
            </c:spPr>
            <c:extLst>
              <c:ext xmlns:c16="http://schemas.microsoft.com/office/drawing/2014/chart" uri="{C3380CC4-5D6E-409C-BE32-E72D297353CC}">
                <c16:uniqueId val="{00001539-0635-4DDC-93D6-3B744CECD2B8}"/>
              </c:ext>
            </c:extLst>
          </c:dPt>
          <c:dPt>
            <c:idx val="2717"/>
            <c:bubble3D val="0"/>
            <c:spPr>
              <a:solidFill>
                <a:schemeClr val="accent6">
                  <a:lumMod val="80000"/>
                  <a:lumOff val="20000"/>
                </a:schemeClr>
              </a:solidFill>
              <a:ln w="6350">
                <a:noFill/>
              </a:ln>
              <a:effectLst/>
            </c:spPr>
            <c:extLst>
              <c:ext xmlns:c16="http://schemas.microsoft.com/office/drawing/2014/chart" uri="{C3380CC4-5D6E-409C-BE32-E72D297353CC}">
                <c16:uniqueId val="{0000153B-0635-4DDC-93D6-3B744CECD2B8}"/>
              </c:ext>
            </c:extLst>
          </c:dPt>
          <c:dPt>
            <c:idx val="2718"/>
            <c:bubble3D val="0"/>
            <c:spPr>
              <a:solidFill>
                <a:schemeClr val="accent1">
                  <a:lumMod val="80000"/>
                </a:schemeClr>
              </a:solidFill>
              <a:ln w="6350">
                <a:noFill/>
              </a:ln>
              <a:effectLst/>
            </c:spPr>
            <c:extLst>
              <c:ext xmlns:c16="http://schemas.microsoft.com/office/drawing/2014/chart" uri="{C3380CC4-5D6E-409C-BE32-E72D297353CC}">
                <c16:uniqueId val="{0000153D-0635-4DDC-93D6-3B744CECD2B8}"/>
              </c:ext>
            </c:extLst>
          </c:dPt>
          <c:dPt>
            <c:idx val="2719"/>
            <c:bubble3D val="0"/>
            <c:spPr>
              <a:solidFill>
                <a:schemeClr val="accent2">
                  <a:lumMod val="80000"/>
                </a:schemeClr>
              </a:solidFill>
              <a:ln w="6350">
                <a:noFill/>
              </a:ln>
              <a:effectLst/>
            </c:spPr>
            <c:extLst>
              <c:ext xmlns:c16="http://schemas.microsoft.com/office/drawing/2014/chart" uri="{C3380CC4-5D6E-409C-BE32-E72D297353CC}">
                <c16:uniqueId val="{0000153F-0635-4DDC-93D6-3B744CECD2B8}"/>
              </c:ext>
            </c:extLst>
          </c:dPt>
          <c:dPt>
            <c:idx val="2720"/>
            <c:bubble3D val="0"/>
            <c:spPr>
              <a:solidFill>
                <a:schemeClr val="accent3">
                  <a:lumMod val="80000"/>
                </a:schemeClr>
              </a:solidFill>
              <a:ln w="6350">
                <a:noFill/>
              </a:ln>
              <a:effectLst/>
            </c:spPr>
            <c:extLst>
              <c:ext xmlns:c16="http://schemas.microsoft.com/office/drawing/2014/chart" uri="{C3380CC4-5D6E-409C-BE32-E72D297353CC}">
                <c16:uniqueId val="{00001541-0635-4DDC-93D6-3B744CECD2B8}"/>
              </c:ext>
            </c:extLst>
          </c:dPt>
          <c:dPt>
            <c:idx val="2721"/>
            <c:bubble3D val="0"/>
            <c:spPr>
              <a:solidFill>
                <a:schemeClr val="accent4">
                  <a:lumMod val="80000"/>
                </a:schemeClr>
              </a:solidFill>
              <a:ln w="6350">
                <a:noFill/>
              </a:ln>
              <a:effectLst/>
            </c:spPr>
            <c:extLst>
              <c:ext xmlns:c16="http://schemas.microsoft.com/office/drawing/2014/chart" uri="{C3380CC4-5D6E-409C-BE32-E72D297353CC}">
                <c16:uniqueId val="{00001543-0635-4DDC-93D6-3B744CECD2B8}"/>
              </c:ext>
            </c:extLst>
          </c:dPt>
          <c:dPt>
            <c:idx val="2722"/>
            <c:bubble3D val="0"/>
            <c:spPr>
              <a:solidFill>
                <a:schemeClr val="accent5">
                  <a:lumMod val="80000"/>
                </a:schemeClr>
              </a:solidFill>
              <a:ln w="6350">
                <a:noFill/>
              </a:ln>
              <a:effectLst/>
            </c:spPr>
            <c:extLst>
              <c:ext xmlns:c16="http://schemas.microsoft.com/office/drawing/2014/chart" uri="{C3380CC4-5D6E-409C-BE32-E72D297353CC}">
                <c16:uniqueId val="{00001545-0635-4DDC-93D6-3B744CECD2B8}"/>
              </c:ext>
            </c:extLst>
          </c:dPt>
          <c:dPt>
            <c:idx val="2723"/>
            <c:bubble3D val="0"/>
            <c:spPr>
              <a:solidFill>
                <a:schemeClr val="accent6">
                  <a:lumMod val="80000"/>
                </a:schemeClr>
              </a:solidFill>
              <a:ln w="6350">
                <a:noFill/>
              </a:ln>
              <a:effectLst/>
            </c:spPr>
            <c:extLst>
              <c:ext xmlns:c16="http://schemas.microsoft.com/office/drawing/2014/chart" uri="{C3380CC4-5D6E-409C-BE32-E72D297353CC}">
                <c16:uniqueId val="{00001547-0635-4DDC-93D6-3B744CECD2B8}"/>
              </c:ext>
            </c:extLst>
          </c:dPt>
          <c:dPt>
            <c:idx val="2724"/>
            <c:bubble3D val="0"/>
            <c:spPr>
              <a:solidFill>
                <a:schemeClr val="accent1">
                  <a:lumMod val="60000"/>
                  <a:lumOff val="40000"/>
                </a:schemeClr>
              </a:solidFill>
              <a:ln w="6350">
                <a:noFill/>
              </a:ln>
              <a:effectLst/>
            </c:spPr>
            <c:extLst>
              <c:ext xmlns:c16="http://schemas.microsoft.com/office/drawing/2014/chart" uri="{C3380CC4-5D6E-409C-BE32-E72D297353CC}">
                <c16:uniqueId val="{00001549-0635-4DDC-93D6-3B744CECD2B8}"/>
              </c:ext>
            </c:extLst>
          </c:dPt>
          <c:dPt>
            <c:idx val="2725"/>
            <c:bubble3D val="0"/>
            <c:spPr>
              <a:solidFill>
                <a:schemeClr val="accent2">
                  <a:lumMod val="60000"/>
                  <a:lumOff val="40000"/>
                </a:schemeClr>
              </a:solidFill>
              <a:ln w="6350">
                <a:noFill/>
              </a:ln>
              <a:effectLst/>
            </c:spPr>
            <c:extLst>
              <c:ext xmlns:c16="http://schemas.microsoft.com/office/drawing/2014/chart" uri="{C3380CC4-5D6E-409C-BE32-E72D297353CC}">
                <c16:uniqueId val="{0000154B-0635-4DDC-93D6-3B744CECD2B8}"/>
              </c:ext>
            </c:extLst>
          </c:dPt>
          <c:dPt>
            <c:idx val="2726"/>
            <c:bubble3D val="0"/>
            <c:spPr>
              <a:solidFill>
                <a:schemeClr val="accent3">
                  <a:lumMod val="60000"/>
                  <a:lumOff val="40000"/>
                </a:schemeClr>
              </a:solidFill>
              <a:ln w="6350">
                <a:noFill/>
              </a:ln>
              <a:effectLst/>
            </c:spPr>
            <c:extLst>
              <c:ext xmlns:c16="http://schemas.microsoft.com/office/drawing/2014/chart" uri="{C3380CC4-5D6E-409C-BE32-E72D297353CC}">
                <c16:uniqueId val="{0000154D-0635-4DDC-93D6-3B744CECD2B8}"/>
              </c:ext>
            </c:extLst>
          </c:dPt>
          <c:dPt>
            <c:idx val="2727"/>
            <c:bubble3D val="0"/>
            <c:spPr>
              <a:solidFill>
                <a:schemeClr val="accent4">
                  <a:lumMod val="60000"/>
                  <a:lumOff val="40000"/>
                </a:schemeClr>
              </a:solidFill>
              <a:ln w="6350">
                <a:noFill/>
              </a:ln>
              <a:effectLst/>
            </c:spPr>
            <c:extLst>
              <c:ext xmlns:c16="http://schemas.microsoft.com/office/drawing/2014/chart" uri="{C3380CC4-5D6E-409C-BE32-E72D297353CC}">
                <c16:uniqueId val="{0000154F-0635-4DDC-93D6-3B744CECD2B8}"/>
              </c:ext>
            </c:extLst>
          </c:dPt>
          <c:dPt>
            <c:idx val="2728"/>
            <c:bubble3D val="0"/>
            <c:spPr>
              <a:solidFill>
                <a:schemeClr val="accent5">
                  <a:lumMod val="60000"/>
                  <a:lumOff val="40000"/>
                </a:schemeClr>
              </a:solidFill>
              <a:ln w="6350">
                <a:noFill/>
              </a:ln>
              <a:effectLst/>
            </c:spPr>
            <c:extLst>
              <c:ext xmlns:c16="http://schemas.microsoft.com/office/drawing/2014/chart" uri="{C3380CC4-5D6E-409C-BE32-E72D297353CC}">
                <c16:uniqueId val="{00001551-0635-4DDC-93D6-3B744CECD2B8}"/>
              </c:ext>
            </c:extLst>
          </c:dPt>
          <c:dPt>
            <c:idx val="2729"/>
            <c:bubble3D val="0"/>
            <c:spPr>
              <a:solidFill>
                <a:schemeClr val="accent6">
                  <a:lumMod val="60000"/>
                  <a:lumOff val="40000"/>
                </a:schemeClr>
              </a:solidFill>
              <a:ln w="6350">
                <a:noFill/>
              </a:ln>
              <a:effectLst/>
            </c:spPr>
            <c:extLst>
              <c:ext xmlns:c16="http://schemas.microsoft.com/office/drawing/2014/chart" uri="{C3380CC4-5D6E-409C-BE32-E72D297353CC}">
                <c16:uniqueId val="{00001553-0635-4DDC-93D6-3B744CECD2B8}"/>
              </c:ext>
            </c:extLst>
          </c:dPt>
          <c:dPt>
            <c:idx val="2730"/>
            <c:bubble3D val="0"/>
            <c:spPr>
              <a:solidFill>
                <a:schemeClr val="accent1">
                  <a:lumMod val="50000"/>
                </a:schemeClr>
              </a:solidFill>
              <a:ln w="6350">
                <a:noFill/>
              </a:ln>
              <a:effectLst/>
            </c:spPr>
            <c:extLst>
              <c:ext xmlns:c16="http://schemas.microsoft.com/office/drawing/2014/chart" uri="{C3380CC4-5D6E-409C-BE32-E72D297353CC}">
                <c16:uniqueId val="{00001555-0635-4DDC-93D6-3B744CECD2B8}"/>
              </c:ext>
            </c:extLst>
          </c:dPt>
          <c:dPt>
            <c:idx val="2731"/>
            <c:bubble3D val="0"/>
            <c:spPr>
              <a:solidFill>
                <a:schemeClr val="accent2">
                  <a:lumMod val="50000"/>
                </a:schemeClr>
              </a:solidFill>
              <a:ln w="6350">
                <a:noFill/>
              </a:ln>
              <a:effectLst/>
            </c:spPr>
            <c:extLst>
              <c:ext xmlns:c16="http://schemas.microsoft.com/office/drawing/2014/chart" uri="{C3380CC4-5D6E-409C-BE32-E72D297353CC}">
                <c16:uniqueId val="{00001557-0635-4DDC-93D6-3B744CECD2B8}"/>
              </c:ext>
            </c:extLst>
          </c:dPt>
          <c:dPt>
            <c:idx val="2732"/>
            <c:bubble3D val="0"/>
            <c:spPr>
              <a:solidFill>
                <a:schemeClr val="accent3">
                  <a:lumMod val="50000"/>
                </a:schemeClr>
              </a:solidFill>
              <a:ln w="6350">
                <a:noFill/>
              </a:ln>
              <a:effectLst/>
            </c:spPr>
            <c:extLst>
              <c:ext xmlns:c16="http://schemas.microsoft.com/office/drawing/2014/chart" uri="{C3380CC4-5D6E-409C-BE32-E72D297353CC}">
                <c16:uniqueId val="{00001559-0635-4DDC-93D6-3B744CECD2B8}"/>
              </c:ext>
            </c:extLst>
          </c:dPt>
          <c:dPt>
            <c:idx val="2733"/>
            <c:bubble3D val="0"/>
            <c:spPr>
              <a:solidFill>
                <a:schemeClr val="accent4">
                  <a:lumMod val="50000"/>
                </a:schemeClr>
              </a:solidFill>
              <a:ln w="6350">
                <a:noFill/>
              </a:ln>
              <a:effectLst/>
            </c:spPr>
            <c:extLst>
              <c:ext xmlns:c16="http://schemas.microsoft.com/office/drawing/2014/chart" uri="{C3380CC4-5D6E-409C-BE32-E72D297353CC}">
                <c16:uniqueId val="{0000155B-0635-4DDC-93D6-3B744CECD2B8}"/>
              </c:ext>
            </c:extLst>
          </c:dPt>
          <c:dPt>
            <c:idx val="2734"/>
            <c:bubble3D val="0"/>
            <c:spPr>
              <a:solidFill>
                <a:schemeClr val="accent5">
                  <a:lumMod val="50000"/>
                </a:schemeClr>
              </a:solidFill>
              <a:ln w="6350">
                <a:noFill/>
              </a:ln>
              <a:effectLst/>
            </c:spPr>
            <c:extLst>
              <c:ext xmlns:c16="http://schemas.microsoft.com/office/drawing/2014/chart" uri="{C3380CC4-5D6E-409C-BE32-E72D297353CC}">
                <c16:uniqueId val="{0000155D-0635-4DDC-93D6-3B744CECD2B8}"/>
              </c:ext>
            </c:extLst>
          </c:dPt>
          <c:dPt>
            <c:idx val="2735"/>
            <c:bubble3D val="0"/>
            <c:spPr>
              <a:solidFill>
                <a:schemeClr val="accent6">
                  <a:lumMod val="50000"/>
                </a:schemeClr>
              </a:solidFill>
              <a:ln w="6350">
                <a:noFill/>
              </a:ln>
              <a:effectLst/>
            </c:spPr>
            <c:extLst>
              <c:ext xmlns:c16="http://schemas.microsoft.com/office/drawing/2014/chart" uri="{C3380CC4-5D6E-409C-BE32-E72D297353CC}">
                <c16:uniqueId val="{0000155F-0635-4DDC-93D6-3B744CECD2B8}"/>
              </c:ext>
            </c:extLst>
          </c:dPt>
          <c:dPt>
            <c:idx val="2736"/>
            <c:bubble3D val="0"/>
            <c:spPr>
              <a:solidFill>
                <a:schemeClr val="accent1">
                  <a:lumMod val="70000"/>
                  <a:lumOff val="30000"/>
                </a:schemeClr>
              </a:solidFill>
              <a:ln w="6350">
                <a:noFill/>
              </a:ln>
              <a:effectLst/>
            </c:spPr>
            <c:extLst>
              <c:ext xmlns:c16="http://schemas.microsoft.com/office/drawing/2014/chart" uri="{C3380CC4-5D6E-409C-BE32-E72D297353CC}">
                <c16:uniqueId val="{00001561-0635-4DDC-93D6-3B744CECD2B8}"/>
              </c:ext>
            </c:extLst>
          </c:dPt>
          <c:dPt>
            <c:idx val="2737"/>
            <c:bubble3D val="0"/>
            <c:spPr>
              <a:solidFill>
                <a:schemeClr val="accent2">
                  <a:lumMod val="70000"/>
                  <a:lumOff val="30000"/>
                </a:schemeClr>
              </a:solidFill>
              <a:ln w="6350">
                <a:noFill/>
              </a:ln>
              <a:effectLst/>
            </c:spPr>
            <c:extLst>
              <c:ext xmlns:c16="http://schemas.microsoft.com/office/drawing/2014/chart" uri="{C3380CC4-5D6E-409C-BE32-E72D297353CC}">
                <c16:uniqueId val="{00001563-0635-4DDC-93D6-3B744CECD2B8}"/>
              </c:ext>
            </c:extLst>
          </c:dPt>
          <c:dPt>
            <c:idx val="2738"/>
            <c:bubble3D val="0"/>
            <c:spPr>
              <a:solidFill>
                <a:schemeClr val="accent3">
                  <a:lumMod val="70000"/>
                  <a:lumOff val="30000"/>
                </a:schemeClr>
              </a:solidFill>
              <a:ln w="6350">
                <a:noFill/>
              </a:ln>
              <a:effectLst/>
            </c:spPr>
            <c:extLst>
              <c:ext xmlns:c16="http://schemas.microsoft.com/office/drawing/2014/chart" uri="{C3380CC4-5D6E-409C-BE32-E72D297353CC}">
                <c16:uniqueId val="{00001565-0635-4DDC-93D6-3B744CECD2B8}"/>
              </c:ext>
            </c:extLst>
          </c:dPt>
          <c:dPt>
            <c:idx val="2739"/>
            <c:bubble3D val="0"/>
            <c:spPr>
              <a:solidFill>
                <a:schemeClr val="accent4">
                  <a:lumMod val="70000"/>
                  <a:lumOff val="30000"/>
                </a:schemeClr>
              </a:solidFill>
              <a:ln w="6350">
                <a:noFill/>
              </a:ln>
              <a:effectLst/>
            </c:spPr>
            <c:extLst>
              <c:ext xmlns:c16="http://schemas.microsoft.com/office/drawing/2014/chart" uri="{C3380CC4-5D6E-409C-BE32-E72D297353CC}">
                <c16:uniqueId val="{00001567-0635-4DDC-93D6-3B744CECD2B8}"/>
              </c:ext>
            </c:extLst>
          </c:dPt>
          <c:dPt>
            <c:idx val="2740"/>
            <c:bubble3D val="0"/>
            <c:spPr>
              <a:solidFill>
                <a:schemeClr val="accent5">
                  <a:lumMod val="70000"/>
                  <a:lumOff val="30000"/>
                </a:schemeClr>
              </a:solidFill>
              <a:ln w="6350">
                <a:noFill/>
              </a:ln>
              <a:effectLst/>
            </c:spPr>
            <c:extLst>
              <c:ext xmlns:c16="http://schemas.microsoft.com/office/drawing/2014/chart" uri="{C3380CC4-5D6E-409C-BE32-E72D297353CC}">
                <c16:uniqueId val="{00001569-0635-4DDC-93D6-3B744CECD2B8}"/>
              </c:ext>
            </c:extLst>
          </c:dPt>
          <c:dPt>
            <c:idx val="2741"/>
            <c:bubble3D val="0"/>
            <c:spPr>
              <a:solidFill>
                <a:schemeClr val="accent6">
                  <a:lumMod val="70000"/>
                  <a:lumOff val="30000"/>
                </a:schemeClr>
              </a:solidFill>
              <a:ln w="6350">
                <a:noFill/>
              </a:ln>
              <a:effectLst/>
            </c:spPr>
            <c:extLst>
              <c:ext xmlns:c16="http://schemas.microsoft.com/office/drawing/2014/chart" uri="{C3380CC4-5D6E-409C-BE32-E72D297353CC}">
                <c16:uniqueId val="{0000156B-0635-4DDC-93D6-3B744CECD2B8}"/>
              </c:ext>
            </c:extLst>
          </c:dPt>
          <c:dPt>
            <c:idx val="2742"/>
            <c:bubble3D val="0"/>
            <c:spPr>
              <a:solidFill>
                <a:schemeClr val="accent1">
                  <a:lumMod val="70000"/>
                </a:schemeClr>
              </a:solidFill>
              <a:ln w="6350">
                <a:noFill/>
              </a:ln>
              <a:effectLst/>
            </c:spPr>
            <c:extLst>
              <c:ext xmlns:c16="http://schemas.microsoft.com/office/drawing/2014/chart" uri="{C3380CC4-5D6E-409C-BE32-E72D297353CC}">
                <c16:uniqueId val="{0000156D-0635-4DDC-93D6-3B744CECD2B8}"/>
              </c:ext>
            </c:extLst>
          </c:dPt>
          <c:dPt>
            <c:idx val="2743"/>
            <c:bubble3D val="0"/>
            <c:spPr>
              <a:solidFill>
                <a:schemeClr val="accent2">
                  <a:lumMod val="70000"/>
                </a:schemeClr>
              </a:solidFill>
              <a:ln w="6350">
                <a:noFill/>
              </a:ln>
              <a:effectLst/>
            </c:spPr>
            <c:extLst>
              <c:ext xmlns:c16="http://schemas.microsoft.com/office/drawing/2014/chart" uri="{C3380CC4-5D6E-409C-BE32-E72D297353CC}">
                <c16:uniqueId val="{0000156F-0635-4DDC-93D6-3B744CECD2B8}"/>
              </c:ext>
            </c:extLst>
          </c:dPt>
          <c:dPt>
            <c:idx val="2744"/>
            <c:bubble3D val="0"/>
            <c:spPr>
              <a:solidFill>
                <a:schemeClr val="accent3">
                  <a:lumMod val="70000"/>
                </a:schemeClr>
              </a:solidFill>
              <a:ln w="6350">
                <a:noFill/>
              </a:ln>
              <a:effectLst/>
            </c:spPr>
            <c:extLst>
              <c:ext xmlns:c16="http://schemas.microsoft.com/office/drawing/2014/chart" uri="{C3380CC4-5D6E-409C-BE32-E72D297353CC}">
                <c16:uniqueId val="{00001571-0635-4DDC-93D6-3B744CECD2B8}"/>
              </c:ext>
            </c:extLst>
          </c:dPt>
          <c:dPt>
            <c:idx val="2745"/>
            <c:bubble3D val="0"/>
            <c:spPr>
              <a:solidFill>
                <a:schemeClr val="accent4">
                  <a:lumMod val="70000"/>
                </a:schemeClr>
              </a:solidFill>
              <a:ln w="6350">
                <a:noFill/>
              </a:ln>
              <a:effectLst/>
            </c:spPr>
            <c:extLst>
              <c:ext xmlns:c16="http://schemas.microsoft.com/office/drawing/2014/chart" uri="{C3380CC4-5D6E-409C-BE32-E72D297353CC}">
                <c16:uniqueId val="{00001573-0635-4DDC-93D6-3B744CECD2B8}"/>
              </c:ext>
            </c:extLst>
          </c:dPt>
          <c:dPt>
            <c:idx val="2746"/>
            <c:bubble3D val="0"/>
            <c:spPr>
              <a:solidFill>
                <a:schemeClr val="accent5">
                  <a:lumMod val="70000"/>
                </a:schemeClr>
              </a:solidFill>
              <a:ln w="6350">
                <a:noFill/>
              </a:ln>
              <a:effectLst/>
            </c:spPr>
            <c:extLst>
              <c:ext xmlns:c16="http://schemas.microsoft.com/office/drawing/2014/chart" uri="{C3380CC4-5D6E-409C-BE32-E72D297353CC}">
                <c16:uniqueId val="{00001575-0635-4DDC-93D6-3B744CECD2B8}"/>
              </c:ext>
            </c:extLst>
          </c:dPt>
          <c:dPt>
            <c:idx val="2747"/>
            <c:bubble3D val="0"/>
            <c:spPr>
              <a:solidFill>
                <a:schemeClr val="accent6">
                  <a:lumMod val="70000"/>
                </a:schemeClr>
              </a:solidFill>
              <a:ln w="6350">
                <a:noFill/>
              </a:ln>
              <a:effectLst/>
            </c:spPr>
            <c:extLst>
              <c:ext xmlns:c16="http://schemas.microsoft.com/office/drawing/2014/chart" uri="{C3380CC4-5D6E-409C-BE32-E72D297353CC}">
                <c16:uniqueId val="{00001577-0635-4DDC-93D6-3B744CECD2B8}"/>
              </c:ext>
            </c:extLst>
          </c:dPt>
          <c:dPt>
            <c:idx val="2748"/>
            <c:bubble3D val="0"/>
            <c:spPr>
              <a:solidFill>
                <a:schemeClr val="accent1">
                  <a:lumMod val="50000"/>
                  <a:lumOff val="50000"/>
                </a:schemeClr>
              </a:solidFill>
              <a:ln w="6350">
                <a:noFill/>
              </a:ln>
              <a:effectLst/>
            </c:spPr>
            <c:extLst>
              <c:ext xmlns:c16="http://schemas.microsoft.com/office/drawing/2014/chart" uri="{C3380CC4-5D6E-409C-BE32-E72D297353CC}">
                <c16:uniqueId val="{00001579-0635-4DDC-93D6-3B744CECD2B8}"/>
              </c:ext>
            </c:extLst>
          </c:dPt>
          <c:dPt>
            <c:idx val="2749"/>
            <c:bubble3D val="0"/>
            <c:spPr>
              <a:solidFill>
                <a:schemeClr val="accent2">
                  <a:lumMod val="50000"/>
                  <a:lumOff val="50000"/>
                </a:schemeClr>
              </a:solidFill>
              <a:ln w="6350">
                <a:noFill/>
              </a:ln>
              <a:effectLst/>
            </c:spPr>
            <c:extLst>
              <c:ext xmlns:c16="http://schemas.microsoft.com/office/drawing/2014/chart" uri="{C3380CC4-5D6E-409C-BE32-E72D297353CC}">
                <c16:uniqueId val="{0000157B-0635-4DDC-93D6-3B744CECD2B8}"/>
              </c:ext>
            </c:extLst>
          </c:dPt>
          <c:dPt>
            <c:idx val="2750"/>
            <c:bubble3D val="0"/>
            <c:spPr>
              <a:solidFill>
                <a:schemeClr val="accent3">
                  <a:lumMod val="50000"/>
                  <a:lumOff val="50000"/>
                </a:schemeClr>
              </a:solidFill>
              <a:ln w="6350">
                <a:noFill/>
              </a:ln>
              <a:effectLst/>
            </c:spPr>
            <c:extLst>
              <c:ext xmlns:c16="http://schemas.microsoft.com/office/drawing/2014/chart" uri="{C3380CC4-5D6E-409C-BE32-E72D297353CC}">
                <c16:uniqueId val="{0000157D-0635-4DDC-93D6-3B744CECD2B8}"/>
              </c:ext>
            </c:extLst>
          </c:dPt>
          <c:dPt>
            <c:idx val="2751"/>
            <c:bubble3D val="0"/>
            <c:spPr>
              <a:solidFill>
                <a:schemeClr val="accent4">
                  <a:lumMod val="50000"/>
                  <a:lumOff val="50000"/>
                </a:schemeClr>
              </a:solidFill>
              <a:ln w="6350">
                <a:noFill/>
              </a:ln>
              <a:effectLst/>
            </c:spPr>
            <c:extLst>
              <c:ext xmlns:c16="http://schemas.microsoft.com/office/drawing/2014/chart" uri="{C3380CC4-5D6E-409C-BE32-E72D297353CC}">
                <c16:uniqueId val="{0000157F-0635-4DDC-93D6-3B744CECD2B8}"/>
              </c:ext>
            </c:extLst>
          </c:dPt>
          <c:dPt>
            <c:idx val="2752"/>
            <c:bubble3D val="0"/>
            <c:spPr>
              <a:solidFill>
                <a:schemeClr val="accent5">
                  <a:lumMod val="50000"/>
                  <a:lumOff val="50000"/>
                </a:schemeClr>
              </a:solidFill>
              <a:ln w="6350">
                <a:noFill/>
              </a:ln>
              <a:effectLst/>
            </c:spPr>
            <c:extLst>
              <c:ext xmlns:c16="http://schemas.microsoft.com/office/drawing/2014/chart" uri="{C3380CC4-5D6E-409C-BE32-E72D297353CC}">
                <c16:uniqueId val="{00001581-0635-4DDC-93D6-3B744CECD2B8}"/>
              </c:ext>
            </c:extLst>
          </c:dPt>
          <c:dPt>
            <c:idx val="2753"/>
            <c:bubble3D val="0"/>
            <c:spPr>
              <a:solidFill>
                <a:schemeClr val="accent6">
                  <a:lumMod val="50000"/>
                  <a:lumOff val="50000"/>
                </a:schemeClr>
              </a:solidFill>
              <a:ln w="6350">
                <a:noFill/>
              </a:ln>
              <a:effectLst/>
            </c:spPr>
            <c:extLst>
              <c:ext xmlns:c16="http://schemas.microsoft.com/office/drawing/2014/chart" uri="{C3380CC4-5D6E-409C-BE32-E72D297353CC}">
                <c16:uniqueId val="{00001583-0635-4DDC-93D6-3B744CECD2B8}"/>
              </c:ext>
            </c:extLst>
          </c:dPt>
          <c:dPt>
            <c:idx val="2754"/>
            <c:bubble3D val="0"/>
            <c:spPr>
              <a:solidFill>
                <a:schemeClr val="accent1"/>
              </a:solidFill>
              <a:ln w="6350">
                <a:noFill/>
              </a:ln>
              <a:effectLst/>
            </c:spPr>
            <c:extLst>
              <c:ext xmlns:c16="http://schemas.microsoft.com/office/drawing/2014/chart" uri="{C3380CC4-5D6E-409C-BE32-E72D297353CC}">
                <c16:uniqueId val="{00001585-0635-4DDC-93D6-3B744CECD2B8}"/>
              </c:ext>
            </c:extLst>
          </c:dPt>
          <c:dPt>
            <c:idx val="2755"/>
            <c:bubble3D val="0"/>
            <c:spPr>
              <a:solidFill>
                <a:schemeClr val="accent2"/>
              </a:solidFill>
              <a:ln w="6350">
                <a:noFill/>
              </a:ln>
              <a:effectLst/>
            </c:spPr>
            <c:extLst>
              <c:ext xmlns:c16="http://schemas.microsoft.com/office/drawing/2014/chart" uri="{C3380CC4-5D6E-409C-BE32-E72D297353CC}">
                <c16:uniqueId val="{00001587-0635-4DDC-93D6-3B744CECD2B8}"/>
              </c:ext>
            </c:extLst>
          </c:dPt>
          <c:dPt>
            <c:idx val="2756"/>
            <c:bubble3D val="0"/>
            <c:spPr>
              <a:solidFill>
                <a:schemeClr val="accent3"/>
              </a:solidFill>
              <a:ln w="6350">
                <a:noFill/>
              </a:ln>
              <a:effectLst/>
            </c:spPr>
            <c:extLst>
              <c:ext xmlns:c16="http://schemas.microsoft.com/office/drawing/2014/chart" uri="{C3380CC4-5D6E-409C-BE32-E72D297353CC}">
                <c16:uniqueId val="{00001589-0635-4DDC-93D6-3B744CECD2B8}"/>
              </c:ext>
            </c:extLst>
          </c:dPt>
          <c:dPt>
            <c:idx val="2757"/>
            <c:bubble3D val="0"/>
            <c:spPr>
              <a:solidFill>
                <a:schemeClr val="accent4"/>
              </a:solidFill>
              <a:ln w="6350">
                <a:noFill/>
              </a:ln>
              <a:effectLst/>
            </c:spPr>
            <c:extLst>
              <c:ext xmlns:c16="http://schemas.microsoft.com/office/drawing/2014/chart" uri="{C3380CC4-5D6E-409C-BE32-E72D297353CC}">
                <c16:uniqueId val="{0000158B-0635-4DDC-93D6-3B744CECD2B8}"/>
              </c:ext>
            </c:extLst>
          </c:dPt>
          <c:dPt>
            <c:idx val="2758"/>
            <c:bubble3D val="0"/>
            <c:spPr>
              <a:solidFill>
                <a:schemeClr val="accent5"/>
              </a:solidFill>
              <a:ln w="6350">
                <a:noFill/>
              </a:ln>
              <a:effectLst/>
            </c:spPr>
            <c:extLst>
              <c:ext xmlns:c16="http://schemas.microsoft.com/office/drawing/2014/chart" uri="{C3380CC4-5D6E-409C-BE32-E72D297353CC}">
                <c16:uniqueId val="{0000158D-0635-4DDC-93D6-3B744CECD2B8}"/>
              </c:ext>
            </c:extLst>
          </c:dPt>
          <c:dPt>
            <c:idx val="2759"/>
            <c:bubble3D val="0"/>
            <c:spPr>
              <a:solidFill>
                <a:schemeClr val="accent6"/>
              </a:solidFill>
              <a:ln w="6350">
                <a:noFill/>
              </a:ln>
              <a:effectLst/>
            </c:spPr>
            <c:extLst>
              <c:ext xmlns:c16="http://schemas.microsoft.com/office/drawing/2014/chart" uri="{C3380CC4-5D6E-409C-BE32-E72D297353CC}">
                <c16:uniqueId val="{0000158F-0635-4DDC-93D6-3B744CECD2B8}"/>
              </c:ext>
            </c:extLst>
          </c:dPt>
          <c:dPt>
            <c:idx val="2760"/>
            <c:bubble3D val="0"/>
            <c:spPr>
              <a:solidFill>
                <a:schemeClr val="accent1">
                  <a:lumMod val="60000"/>
                </a:schemeClr>
              </a:solidFill>
              <a:ln w="6350">
                <a:noFill/>
              </a:ln>
              <a:effectLst/>
            </c:spPr>
            <c:extLst>
              <c:ext xmlns:c16="http://schemas.microsoft.com/office/drawing/2014/chart" uri="{C3380CC4-5D6E-409C-BE32-E72D297353CC}">
                <c16:uniqueId val="{00001591-0635-4DDC-93D6-3B744CECD2B8}"/>
              </c:ext>
            </c:extLst>
          </c:dPt>
          <c:dPt>
            <c:idx val="2761"/>
            <c:bubble3D val="0"/>
            <c:spPr>
              <a:solidFill>
                <a:schemeClr val="accent2">
                  <a:lumMod val="60000"/>
                </a:schemeClr>
              </a:solidFill>
              <a:ln w="6350">
                <a:noFill/>
              </a:ln>
              <a:effectLst/>
            </c:spPr>
            <c:extLst>
              <c:ext xmlns:c16="http://schemas.microsoft.com/office/drawing/2014/chart" uri="{C3380CC4-5D6E-409C-BE32-E72D297353CC}">
                <c16:uniqueId val="{00001593-0635-4DDC-93D6-3B744CECD2B8}"/>
              </c:ext>
            </c:extLst>
          </c:dPt>
          <c:dPt>
            <c:idx val="2762"/>
            <c:bubble3D val="0"/>
            <c:spPr>
              <a:solidFill>
                <a:schemeClr val="accent3">
                  <a:lumMod val="60000"/>
                </a:schemeClr>
              </a:solidFill>
              <a:ln w="6350">
                <a:noFill/>
              </a:ln>
              <a:effectLst/>
            </c:spPr>
            <c:extLst>
              <c:ext xmlns:c16="http://schemas.microsoft.com/office/drawing/2014/chart" uri="{C3380CC4-5D6E-409C-BE32-E72D297353CC}">
                <c16:uniqueId val="{00001595-0635-4DDC-93D6-3B744CECD2B8}"/>
              </c:ext>
            </c:extLst>
          </c:dPt>
          <c:dPt>
            <c:idx val="2763"/>
            <c:bubble3D val="0"/>
            <c:spPr>
              <a:solidFill>
                <a:schemeClr val="accent4">
                  <a:lumMod val="60000"/>
                </a:schemeClr>
              </a:solidFill>
              <a:ln w="6350">
                <a:noFill/>
              </a:ln>
              <a:effectLst/>
            </c:spPr>
            <c:extLst>
              <c:ext xmlns:c16="http://schemas.microsoft.com/office/drawing/2014/chart" uri="{C3380CC4-5D6E-409C-BE32-E72D297353CC}">
                <c16:uniqueId val="{00001597-0635-4DDC-93D6-3B744CECD2B8}"/>
              </c:ext>
            </c:extLst>
          </c:dPt>
          <c:dPt>
            <c:idx val="2764"/>
            <c:bubble3D val="0"/>
            <c:spPr>
              <a:solidFill>
                <a:schemeClr val="accent5">
                  <a:lumMod val="60000"/>
                </a:schemeClr>
              </a:solidFill>
              <a:ln w="6350">
                <a:noFill/>
              </a:ln>
              <a:effectLst/>
            </c:spPr>
            <c:extLst>
              <c:ext xmlns:c16="http://schemas.microsoft.com/office/drawing/2014/chart" uri="{C3380CC4-5D6E-409C-BE32-E72D297353CC}">
                <c16:uniqueId val="{00001599-0635-4DDC-93D6-3B744CECD2B8}"/>
              </c:ext>
            </c:extLst>
          </c:dPt>
          <c:dPt>
            <c:idx val="2765"/>
            <c:bubble3D val="0"/>
            <c:spPr>
              <a:solidFill>
                <a:schemeClr val="accent6">
                  <a:lumMod val="60000"/>
                </a:schemeClr>
              </a:solidFill>
              <a:ln w="6350">
                <a:noFill/>
              </a:ln>
              <a:effectLst/>
            </c:spPr>
            <c:extLst>
              <c:ext xmlns:c16="http://schemas.microsoft.com/office/drawing/2014/chart" uri="{C3380CC4-5D6E-409C-BE32-E72D297353CC}">
                <c16:uniqueId val="{0000159B-0635-4DDC-93D6-3B744CECD2B8}"/>
              </c:ext>
            </c:extLst>
          </c:dPt>
          <c:dPt>
            <c:idx val="2766"/>
            <c:bubble3D val="0"/>
            <c:spPr>
              <a:solidFill>
                <a:schemeClr val="accent1">
                  <a:lumMod val="80000"/>
                  <a:lumOff val="20000"/>
                </a:schemeClr>
              </a:solidFill>
              <a:ln w="6350">
                <a:noFill/>
              </a:ln>
              <a:effectLst/>
            </c:spPr>
            <c:extLst>
              <c:ext xmlns:c16="http://schemas.microsoft.com/office/drawing/2014/chart" uri="{C3380CC4-5D6E-409C-BE32-E72D297353CC}">
                <c16:uniqueId val="{0000159D-0635-4DDC-93D6-3B744CECD2B8}"/>
              </c:ext>
            </c:extLst>
          </c:dPt>
          <c:dPt>
            <c:idx val="2767"/>
            <c:bubble3D val="0"/>
            <c:spPr>
              <a:solidFill>
                <a:schemeClr val="accent2">
                  <a:lumMod val="80000"/>
                  <a:lumOff val="20000"/>
                </a:schemeClr>
              </a:solidFill>
              <a:ln w="6350">
                <a:noFill/>
              </a:ln>
              <a:effectLst/>
            </c:spPr>
            <c:extLst>
              <c:ext xmlns:c16="http://schemas.microsoft.com/office/drawing/2014/chart" uri="{C3380CC4-5D6E-409C-BE32-E72D297353CC}">
                <c16:uniqueId val="{0000159F-0635-4DDC-93D6-3B744CECD2B8}"/>
              </c:ext>
            </c:extLst>
          </c:dPt>
          <c:dPt>
            <c:idx val="2768"/>
            <c:bubble3D val="0"/>
            <c:spPr>
              <a:solidFill>
                <a:schemeClr val="accent3">
                  <a:lumMod val="80000"/>
                  <a:lumOff val="20000"/>
                </a:schemeClr>
              </a:solidFill>
              <a:ln w="6350">
                <a:noFill/>
              </a:ln>
              <a:effectLst/>
            </c:spPr>
            <c:extLst>
              <c:ext xmlns:c16="http://schemas.microsoft.com/office/drawing/2014/chart" uri="{C3380CC4-5D6E-409C-BE32-E72D297353CC}">
                <c16:uniqueId val="{000015A1-0635-4DDC-93D6-3B744CECD2B8}"/>
              </c:ext>
            </c:extLst>
          </c:dPt>
          <c:dPt>
            <c:idx val="2769"/>
            <c:bubble3D val="0"/>
            <c:spPr>
              <a:solidFill>
                <a:schemeClr val="accent4">
                  <a:lumMod val="80000"/>
                  <a:lumOff val="20000"/>
                </a:schemeClr>
              </a:solidFill>
              <a:ln w="6350">
                <a:noFill/>
              </a:ln>
              <a:effectLst/>
            </c:spPr>
            <c:extLst>
              <c:ext xmlns:c16="http://schemas.microsoft.com/office/drawing/2014/chart" uri="{C3380CC4-5D6E-409C-BE32-E72D297353CC}">
                <c16:uniqueId val="{000015A3-0635-4DDC-93D6-3B744CECD2B8}"/>
              </c:ext>
            </c:extLst>
          </c:dPt>
          <c:dPt>
            <c:idx val="2770"/>
            <c:bubble3D val="0"/>
            <c:spPr>
              <a:solidFill>
                <a:schemeClr val="accent5">
                  <a:lumMod val="80000"/>
                  <a:lumOff val="20000"/>
                </a:schemeClr>
              </a:solidFill>
              <a:ln w="6350">
                <a:noFill/>
              </a:ln>
              <a:effectLst/>
            </c:spPr>
            <c:extLst>
              <c:ext xmlns:c16="http://schemas.microsoft.com/office/drawing/2014/chart" uri="{C3380CC4-5D6E-409C-BE32-E72D297353CC}">
                <c16:uniqueId val="{000015A5-0635-4DDC-93D6-3B744CECD2B8}"/>
              </c:ext>
            </c:extLst>
          </c:dPt>
          <c:dPt>
            <c:idx val="2771"/>
            <c:bubble3D val="0"/>
            <c:spPr>
              <a:solidFill>
                <a:schemeClr val="accent6">
                  <a:lumMod val="80000"/>
                  <a:lumOff val="20000"/>
                </a:schemeClr>
              </a:solidFill>
              <a:ln w="6350">
                <a:noFill/>
              </a:ln>
              <a:effectLst/>
            </c:spPr>
            <c:extLst>
              <c:ext xmlns:c16="http://schemas.microsoft.com/office/drawing/2014/chart" uri="{C3380CC4-5D6E-409C-BE32-E72D297353CC}">
                <c16:uniqueId val="{000015A7-0635-4DDC-93D6-3B744CECD2B8}"/>
              </c:ext>
            </c:extLst>
          </c:dPt>
          <c:dPt>
            <c:idx val="2772"/>
            <c:bubble3D val="0"/>
            <c:spPr>
              <a:solidFill>
                <a:schemeClr val="accent1">
                  <a:lumMod val="80000"/>
                </a:schemeClr>
              </a:solidFill>
              <a:ln w="6350">
                <a:noFill/>
              </a:ln>
              <a:effectLst/>
            </c:spPr>
            <c:extLst>
              <c:ext xmlns:c16="http://schemas.microsoft.com/office/drawing/2014/chart" uri="{C3380CC4-5D6E-409C-BE32-E72D297353CC}">
                <c16:uniqueId val="{000015A9-0635-4DDC-93D6-3B744CECD2B8}"/>
              </c:ext>
            </c:extLst>
          </c:dPt>
          <c:dPt>
            <c:idx val="2773"/>
            <c:bubble3D val="0"/>
            <c:spPr>
              <a:solidFill>
                <a:schemeClr val="accent2">
                  <a:lumMod val="80000"/>
                </a:schemeClr>
              </a:solidFill>
              <a:ln w="6350">
                <a:noFill/>
              </a:ln>
              <a:effectLst/>
            </c:spPr>
            <c:extLst>
              <c:ext xmlns:c16="http://schemas.microsoft.com/office/drawing/2014/chart" uri="{C3380CC4-5D6E-409C-BE32-E72D297353CC}">
                <c16:uniqueId val="{000015AB-0635-4DDC-93D6-3B744CECD2B8}"/>
              </c:ext>
            </c:extLst>
          </c:dPt>
          <c:dPt>
            <c:idx val="2774"/>
            <c:bubble3D val="0"/>
            <c:spPr>
              <a:solidFill>
                <a:schemeClr val="accent3">
                  <a:lumMod val="80000"/>
                </a:schemeClr>
              </a:solidFill>
              <a:ln w="6350">
                <a:noFill/>
              </a:ln>
              <a:effectLst/>
            </c:spPr>
            <c:extLst>
              <c:ext xmlns:c16="http://schemas.microsoft.com/office/drawing/2014/chart" uri="{C3380CC4-5D6E-409C-BE32-E72D297353CC}">
                <c16:uniqueId val="{000015AD-0635-4DDC-93D6-3B744CECD2B8}"/>
              </c:ext>
            </c:extLst>
          </c:dPt>
          <c:dPt>
            <c:idx val="2775"/>
            <c:bubble3D val="0"/>
            <c:spPr>
              <a:solidFill>
                <a:schemeClr val="accent4">
                  <a:lumMod val="80000"/>
                </a:schemeClr>
              </a:solidFill>
              <a:ln w="6350">
                <a:noFill/>
              </a:ln>
              <a:effectLst/>
            </c:spPr>
            <c:extLst>
              <c:ext xmlns:c16="http://schemas.microsoft.com/office/drawing/2014/chart" uri="{C3380CC4-5D6E-409C-BE32-E72D297353CC}">
                <c16:uniqueId val="{000015AF-0635-4DDC-93D6-3B744CECD2B8}"/>
              </c:ext>
            </c:extLst>
          </c:dPt>
          <c:dPt>
            <c:idx val="2776"/>
            <c:bubble3D val="0"/>
            <c:spPr>
              <a:solidFill>
                <a:schemeClr val="accent5">
                  <a:lumMod val="80000"/>
                </a:schemeClr>
              </a:solidFill>
              <a:ln w="6350">
                <a:noFill/>
              </a:ln>
              <a:effectLst/>
            </c:spPr>
            <c:extLst>
              <c:ext xmlns:c16="http://schemas.microsoft.com/office/drawing/2014/chart" uri="{C3380CC4-5D6E-409C-BE32-E72D297353CC}">
                <c16:uniqueId val="{000015B1-0635-4DDC-93D6-3B744CECD2B8}"/>
              </c:ext>
            </c:extLst>
          </c:dPt>
          <c:dPt>
            <c:idx val="2777"/>
            <c:bubble3D val="0"/>
            <c:spPr>
              <a:solidFill>
                <a:schemeClr val="accent6">
                  <a:lumMod val="80000"/>
                </a:schemeClr>
              </a:solidFill>
              <a:ln w="6350">
                <a:noFill/>
              </a:ln>
              <a:effectLst/>
            </c:spPr>
            <c:extLst>
              <c:ext xmlns:c16="http://schemas.microsoft.com/office/drawing/2014/chart" uri="{C3380CC4-5D6E-409C-BE32-E72D297353CC}">
                <c16:uniqueId val="{000015B3-0635-4DDC-93D6-3B744CECD2B8}"/>
              </c:ext>
            </c:extLst>
          </c:dPt>
          <c:dPt>
            <c:idx val="2778"/>
            <c:bubble3D val="0"/>
            <c:spPr>
              <a:solidFill>
                <a:schemeClr val="accent1">
                  <a:lumMod val="60000"/>
                  <a:lumOff val="40000"/>
                </a:schemeClr>
              </a:solidFill>
              <a:ln w="6350">
                <a:noFill/>
              </a:ln>
              <a:effectLst/>
            </c:spPr>
            <c:extLst>
              <c:ext xmlns:c16="http://schemas.microsoft.com/office/drawing/2014/chart" uri="{C3380CC4-5D6E-409C-BE32-E72D297353CC}">
                <c16:uniqueId val="{000015B5-0635-4DDC-93D6-3B744CECD2B8}"/>
              </c:ext>
            </c:extLst>
          </c:dPt>
          <c:dPt>
            <c:idx val="2779"/>
            <c:bubble3D val="0"/>
            <c:spPr>
              <a:solidFill>
                <a:schemeClr val="accent2">
                  <a:lumMod val="60000"/>
                  <a:lumOff val="40000"/>
                </a:schemeClr>
              </a:solidFill>
              <a:ln w="6350">
                <a:noFill/>
              </a:ln>
              <a:effectLst/>
            </c:spPr>
            <c:extLst>
              <c:ext xmlns:c16="http://schemas.microsoft.com/office/drawing/2014/chart" uri="{C3380CC4-5D6E-409C-BE32-E72D297353CC}">
                <c16:uniqueId val="{000015B7-0635-4DDC-93D6-3B744CECD2B8}"/>
              </c:ext>
            </c:extLst>
          </c:dPt>
          <c:dPt>
            <c:idx val="2780"/>
            <c:bubble3D val="0"/>
            <c:spPr>
              <a:solidFill>
                <a:schemeClr val="accent3">
                  <a:lumMod val="60000"/>
                  <a:lumOff val="40000"/>
                </a:schemeClr>
              </a:solidFill>
              <a:ln w="6350">
                <a:noFill/>
              </a:ln>
              <a:effectLst/>
            </c:spPr>
            <c:extLst>
              <c:ext xmlns:c16="http://schemas.microsoft.com/office/drawing/2014/chart" uri="{C3380CC4-5D6E-409C-BE32-E72D297353CC}">
                <c16:uniqueId val="{000015B9-0635-4DDC-93D6-3B744CECD2B8}"/>
              </c:ext>
            </c:extLst>
          </c:dPt>
          <c:dPt>
            <c:idx val="2781"/>
            <c:bubble3D val="0"/>
            <c:spPr>
              <a:solidFill>
                <a:schemeClr val="accent4">
                  <a:lumMod val="60000"/>
                  <a:lumOff val="40000"/>
                </a:schemeClr>
              </a:solidFill>
              <a:ln w="6350">
                <a:noFill/>
              </a:ln>
              <a:effectLst/>
            </c:spPr>
            <c:extLst>
              <c:ext xmlns:c16="http://schemas.microsoft.com/office/drawing/2014/chart" uri="{C3380CC4-5D6E-409C-BE32-E72D297353CC}">
                <c16:uniqueId val="{000015BB-0635-4DDC-93D6-3B744CECD2B8}"/>
              </c:ext>
            </c:extLst>
          </c:dPt>
          <c:dPt>
            <c:idx val="2782"/>
            <c:bubble3D val="0"/>
            <c:spPr>
              <a:solidFill>
                <a:schemeClr val="accent5">
                  <a:lumMod val="60000"/>
                  <a:lumOff val="40000"/>
                </a:schemeClr>
              </a:solidFill>
              <a:ln w="6350">
                <a:noFill/>
              </a:ln>
              <a:effectLst/>
            </c:spPr>
            <c:extLst>
              <c:ext xmlns:c16="http://schemas.microsoft.com/office/drawing/2014/chart" uri="{C3380CC4-5D6E-409C-BE32-E72D297353CC}">
                <c16:uniqueId val="{000015BD-0635-4DDC-93D6-3B744CECD2B8}"/>
              </c:ext>
            </c:extLst>
          </c:dPt>
          <c:dPt>
            <c:idx val="2783"/>
            <c:bubble3D val="0"/>
            <c:spPr>
              <a:solidFill>
                <a:schemeClr val="accent6">
                  <a:lumMod val="60000"/>
                  <a:lumOff val="40000"/>
                </a:schemeClr>
              </a:solidFill>
              <a:ln w="6350">
                <a:noFill/>
              </a:ln>
              <a:effectLst/>
            </c:spPr>
            <c:extLst>
              <c:ext xmlns:c16="http://schemas.microsoft.com/office/drawing/2014/chart" uri="{C3380CC4-5D6E-409C-BE32-E72D297353CC}">
                <c16:uniqueId val="{000015BF-0635-4DDC-93D6-3B744CECD2B8}"/>
              </c:ext>
            </c:extLst>
          </c:dPt>
          <c:dPt>
            <c:idx val="2784"/>
            <c:bubble3D val="0"/>
            <c:spPr>
              <a:solidFill>
                <a:schemeClr val="accent1">
                  <a:lumMod val="50000"/>
                </a:schemeClr>
              </a:solidFill>
              <a:ln w="6350">
                <a:noFill/>
              </a:ln>
              <a:effectLst/>
            </c:spPr>
            <c:extLst>
              <c:ext xmlns:c16="http://schemas.microsoft.com/office/drawing/2014/chart" uri="{C3380CC4-5D6E-409C-BE32-E72D297353CC}">
                <c16:uniqueId val="{000015C1-0635-4DDC-93D6-3B744CECD2B8}"/>
              </c:ext>
            </c:extLst>
          </c:dPt>
          <c:dPt>
            <c:idx val="2785"/>
            <c:bubble3D val="0"/>
            <c:spPr>
              <a:solidFill>
                <a:schemeClr val="accent2">
                  <a:lumMod val="50000"/>
                </a:schemeClr>
              </a:solidFill>
              <a:ln w="6350">
                <a:noFill/>
              </a:ln>
              <a:effectLst/>
            </c:spPr>
            <c:extLst>
              <c:ext xmlns:c16="http://schemas.microsoft.com/office/drawing/2014/chart" uri="{C3380CC4-5D6E-409C-BE32-E72D297353CC}">
                <c16:uniqueId val="{000015C3-0635-4DDC-93D6-3B744CECD2B8}"/>
              </c:ext>
            </c:extLst>
          </c:dPt>
          <c:dPt>
            <c:idx val="2786"/>
            <c:bubble3D val="0"/>
            <c:spPr>
              <a:solidFill>
                <a:schemeClr val="accent3">
                  <a:lumMod val="50000"/>
                </a:schemeClr>
              </a:solidFill>
              <a:ln w="6350">
                <a:noFill/>
              </a:ln>
              <a:effectLst/>
            </c:spPr>
            <c:extLst>
              <c:ext xmlns:c16="http://schemas.microsoft.com/office/drawing/2014/chart" uri="{C3380CC4-5D6E-409C-BE32-E72D297353CC}">
                <c16:uniqueId val="{000015C5-0635-4DDC-93D6-3B744CECD2B8}"/>
              </c:ext>
            </c:extLst>
          </c:dPt>
          <c:dPt>
            <c:idx val="2787"/>
            <c:bubble3D val="0"/>
            <c:spPr>
              <a:solidFill>
                <a:schemeClr val="accent4">
                  <a:lumMod val="50000"/>
                </a:schemeClr>
              </a:solidFill>
              <a:ln w="6350">
                <a:noFill/>
              </a:ln>
              <a:effectLst/>
            </c:spPr>
            <c:extLst>
              <c:ext xmlns:c16="http://schemas.microsoft.com/office/drawing/2014/chart" uri="{C3380CC4-5D6E-409C-BE32-E72D297353CC}">
                <c16:uniqueId val="{000015C7-0635-4DDC-93D6-3B744CECD2B8}"/>
              </c:ext>
            </c:extLst>
          </c:dPt>
          <c:dPt>
            <c:idx val="2788"/>
            <c:bubble3D val="0"/>
            <c:spPr>
              <a:solidFill>
                <a:schemeClr val="accent5">
                  <a:lumMod val="50000"/>
                </a:schemeClr>
              </a:solidFill>
              <a:ln w="6350">
                <a:noFill/>
              </a:ln>
              <a:effectLst/>
            </c:spPr>
            <c:extLst>
              <c:ext xmlns:c16="http://schemas.microsoft.com/office/drawing/2014/chart" uri="{C3380CC4-5D6E-409C-BE32-E72D297353CC}">
                <c16:uniqueId val="{000015C9-0635-4DDC-93D6-3B744CECD2B8}"/>
              </c:ext>
            </c:extLst>
          </c:dPt>
          <c:dPt>
            <c:idx val="2789"/>
            <c:bubble3D val="0"/>
            <c:spPr>
              <a:solidFill>
                <a:schemeClr val="accent6">
                  <a:lumMod val="50000"/>
                </a:schemeClr>
              </a:solidFill>
              <a:ln w="6350">
                <a:noFill/>
              </a:ln>
              <a:effectLst/>
            </c:spPr>
            <c:extLst>
              <c:ext xmlns:c16="http://schemas.microsoft.com/office/drawing/2014/chart" uri="{C3380CC4-5D6E-409C-BE32-E72D297353CC}">
                <c16:uniqueId val="{000015CB-0635-4DDC-93D6-3B744CECD2B8}"/>
              </c:ext>
            </c:extLst>
          </c:dPt>
          <c:dPt>
            <c:idx val="2790"/>
            <c:bubble3D val="0"/>
            <c:spPr>
              <a:solidFill>
                <a:schemeClr val="accent1">
                  <a:lumMod val="70000"/>
                  <a:lumOff val="30000"/>
                </a:schemeClr>
              </a:solidFill>
              <a:ln w="6350">
                <a:noFill/>
              </a:ln>
              <a:effectLst/>
            </c:spPr>
            <c:extLst>
              <c:ext xmlns:c16="http://schemas.microsoft.com/office/drawing/2014/chart" uri="{C3380CC4-5D6E-409C-BE32-E72D297353CC}">
                <c16:uniqueId val="{000015CD-0635-4DDC-93D6-3B744CECD2B8}"/>
              </c:ext>
            </c:extLst>
          </c:dPt>
          <c:dPt>
            <c:idx val="2791"/>
            <c:bubble3D val="0"/>
            <c:spPr>
              <a:solidFill>
                <a:schemeClr val="accent2">
                  <a:lumMod val="70000"/>
                  <a:lumOff val="30000"/>
                </a:schemeClr>
              </a:solidFill>
              <a:ln w="6350">
                <a:noFill/>
              </a:ln>
              <a:effectLst/>
            </c:spPr>
            <c:extLst>
              <c:ext xmlns:c16="http://schemas.microsoft.com/office/drawing/2014/chart" uri="{C3380CC4-5D6E-409C-BE32-E72D297353CC}">
                <c16:uniqueId val="{000015CF-0635-4DDC-93D6-3B744CECD2B8}"/>
              </c:ext>
            </c:extLst>
          </c:dPt>
          <c:dPt>
            <c:idx val="2792"/>
            <c:bubble3D val="0"/>
            <c:spPr>
              <a:solidFill>
                <a:schemeClr val="accent3">
                  <a:lumMod val="70000"/>
                  <a:lumOff val="30000"/>
                </a:schemeClr>
              </a:solidFill>
              <a:ln w="6350">
                <a:noFill/>
              </a:ln>
              <a:effectLst/>
            </c:spPr>
            <c:extLst>
              <c:ext xmlns:c16="http://schemas.microsoft.com/office/drawing/2014/chart" uri="{C3380CC4-5D6E-409C-BE32-E72D297353CC}">
                <c16:uniqueId val="{000015D1-0635-4DDC-93D6-3B744CECD2B8}"/>
              </c:ext>
            </c:extLst>
          </c:dPt>
          <c:dPt>
            <c:idx val="2793"/>
            <c:bubble3D val="0"/>
            <c:spPr>
              <a:solidFill>
                <a:schemeClr val="accent4">
                  <a:lumMod val="70000"/>
                  <a:lumOff val="30000"/>
                </a:schemeClr>
              </a:solidFill>
              <a:ln w="6350">
                <a:noFill/>
              </a:ln>
              <a:effectLst/>
            </c:spPr>
            <c:extLst>
              <c:ext xmlns:c16="http://schemas.microsoft.com/office/drawing/2014/chart" uri="{C3380CC4-5D6E-409C-BE32-E72D297353CC}">
                <c16:uniqueId val="{000015D3-0635-4DDC-93D6-3B744CECD2B8}"/>
              </c:ext>
            </c:extLst>
          </c:dPt>
          <c:dPt>
            <c:idx val="2794"/>
            <c:bubble3D val="0"/>
            <c:spPr>
              <a:solidFill>
                <a:schemeClr val="accent5">
                  <a:lumMod val="70000"/>
                  <a:lumOff val="30000"/>
                </a:schemeClr>
              </a:solidFill>
              <a:ln w="6350">
                <a:noFill/>
              </a:ln>
              <a:effectLst/>
            </c:spPr>
            <c:extLst>
              <c:ext xmlns:c16="http://schemas.microsoft.com/office/drawing/2014/chart" uri="{C3380CC4-5D6E-409C-BE32-E72D297353CC}">
                <c16:uniqueId val="{000015D5-0635-4DDC-93D6-3B744CECD2B8}"/>
              </c:ext>
            </c:extLst>
          </c:dPt>
          <c:dPt>
            <c:idx val="2795"/>
            <c:bubble3D val="0"/>
            <c:spPr>
              <a:solidFill>
                <a:schemeClr val="accent6">
                  <a:lumMod val="70000"/>
                  <a:lumOff val="30000"/>
                </a:schemeClr>
              </a:solidFill>
              <a:ln w="6350">
                <a:noFill/>
              </a:ln>
              <a:effectLst/>
            </c:spPr>
            <c:extLst>
              <c:ext xmlns:c16="http://schemas.microsoft.com/office/drawing/2014/chart" uri="{C3380CC4-5D6E-409C-BE32-E72D297353CC}">
                <c16:uniqueId val="{000015D7-0635-4DDC-93D6-3B744CECD2B8}"/>
              </c:ext>
            </c:extLst>
          </c:dPt>
          <c:dPt>
            <c:idx val="2796"/>
            <c:bubble3D val="0"/>
            <c:spPr>
              <a:solidFill>
                <a:schemeClr val="accent1">
                  <a:lumMod val="70000"/>
                </a:schemeClr>
              </a:solidFill>
              <a:ln w="6350">
                <a:noFill/>
              </a:ln>
              <a:effectLst/>
            </c:spPr>
            <c:extLst>
              <c:ext xmlns:c16="http://schemas.microsoft.com/office/drawing/2014/chart" uri="{C3380CC4-5D6E-409C-BE32-E72D297353CC}">
                <c16:uniqueId val="{000015D9-0635-4DDC-93D6-3B744CECD2B8}"/>
              </c:ext>
            </c:extLst>
          </c:dPt>
          <c:dPt>
            <c:idx val="2797"/>
            <c:bubble3D val="0"/>
            <c:spPr>
              <a:solidFill>
                <a:schemeClr val="accent2">
                  <a:lumMod val="70000"/>
                </a:schemeClr>
              </a:solidFill>
              <a:ln w="6350">
                <a:noFill/>
              </a:ln>
              <a:effectLst/>
            </c:spPr>
            <c:extLst>
              <c:ext xmlns:c16="http://schemas.microsoft.com/office/drawing/2014/chart" uri="{C3380CC4-5D6E-409C-BE32-E72D297353CC}">
                <c16:uniqueId val="{000015DB-0635-4DDC-93D6-3B744CECD2B8}"/>
              </c:ext>
            </c:extLst>
          </c:dPt>
          <c:dPt>
            <c:idx val="2798"/>
            <c:bubble3D val="0"/>
            <c:spPr>
              <a:solidFill>
                <a:schemeClr val="accent3">
                  <a:lumMod val="70000"/>
                </a:schemeClr>
              </a:solidFill>
              <a:ln w="6350">
                <a:noFill/>
              </a:ln>
              <a:effectLst/>
            </c:spPr>
            <c:extLst>
              <c:ext xmlns:c16="http://schemas.microsoft.com/office/drawing/2014/chart" uri="{C3380CC4-5D6E-409C-BE32-E72D297353CC}">
                <c16:uniqueId val="{000015DD-0635-4DDC-93D6-3B744CECD2B8}"/>
              </c:ext>
            </c:extLst>
          </c:dPt>
          <c:dPt>
            <c:idx val="2799"/>
            <c:bubble3D val="0"/>
            <c:spPr>
              <a:solidFill>
                <a:schemeClr val="accent4">
                  <a:lumMod val="70000"/>
                </a:schemeClr>
              </a:solidFill>
              <a:ln w="6350">
                <a:noFill/>
              </a:ln>
              <a:effectLst/>
            </c:spPr>
            <c:extLst>
              <c:ext xmlns:c16="http://schemas.microsoft.com/office/drawing/2014/chart" uri="{C3380CC4-5D6E-409C-BE32-E72D297353CC}">
                <c16:uniqueId val="{000015DF-0635-4DDC-93D6-3B744CECD2B8}"/>
              </c:ext>
            </c:extLst>
          </c:dPt>
          <c:dPt>
            <c:idx val="2800"/>
            <c:bubble3D val="0"/>
            <c:spPr>
              <a:solidFill>
                <a:schemeClr val="accent5">
                  <a:lumMod val="70000"/>
                </a:schemeClr>
              </a:solidFill>
              <a:ln w="6350">
                <a:noFill/>
              </a:ln>
              <a:effectLst/>
            </c:spPr>
            <c:extLst>
              <c:ext xmlns:c16="http://schemas.microsoft.com/office/drawing/2014/chart" uri="{C3380CC4-5D6E-409C-BE32-E72D297353CC}">
                <c16:uniqueId val="{000015E1-0635-4DDC-93D6-3B744CECD2B8}"/>
              </c:ext>
            </c:extLst>
          </c:dPt>
          <c:dPt>
            <c:idx val="2801"/>
            <c:bubble3D val="0"/>
            <c:spPr>
              <a:solidFill>
                <a:schemeClr val="accent6">
                  <a:lumMod val="70000"/>
                </a:schemeClr>
              </a:solidFill>
              <a:ln w="6350">
                <a:noFill/>
              </a:ln>
              <a:effectLst/>
            </c:spPr>
            <c:extLst>
              <c:ext xmlns:c16="http://schemas.microsoft.com/office/drawing/2014/chart" uri="{C3380CC4-5D6E-409C-BE32-E72D297353CC}">
                <c16:uniqueId val="{000015E3-0635-4DDC-93D6-3B744CECD2B8}"/>
              </c:ext>
            </c:extLst>
          </c:dPt>
          <c:dPt>
            <c:idx val="2802"/>
            <c:bubble3D val="0"/>
            <c:spPr>
              <a:solidFill>
                <a:schemeClr val="accent1">
                  <a:lumMod val="50000"/>
                  <a:lumOff val="50000"/>
                </a:schemeClr>
              </a:solidFill>
              <a:ln w="6350">
                <a:noFill/>
              </a:ln>
              <a:effectLst/>
            </c:spPr>
            <c:extLst>
              <c:ext xmlns:c16="http://schemas.microsoft.com/office/drawing/2014/chart" uri="{C3380CC4-5D6E-409C-BE32-E72D297353CC}">
                <c16:uniqueId val="{000015E5-0635-4DDC-93D6-3B744CECD2B8}"/>
              </c:ext>
            </c:extLst>
          </c:dPt>
          <c:dPt>
            <c:idx val="2803"/>
            <c:bubble3D val="0"/>
            <c:spPr>
              <a:solidFill>
                <a:schemeClr val="accent2">
                  <a:lumMod val="50000"/>
                  <a:lumOff val="50000"/>
                </a:schemeClr>
              </a:solidFill>
              <a:ln w="6350">
                <a:noFill/>
              </a:ln>
              <a:effectLst/>
            </c:spPr>
            <c:extLst>
              <c:ext xmlns:c16="http://schemas.microsoft.com/office/drawing/2014/chart" uri="{C3380CC4-5D6E-409C-BE32-E72D297353CC}">
                <c16:uniqueId val="{000015E7-0635-4DDC-93D6-3B744CECD2B8}"/>
              </c:ext>
            </c:extLst>
          </c:dPt>
          <c:dPt>
            <c:idx val="2804"/>
            <c:bubble3D val="0"/>
            <c:spPr>
              <a:solidFill>
                <a:schemeClr val="accent3">
                  <a:lumMod val="50000"/>
                  <a:lumOff val="50000"/>
                </a:schemeClr>
              </a:solidFill>
              <a:ln w="6350">
                <a:noFill/>
              </a:ln>
              <a:effectLst/>
            </c:spPr>
            <c:extLst>
              <c:ext xmlns:c16="http://schemas.microsoft.com/office/drawing/2014/chart" uri="{C3380CC4-5D6E-409C-BE32-E72D297353CC}">
                <c16:uniqueId val="{000015E9-0635-4DDC-93D6-3B744CECD2B8}"/>
              </c:ext>
            </c:extLst>
          </c:dPt>
          <c:dPt>
            <c:idx val="2805"/>
            <c:bubble3D val="0"/>
            <c:spPr>
              <a:solidFill>
                <a:schemeClr val="accent4">
                  <a:lumMod val="50000"/>
                  <a:lumOff val="50000"/>
                </a:schemeClr>
              </a:solidFill>
              <a:ln w="6350">
                <a:noFill/>
              </a:ln>
              <a:effectLst/>
            </c:spPr>
            <c:extLst>
              <c:ext xmlns:c16="http://schemas.microsoft.com/office/drawing/2014/chart" uri="{C3380CC4-5D6E-409C-BE32-E72D297353CC}">
                <c16:uniqueId val="{000015EB-0635-4DDC-93D6-3B744CECD2B8}"/>
              </c:ext>
            </c:extLst>
          </c:dPt>
          <c:dPt>
            <c:idx val="2806"/>
            <c:bubble3D val="0"/>
            <c:spPr>
              <a:solidFill>
                <a:schemeClr val="accent5">
                  <a:lumMod val="50000"/>
                  <a:lumOff val="50000"/>
                </a:schemeClr>
              </a:solidFill>
              <a:ln w="6350">
                <a:noFill/>
              </a:ln>
              <a:effectLst/>
            </c:spPr>
            <c:extLst>
              <c:ext xmlns:c16="http://schemas.microsoft.com/office/drawing/2014/chart" uri="{C3380CC4-5D6E-409C-BE32-E72D297353CC}">
                <c16:uniqueId val="{000015ED-0635-4DDC-93D6-3B744CECD2B8}"/>
              </c:ext>
            </c:extLst>
          </c:dPt>
          <c:dPt>
            <c:idx val="2807"/>
            <c:bubble3D val="0"/>
            <c:spPr>
              <a:solidFill>
                <a:schemeClr val="accent6">
                  <a:lumMod val="50000"/>
                  <a:lumOff val="50000"/>
                </a:schemeClr>
              </a:solidFill>
              <a:ln w="6350">
                <a:noFill/>
              </a:ln>
              <a:effectLst/>
            </c:spPr>
            <c:extLst>
              <c:ext xmlns:c16="http://schemas.microsoft.com/office/drawing/2014/chart" uri="{C3380CC4-5D6E-409C-BE32-E72D297353CC}">
                <c16:uniqueId val="{000015EF-0635-4DDC-93D6-3B744CECD2B8}"/>
              </c:ext>
            </c:extLst>
          </c:dPt>
          <c:dPt>
            <c:idx val="2808"/>
            <c:bubble3D val="0"/>
            <c:spPr>
              <a:solidFill>
                <a:schemeClr val="accent1"/>
              </a:solidFill>
              <a:ln w="6350">
                <a:noFill/>
              </a:ln>
              <a:effectLst/>
            </c:spPr>
            <c:extLst>
              <c:ext xmlns:c16="http://schemas.microsoft.com/office/drawing/2014/chart" uri="{C3380CC4-5D6E-409C-BE32-E72D297353CC}">
                <c16:uniqueId val="{000015F1-0635-4DDC-93D6-3B744CECD2B8}"/>
              </c:ext>
            </c:extLst>
          </c:dPt>
          <c:dPt>
            <c:idx val="2809"/>
            <c:bubble3D val="0"/>
            <c:spPr>
              <a:solidFill>
                <a:schemeClr val="accent2"/>
              </a:solidFill>
              <a:ln w="6350">
                <a:noFill/>
              </a:ln>
              <a:effectLst/>
            </c:spPr>
            <c:extLst>
              <c:ext xmlns:c16="http://schemas.microsoft.com/office/drawing/2014/chart" uri="{C3380CC4-5D6E-409C-BE32-E72D297353CC}">
                <c16:uniqueId val="{000015F3-0635-4DDC-93D6-3B744CECD2B8}"/>
              </c:ext>
            </c:extLst>
          </c:dPt>
          <c:dPt>
            <c:idx val="2810"/>
            <c:bubble3D val="0"/>
            <c:spPr>
              <a:solidFill>
                <a:schemeClr val="accent3"/>
              </a:solidFill>
              <a:ln w="6350">
                <a:noFill/>
              </a:ln>
              <a:effectLst/>
            </c:spPr>
            <c:extLst>
              <c:ext xmlns:c16="http://schemas.microsoft.com/office/drawing/2014/chart" uri="{C3380CC4-5D6E-409C-BE32-E72D297353CC}">
                <c16:uniqueId val="{000015F5-0635-4DDC-93D6-3B744CECD2B8}"/>
              </c:ext>
            </c:extLst>
          </c:dPt>
          <c:dPt>
            <c:idx val="2811"/>
            <c:bubble3D val="0"/>
            <c:spPr>
              <a:solidFill>
                <a:schemeClr val="accent4"/>
              </a:solidFill>
              <a:ln w="6350">
                <a:noFill/>
              </a:ln>
              <a:effectLst/>
            </c:spPr>
            <c:extLst>
              <c:ext xmlns:c16="http://schemas.microsoft.com/office/drawing/2014/chart" uri="{C3380CC4-5D6E-409C-BE32-E72D297353CC}">
                <c16:uniqueId val="{000015F7-0635-4DDC-93D6-3B744CECD2B8}"/>
              </c:ext>
            </c:extLst>
          </c:dPt>
          <c:dPt>
            <c:idx val="2812"/>
            <c:bubble3D val="0"/>
            <c:spPr>
              <a:solidFill>
                <a:schemeClr val="accent5"/>
              </a:solidFill>
              <a:ln w="6350">
                <a:noFill/>
              </a:ln>
              <a:effectLst/>
            </c:spPr>
            <c:extLst>
              <c:ext xmlns:c16="http://schemas.microsoft.com/office/drawing/2014/chart" uri="{C3380CC4-5D6E-409C-BE32-E72D297353CC}">
                <c16:uniqueId val="{000015F9-0635-4DDC-93D6-3B744CECD2B8}"/>
              </c:ext>
            </c:extLst>
          </c:dPt>
          <c:dPt>
            <c:idx val="2813"/>
            <c:bubble3D val="0"/>
            <c:spPr>
              <a:solidFill>
                <a:schemeClr val="accent6"/>
              </a:solidFill>
              <a:ln w="6350">
                <a:noFill/>
              </a:ln>
              <a:effectLst/>
            </c:spPr>
            <c:extLst>
              <c:ext xmlns:c16="http://schemas.microsoft.com/office/drawing/2014/chart" uri="{C3380CC4-5D6E-409C-BE32-E72D297353CC}">
                <c16:uniqueId val="{000015FB-0635-4DDC-93D6-3B744CECD2B8}"/>
              </c:ext>
            </c:extLst>
          </c:dPt>
          <c:dPt>
            <c:idx val="2814"/>
            <c:bubble3D val="0"/>
            <c:spPr>
              <a:solidFill>
                <a:schemeClr val="accent1">
                  <a:lumMod val="60000"/>
                </a:schemeClr>
              </a:solidFill>
              <a:ln w="6350">
                <a:noFill/>
              </a:ln>
              <a:effectLst/>
            </c:spPr>
            <c:extLst>
              <c:ext xmlns:c16="http://schemas.microsoft.com/office/drawing/2014/chart" uri="{C3380CC4-5D6E-409C-BE32-E72D297353CC}">
                <c16:uniqueId val="{000015FD-0635-4DDC-93D6-3B744CECD2B8}"/>
              </c:ext>
            </c:extLst>
          </c:dPt>
          <c:dPt>
            <c:idx val="2815"/>
            <c:bubble3D val="0"/>
            <c:spPr>
              <a:solidFill>
                <a:schemeClr val="accent2">
                  <a:lumMod val="60000"/>
                </a:schemeClr>
              </a:solidFill>
              <a:ln w="6350">
                <a:noFill/>
              </a:ln>
              <a:effectLst/>
            </c:spPr>
            <c:extLst>
              <c:ext xmlns:c16="http://schemas.microsoft.com/office/drawing/2014/chart" uri="{C3380CC4-5D6E-409C-BE32-E72D297353CC}">
                <c16:uniqueId val="{000015FF-0635-4DDC-93D6-3B744CECD2B8}"/>
              </c:ext>
            </c:extLst>
          </c:dPt>
          <c:dPt>
            <c:idx val="2816"/>
            <c:bubble3D val="0"/>
            <c:spPr>
              <a:solidFill>
                <a:schemeClr val="accent3">
                  <a:lumMod val="60000"/>
                </a:schemeClr>
              </a:solidFill>
              <a:ln w="6350">
                <a:noFill/>
              </a:ln>
              <a:effectLst/>
            </c:spPr>
            <c:extLst>
              <c:ext xmlns:c16="http://schemas.microsoft.com/office/drawing/2014/chart" uri="{C3380CC4-5D6E-409C-BE32-E72D297353CC}">
                <c16:uniqueId val="{00001601-0635-4DDC-93D6-3B744CECD2B8}"/>
              </c:ext>
            </c:extLst>
          </c:dPt>
          <c:dPt>
            <c:idx val="2817"/>
            <c:bubble3D val="0"/>
            <c:spPr>
              <a:solidFill>
                <a:schemeClr val="accent4">
                  <a:lumMod val="60000"/>
                </a:schemeClr>
              </a:solidFill>
              <a:ln w="6350">
                <a:noFill/>
              </a:ln>
              <a:effectLst/>
            </c:spPr>
            <c:extLst>
              <c:ext xmlns:c16="http://schemas.microsoft.com/office/drawing/2014/chart" uri="{C3380CC4-5D6E-409C-BE32-E72D297353CC}">
                <c16:uniqueId val="{00001603-0635-4DDC-93D6-3B744CECD2B8}"/>
              </c:ext>
            </c:extLst>
          </c:dPt>
          <c:dPt>
            <c:idx val="2818"/>
            <c:bubble3D val="0"/>
            <c:spPr>
              <a:solidFill>
                <a:schemeClr val="accent5">
                  <a:lumMod val="60000"/>
                </a:schemeClr>
              </a:solidFill>
              <a:ln w="6350">
                <a:noFill/>
              </a:ln>
              <a:effectLst/>
            </c:spPr>
            <c:extLst>
              <c:ext xmlns:c16="http://schemas.microsoft.com/office/drawing/2014/chart" uri="{C3380CC4-5D6E-409C-BE32-E72D297353CC}">
                <c16:uniqueId val="{00001605-0635-4DDC-93D6-3B744CECD2B8}"/>
              </c:ext>
            </c:extLst>
          </c:dPt>
          <c:dPt>
            <c:idx val="2819"/>
            <c:bubble3D val="0"/>
            <c:spPr>
              <a:solidFill>
                <a:schemeClr val="accent6">
                  <a:lumMod val="60000"/>
                </a:schemeClr>
              </a:solidFill>
              <a:ln w="6350">
                <a:noFill/>
              </a:ln>
              <a:effectLst/>
            </c:spPr>
            <c:extLst>
              <c:ext xmlns:c16="http://schemas.microsoft.com/office/drawing/2014/chart" uri="{C3380CC4-5D6E-409C-BE32-E72D297353CC}">
                <c16:uniqueId val="{00001607-0635-4DDC-93D6-3B744CECD2B8}"/>
              </c:ext>
            </c:extLst>
          </c:dPt>
          <c:dPt>
            <c:idx val="2820"/>
            <c:bubble3D val="0"/>
            <c:spPr>
              <a:solidFill>
                <a:schemeClr val="accent1">
                  <a:lumMod val="80000"/>
                  <a:lumOff val="20000"/>
                </a:schemeClr>
              </a:solidFill>
              <a:ln w="6350">
                <a:noFill/>
              </a:ln>
              <a:effectLst/>
            </c:spPr>
            <c:extLst>
              <c:ext xmlns:c16="http://schemas.microsoft.com/office/drawing/2014/chart" uri="{C3380CC4-5D6E-409C-BE32-E72D297353CC}">
                <c16:uniqueId val="{00001609-0635-4DDC-93D6-3B744CECD2B8}"/>
              </c:ext>
            </c:extLst>
          </c:dPt>
          <c:dPt>
            <c:idx val="2821"/>
            <c:bubble3D val="0"/>
            <c:spPr>
              <a:solidFill>
                <a:schemeClr val="accent2">
                  <a:lumMod val="80000"/>
                  <a:lumOff val="20000"/>
                </a:schemeClr>
              </a:solidFill>
              <a:ln w="6350">
                <a:noFill/>
              </a:ln>
              <a:effectLst/>
            </c:spPr>
            <c:extLst>
              <c:ext xmlns:c16="http://schemas.microsoft.com/office/drawing/2014/chart" uri="{C3380CC4-5D6E-409C-BE32-E72D297353CC}">
                <c16:uniqueId val="{0000160B-0635-4DDC-93D6-3B744CECD2B8}"/>
              </c:ext>
            </c:extLst>
          </c:dPt>
          <c:dPt>
            <c:idx val="2822"/>
            <c:bubble3D val="0"/>
            <c:spPr>
              <a:solidFill>
                <a:schemeClr val="accent3">
                  <a:lumMod val="80000"/>
                  <a:lumOff val="20000"/>
                </a:schemeClr>
              </a:solidFill>
              <a:ln w="6350">
                <a:noFill/>
              </a:ln>
              <a:effectLst/>
            </c:spPr>
            <c:extLst>
              <c:ext xmlns:c16="http://schemas.microsoft.com/office/drawing/2014/chart" uri="{C3380CC4-5D6E-409C-BE32-E72D297353CC}">
                <c16:uniqueId val="{0000160D-0635-4DDC-93D6-3B744CECD2B8}"/>
              </c:ext>
            </c:extLst>
          </c:dPt>
          <c:dPt>
            <c:idx val="2823"/>
            <c:bubble3D val="0"/>
            <c:spPr>
              <a:solidFill>
                <a:schemeClr val="accent4">
                  <a:lumMod val="80000"/>
                  <a:lumOff val="20000"/>
                </a:schemeClr>
              </a:solidFill>
              <a:ln w="6350">
                <a:noFill/>
              </a:ln>
              <a:effectLst/>
            </c:spPr>
            <c:extLst>
              <c:ext xmlns:c16="http://schemas.microsoft.com/office/drawing/2014/chart" uri="{C3380CC4-5D6E-409C-BE32-E72D297353CC}">
                <c16:uniqueId val="{0000160F-0635-4DDC-93D6-3B744CECD2B8}"/>
              </c:ext>
            </c:extLst>
          </c:dPt>
          <c:dPt>
            <c:idx val="2824"/>
            <c:bubble3D val="0"/>
            <c:spPr>
              <a:solidFill>
                <a:schemeClr val="accent5">
                  <a:lumMod val="80000"/>
                  <a:lumOff val="20000"/>
                </a:schemeClr>
              </a:solidFill>
              <a:ln w="6350">
                <a:noFill/>
              </a:ln>
              <a:effectLst/>
            </c:spPr>
            <c:extLst>
              <c:ext xmlns:c16="http://schemas.microsoft.com/office/drawing/2014/chart" uri="{C3380CC4-5D6E-409C-BE32-E72D297353CC}">
                <c16:uniqueId val="{00001611-0635-4DDC-93D6-3B744CECD2B8}"/>
              </c:ext>
            </c:extLst>
          </c:dPt>
          <c:dPt>
            <c:idx val="2825"/>
            <c:bubble3D val="0"/>
            <c:spPr>
              <a:solidFill>
                <a:schemeClr val="accent6">
                  <a:lumMod val="80000"/>
                  <a:lumOff val="20000"/>
                </a:schemeClr>
              </a:solidFill>
              <a:ln w="6350">
                <a:noFill/>
              </a:ln>
              <a:effectLst/>
            </c:spPr>
            <c:extLst>
              <c:ext xmlns:c16="http://schemas.microsoft.com/office/drawing/2014/chart" uri="{C3380CC4-5D6E-409C-BE32-E72D297353CC}">
                <c16:uniqueId val="{00001613-0635-4DDC-93D6-3B744CECD2B8}"/>
              </c:ext>
            </c:extLst>
          </c:dPt>
          <c:dPt>
            <c:idx val="2826"/>
            <c:bubble3D val="0"/>
            <c:spPr>
              <a:solidFill>
                <a:schemeClr val="accent1">
                  <a:lumMod val="80000"/>
                </a:schemeClr>
              </a:solidFill>
              <a:ln w="6350">
                <a:noFill/>
              </a:ln>
              <a:effectLst/>
            </c:spPr>
            <c:extLst>
              <c:ext xmlns:c16="http://schemas.microsoft.com/office/drawing/2014/chart" uri="{C3380CC4-5D6E-409C-BE32-E72D297353CC}">
                <c16:uniqueId val="{00001615-0635-4DDC-93D6-3B744CECD2B8}"/>
              </c:ext>
            </c:extLst>
          </c:dPt>
          <c:dPt>
            <c:idx val="2827"/>
            <c:bubble3D val="0"/>
            <c:spPr>
              <a:solidFill>
                <a:schemeClr val="accent2">
                  <a:lumMod val="80000"/>
                </a:schemeClr>
              </a:solidFill>
              <a:ln w="6350">
                <a:noFill/>
              </a:ln>
              <a:effectLst/>
            </c:spPr>
            <c:extLst>
              <c:ext xmlns:c16="http://schemas.microsoft.com/office/drawing/2014/chart" uri="{C3380CC4-5D6E-409C-BE32-E72D297353CC}">
                <c16:uniqueId val="{00001617-0635-4DDC-93D6-3B744CECD2B8}"/>
              </c:ext>
            </c:extLst>
          </c:dPt>
          <c:dPt>
            <c:idx val="2828"/>
            <c:bubble3D val="0"/>
            <c:spPr>
              <a:solidFill>
                <a:schemeClr val="accent3">
                  <a:lumMod val="80000"/>
                </a:schemeClr>
              </a:solidFill>
              <a:ln w="6350">
                <a:noFill/>
              </a:ln>
              <a:effectLst/>
            </c:spPr>
            <c:extLst>
              <c:ext xmlns:c16="http://schemas.microsoft.com/office/drawing/2014/chart" uri="{C3380CC4-5D6E-409C-BE32-E72D297353CC}">
                <c16:uniqueId val="{00001619-0635-4DDC-93D6-3B744CECD2B8}"/>
              </c:ext>
            </c:extLst>
          </c:dPt>
          <c:dPt>
            <c:idx val="2829"/>
            <c:bubble3D val="0"/>
            <c:spPr>
              <a:solidFill>
                <a:schemeClr val="accent4">
                  <a:lumMod val="80000"/>
                </a:schemeClr>
              </a:solidFill>
              <a:ln w="6350">
                <a:noFill/>
              </a:ln>
              <a:effectLst/>
            </c:spPr>
            <c:extLst>
              <c:ext xmlns:c16="http://schemas.microsoft.com/office/drawing/2014/chart" uri="{C3380CC4-5D6E-409C-BE32-E72D297353CC}">
                <c16:uniqueId val="{0000161B-0635-4DDC-93D6-3B744CECD2B8}"/>
              </c:ext>
            </c:extLst>
          </c:dPt>
          <c:dPt>
            <c:idx val="2830"/>
            <c:bubble3D val="0"/>
            <c:spPr>
              <a:solidFill>
                <a:schemeClr val="accent5">
                  <a:lumMod val="80000"/>
                </a:schemeClr>
              </a:solidFill>
              <a:ln w="6350">
                <a:noFill/>
              </a:ln>
              <a:effectLst/>
            </c:spPr>
            <c:extLst>
              <c:ext xmlns:c16="http://schemas.microsoft.com/office/drawing/2014/chart" uri="{C3380CC4-5D6E-409C-BE32-E72D297353CC}">
                <c16:uniqueId val="{0000161D-0635-4DDC-93D6-3B744CECD2B8}"/>
              </c:ext>
            </c:extLst>
          </c:dPt>
          <c:dPt>
            <c:idx val="2831"/>
            <c:bubble3D val="0"/>
            <c:spPr>
              <a:solidFill>
                <a:schemeClr val="accent6">
                  <a:lumMod val="80000"/>
                </a:schemeClr>
              </a:solidFill>
              <a:ln w="6350">
                <a:noFill/>
              </a:ln>
              <a:effectLst/>
            </c:spPr>
            <c:extLst>
              <c:ext xmlns:c16="http://schemas.microsoft.com/office/drawing/2014/chart" uri="{C3380CC4-5D6E-409C-BE32-E72D297353CC}">
                <c16:uniqueId val="{0000161F-0635-4DDC-93D6-3B744CECD2B8}"/>
              </c:ext>
            </c:extLst>
          </c:dPt>
          <c:dPt>
            <c:idx val="2832"/>
            <c:bubble3D val="0"/>
            <c:spPr>
              <a:solidFill>
                <a:schemeClr val="accent1">
                  <a:lumMod val="60000"/>
                  <a:lumOff val="40000"/>
                </a:schemeClr>
              </a:solidFill>
              <a:ln w="6350">
                <a:noFill/>
              </a:ln>
              <a:effectLst/>
            </c:spPr>
            <c:extLst>
              <c:ext xmlns:c16="http://schemas.microsoft.com/office/drawing/2014/chart" uri="{C3380CC4-5D6E-409C-BE32-E72D297353CC}">
                <c16:uniqueId val="{00001621-0635-4DDC-93D6-3B744CECD2B8}"/>
              </c:ext>
            </c:extLst>
          </c:dPt>
          <c:dPt>
            <c:idx val="2833"/>
            <c:bubble3D val="0"/>
            <c:spPr>
              <a:solidFill>
                <a:schemeClr val="accent2">
                  <a:lumMod val="60000"/>
                  <a:lumOff val="40000"/>
                </a:schemeClr>
              </a:solidFill>
              <a:ln w="6350">
                <a:noFill/>
              </a:ln>
              <a:effectLst/>
            </c:spPr>
            <c:extLst>
              <c:ext xmlns:c16="http://schemas.microsoft.com/office/drawing/2014/chart" uri="{C3380CC4-5D6E-409C-BE32-E72D297353CC}">
                <c16:uniqueId val="{00001623-0635-4DDC-93D6-3B744CECD2B8}"/>
              </c:ext>
            </c:extLst>
          </c:dPt>
          <c:dPt>
            <c:idx val="2834"/>
            <c:bubble3D val="0"/>
            <c:spPr>
              <a:solidFill>
                <a:schemeClr val="accent3">
                  <a:lumMod val="60000"/>
                  <a:lumOff val="40000"/>
                </a:schemeClr>
              </a:solidFill>
              <a:ln w="6350">
                <a:noFill/>
              </a:ln>
              <a:effectLst/>
            </c:spPr>
            <c:extLst>
              <c:ext xmlns:c16="http://schemas.microsoft.com/office/drawing/2014/chart" uri="{C3380CC4-5D6E-409C-BE32-E72D297353CC}">
                <c16:uniqueId val="{00001625-0635-4DDC-93D6-3B744CECD2B8}"/>
              </c:ext>
            </c:extLst>
          </c:dPt>
          <c:dPt>
            <c:idx val="2835"/>
            <c:bubble3D val="0"/>
            <c:spPr>
              <a:solidFill>
                <a:schemeClr val="accent4">
                  <a:lumMod val="60000"/>
                  <a:lumOff val="40000"/>
                </a:schemeClr>
              </a:solidFill>
              <a:ln w="6350">
                <a:noFill/>
              </a:ln>
              <a:effectLst/>
            </c:spPr>
            <c:extLst>
              <c:ext xmlns:c16="http://schemas.microsoft.com/office/drawing/2014/chart" uri="{C3380CC4-5D6E-409C-BE32-E72D297353CC}">
                <c16:uniqueId val="{00001627-0635-4DDC-93D6-3B744CECD2B8}"/>
              </c:ext>
            </c:extLst>
          </c:dPt>
          <c:dPt>
            <c:idx val="2836"/>
            <c:bubble3D val="0"/>
            <c:spPr>
              <a:solidFill>
                <a:schemeClr val="accent5">
                  <a:lumMod val="60000"/>
                  <a:lumOff val="40000"/>
                </a:schemeClr>
              </a:solidFill>
              <a:ln w="6350">
                <a:noFill/>
              </a:ln>
              <a:effectLst/>
            </c:spPr>
            <c:extLst>
              <c:ext xmlns:c16="http://schemas.microsoft.com/office/drawing/2014/chart" uri="{C3380CC4-5D6E-409C-BE32-E72D297353CC}">
                <c16:uniqueId val="{00001629-0635-4DDC-93D6-3B744CECD2B8}"/>
              </c:ext>
            </c:extLst>
          </c:dPt>
          <c:dPt>
            <c:idx val="2837"/>
            <c:bubble3D val="0"/>
            <c:spPr>
              <a:solidFill>
                <a:schemeClr val="accent6">
                  <a:lumMod val="60000"/>
                  <a:lumOff val="40000"/>
                </a:schemeClr>
              </a:solidFill>
              <a:ln w="6350">
                <a:noFill/>
              </a:ln>
              <a:effectLst/>
            </c:spPr>
            <c:extLst>
              <c:ext xmlns:c16="http://schemas.microsoft.com/office/drawing/2014/chart" uri="{C3380CC4-5D6E-409C-BE32-E72D297353CC}">
                <c16:uniqueId val="{0000162B-0635-4DDC-93D6-3B744CECD2B8}"/>
              </c:ext>
            </c:extLst>
          </c:dPt>
          <c:dPt>
            <c:idx val="2838"/>
            <c:bubble3D val="0"/>
            <c:spPr>
              <a:solidFill>
                <a:schemeClr val="accent1">
                  <a:lumMod val="50000"/>
                </a:schemeClr>
              </a:solidFill>
              <a:ln w="6350">
                <a:noFill/>
              </a:ln>
              <a:effectLst/>
            </c:spPr>
            <c:extLst>
              <c:ext xmlns:c16="http://schemas.microsoft.com/office/drawing/2014/chart" uri="{C3380CC4-5D6E-409C-BE32-E72D297353CC}">
                <c16:uniqueId val="{0000162D-0635-4DDC-93D6-3B744CECD2B8}"/>
              </c:ext>
            </c:extLst>
          </c:dPt>
          <c:dPt>
            <c:idx val="2839"/>
            <c:bubble3D val="0"/>
            <c:spPr>
              <a:solidFill>
                <a:schemeClr val="accent2">
                  <a:lumMod val="50000"/>
                </a:schemeClr>
              </a:solidFill>
              <a:ln w="6350">
                <a:noFill/>
              </a:ln>
              <a:effectLst/>
            </c:spPr>
            <c:extLst>
              <c:ext xmlns:c16="http://schemas.microsoft.com/office/drawing/2014/chart" uri="{C3380CC4-5D6E-409C-BE32-E72D297353CC}">
                <c16:uniqueId val="{0000162F-0635-4DDC-93D6-3B744CECD2B8}"/>
              </c:ext>
            </c:extLst>
          </c:dPt>
          <c:dPt>
            <c:idx val="2840"/>
            <c:bubble3D val="0"/>
            <c:spPr>
              <a:solidFill>
                <a:schemeClr val="accent3">
                  <a:lumMod val="50000"/>
                </a:schemeClr>
              </a:solidFill>
              <a:ln w="6350">
                <a:noFill/>
              </a:ln>
              <a:effectLst/>
            </c:spPr>
            <c:extLst>
              <c:ext xmlns:c16="http://schemas.microsoft.com/office/drawing/2014/chart" uri="{C3380CC4-5D6E-409C-BE32-E72D297353CC}">
                <c16:uniqueId val="{00001631-0635-4DDC-93D6-3B744CECD2B8}"/>
              </c:ext>
            </c:extLst>
          </c:dPt>
          <c:dPt>
            <c:idx val="2841"/>
            <c:bubble3D val="0"/>
            <c:spPr>
              <a:solidFill>
                <a:schemeClr val="accent4">
                  <a:lumMod val="50000"/>
                </a:schemeClr>
              </a:solidFill>
              <a:ln w="6350">
                <a:noFill/>
              </a:ln>
              <a:effectLst/>
            </c:spPr>
            <c:extLst>
              <c:ext xmlns:c16="http://schemas.microsoft.com/office/drawing/2014/chart" uri="{C3380CC4-5D6E-409C-BE32-E72D297353CC}">
                <c16:uniqueId val="{00001633-0635-4DDC-93D6-3B744CECD2B8}"/>
              </c:ext>
            </c:extLst>
          </c:dPt>
          <c:dPt>
            <c:idx val="2842"/>
            <c:bubble3D val="0"/>
            <c:spPr>
              <a:solidFill>
                <a:schemeClr val="accent5">
                  <a:lumMod val="50000"/>
                </a:schemeClr>
              </a:solidFill>
              <a:ln w="6350">
                <a:noFill/>
              </a:ln>
              <a:effectLst/>
            </c:spPr>
            <c:extLst>
              <c:ext xmlns:c16="http://schemas.microsoft.com/office/drawing/2014/chart" uri="{C3380CC4-5D6E-409C-BE32-E72D297353CC}">
                <c16:uniqueId val="{00001635-0635-4DDC-93D6-3B744CECD2B8}"/>
              </c:ext>
            </c:extLst>
          </c:dPt>
          <c:dPt>
            <c:idx val="2843"/>
            <c:bubble3D val="0"/>
            <c:spPr>
              <a:solidFill>
                <a:schemeClr val="accent6">
                  <a:lumMod val="50000"/>
                </a:schemeClr>
              </a:solidFill>
              <a:ln w="6350">
                <a:noFill/>
              </a:ln>
              <a:effectLst/>
            </c:spPr>
            <c:extLst>
              <c:ext xmlns:c16="http://schemas.microsoft.com/office/drawing/2014/chart" uri="{C3380CC4-5D6E-409C-BE32-E72D297353CC}">
                <c16:uniqueId val="{00001637-0635-4DDC-93D6-3B744CECD2B8}"/>
              </c:ext>
            </c:extLst>
          </c:dPt>
          <c:dPt>
            <c:idx val="2844"/>
            <c:bubble3D val="0"/>
            <c:spPr>
              <a:solidFill>
                <a:schemeClr val="accent1">
                  <a:lumMod val="70000"/>
                  <a:lumOff val="30000"/>
                </a:schemeClr>
              </a:solidFill>
              <a:ln w="6350">
                <a:noFill/>
              </a:ln>
              <a:effectLst/>
            </c:spPr>
            <c:extLst>
              <c:ext xmlns:c16="http://schemas.microsoft.com/office/drawing/2014/chart" uri="{C3380CC4-5D6E-409C-BE32-E72D297353CC}">
                <c16:uniqueId val="{00001639-0635-4DDC-93D6-3B744CECD2B8}"/>
              </c:ext>
            </c:extLst>
          </c:dPt>
          <c:dPt>
            <c:idx val="2845"/>
            <c:bubble3D val="0"/>
            <c:spPr>
              <a:solidFill>
                <a:schemeClr val="accent2">
                  <a:lumMod val="70000"/>
                  <a:lumOff val="30000"/>
                </a:schemeClr>
              </a:solidFill>
              <a:ln w="6350">
                <a:noFill/>
              </a:ln>
              <a:effectLst/>
            </c:spPr>
            <c:extLst>
              <c:ext xmlns:c16="http://schemas.microsoft.com/office/drawing/2014/chart" uri="{C3380CC4-5D6E-409C-BE32-E72D297353CC}">
                <c16:uniqueId val="{0000163B-0635-4DDC-93D6-3B744CECD2B8}"/>
              </c:ext>
            </c:extLst>
          </c:dPt>
          <c:dPt>
            <c:idx val="2846"/>
            <c:bubble3D val="0"/>
            <c:spPr>
              <a:solidFill>
                <a:schemeClr val="accent3">
                  <a:lumMod val="70000"/>
                  <a:lumOff val="30000"/>
                </a:schemeClr>
              </a:solidFill>
              <a:ln w="6350">
                <a:noFill/>
              </a:ln>
              <a:effectLst/>
            </c:spPr>
            <c:extLst>
              <c:ext xmlns:c16="http://schemas.microsoft.com/office/drawing/2014/chart" uri="{C3380CC4-5D6E-409C-BE32-E72D297353CC}">
                <c16:uniqueId val="{0000163D-0635-4DDC-93D6-3B744CECD2B8}"/>
              </c:ext>
            </c:extLst>
          </c:dPt>
          <c:dPt>
            <c:idx val="2847"/>
            <c:bubble3D val="0"/>
            <c:spPr>
              <a:solidFill>
                <a:schemeClr val="accent4">
                  <a:lumMod val="70000"/>
                  <a:lumOff val="30000"/>
                </a:schemeClr>
              </a:solidFill>
              <a:ln w="6350">
                <a:noFill/>
              </a:ln>
              <a:effectLst/>
            </c:spPr>
            <c:extLst>
              <c:ext xmlns:c16="http://schemas.microsoft.com/office/drawing/2014/chart" uri="{C3380CC4-5D6E-409C-BE32-E72D297353CC}">
                <c16:uniqueId val="{0000163F-0635-4DDC-93D6-3B744CECD2B8}"/>
              </c:ext>
            </c:extLst>
          </c:dPt>
          <c:dPt>
            <c:idx val="2848"/>
            <c:bubble3D val="0"/>
            <c:spPr>
              <a:solidFill>
                <a:schemeClr val="accent5">
                  <a:lumMod val="70000"/>
                  <a:lumOff val="30000"/>
                </a:schemeClr>
              </a:solidFill>
              <a:ln w="6350">
                <a:noFill/>
              </a:ln>
              <a:effectLst/>
            </c:spPr>
            <c:extLst>
              <c:ext xmlns:c16="http://schemas.microsoft.com/office/drawing/2014/chart" uri="{C3380CC4-5D6E-409C-BE32-E72D297353CC}">
                <c16:uniqueId val="{00001641-0635-4DDC-93D6-3B744CECD2B8}"/>
              </c:ext>
            </c:extLst>
          </c:dPt>
          <c:dPt>
            <c:idx val="2849"/>
            <c:bubble3D val="0"/>
            <c:spPr>
              <a:solidFill>
                <a:schemeClr val="accent6">
                  <a:lumMod val="70000"/>
                  <a:lumOff val="30000"/>
                </a:schemeClr>
              </a:solidFill>
              <a:ln w="6350">
                <a:noFill/>
              </a:ln>
              <a:effectLst/>
            </c:spPr>
            <c:extLst>
              <c:ext xmlns:c16="http://schemas.microsoft.com/office/drawing/2014/chart" uri="{C3380CC4-5D6E-409C-BE32-E72D297353CC}">
                <c16:uniqueId val="{00001643-0635-4DDC-93D6-3B744CECD2B8}"/>
              </c:ext>
            </c:extLst>
          </c:dPt>
          <c:dPt>
            <c:idx val="2850"/>
            <c:bubble3D val="0"/>
            <c:spPr>
              <a:solidFill>
                <a:schemeClr val="accent1">
                  <a:lumMod val="70000"/>
                </a:schemeClr>
              </a:solidFill>
              <a:ln w="6350">
                <a:noFill/>
              </a:ln>
              <a:effectLst/>
            </c:spPr>
            <c:extLst>
              <c:ext xmlns:c16="http://schemas.microsoft.com/office/drawing/2014/chart" uri="{C3380CC4-5D6E-409C-BE32-E72D297353CC}">
                <c16:uniqueId val="{00001645-0635-4DDC-93D6-3B744CECD2B8}"/>
              </c:ext>
            </c:extLst>
          </c:dPt>
          <c:dPt>
            <c:idx val="2851"/>
            <c:bubble3D val="0"/>
            <c:spPr>
              <a:solidFill>
                <a:schemeClr val="accent2">
                  <a:lumMod val="70000"/>
                </a:schemeClr>
              </a:solidFill>
              <a:ln w="6350">
                <a:noFill/>
              </a:ln>
              <a:effectLst/>
            </c:spPr>
            <c:extLst>
              <c:ext xmlns:c16="http://schemas.microsoft.com/office/drawing/2014/chart" uri="{C3380CC4-5D6E-409C-BE32-E72D297353CC}">
                <c16:uniqueId val="{00001647-0635-4DDC-93D6-3B744CECD2B8}"/>
              </c:ext>
            </c:extLst>
          </c:dPt>
          <c:dPt>
            <c:idx val="2852"/>
            <c:bubble3D val="0"/>
            <c:spPr>
              <a:solidFill>
                <a:schemeClr val="accent3">
                  <a:lumMod val="70000"/>
                </a:schemeClr>
              </a:solidFill>
              <a:ln w="6350">
                <a:noFill/>
              </a:ln>
              <a:effectLst/>
            </c:spPr>
            <c:extLst>
              <c:ext xmlns:c16="http://schemas.microsoft.com/office/drawing/2014/chart" uri="{C3380CC4-5D6E-409C-BE32-E72D297353CC}">
                <c16:uniqueId val="{00001649-0635-4DDC-93D6-3B744CECD2B8}"/>
              </c:ext>
            </c:extLst>
          </c:dPt>
          <c:dPt>
            <c:idx val="2853"/>
            <c:bubble3D val="0"/>
            <c:spPr>
              <a:solidFill>
                <a:schemeClr val="accent4">
                  <a:lumMod val="70000"/>
                </a:schemeClr>
              </a:solidFill>
              <a:ln w="6350">
                <a:noFill/>
              </a:ln>
              <a:effectLst/>
            </c:spPr>
            <c:extLst>
              <c:ext xmlns:c16="http://schemas.microsoft.com/office/drawing/2014/chart" uri="{C3380CC4-5D6E-409C-BE32-E72D297353CC}">
                <c16:uniqueId val="{0000164B-0635-4DDC-93D6-3B744CECD2B8}"/>
              </c:ext>
            </c:extLst>
          </c:dPt>
          <c:dPt>
            <c:idx val="2854"/>
            <c:bubble3D val="0"/>
            <c:spPr>
              <a:solidFill>
                <a:schemeClr val="accent5">
                  <a:lumMod val="70000"/>
                </a:schemeClr>
              </a:solidFill>
              <a:ln w="6350">
                <a:noFill/>
              </a:ln>
              <a:effectLst/>
            </c:spPr>
            <c:extLst>
              <c:ext xmlns:c16="http://schemas.microsoft.com/office/drawing/2014/chart" uri="{C3380CC4-5D6E-409C-BE32-E72D297353CC}">
                <c16:uniqueId val="{0000164D-0635-4DDC-93D6-3B744CECD2B8}"/>
              </c:ext>
            </c:extLst>
          </c:dPt>
          <c:dPt>
            <c:idx val="2855"/>
            <c:bubble3D val="0"/>
            <c:spPr>
              <a:solidFill>
                <a:schemeClr val="accent6">
                  <a:lumMod val="70000"/>
                </a:schemeClr>
              </a:solidFill>
              <a:ln w="6350">
                <a:noFill/>
              </a:ln>
              <a:effectLst/>
            </c:spPr>
            <c:extLst>
              <c:ext xmlns:c16="http://schemas.microsoft.com/office/drawing/2014/chart" uri="{C3380CC4-5D6E-409C-BE32-E72D297353CC}">
                <c16:uniqueId val="{0000164F-0635-4DDC-93D6-3B744CECD2B8}"/>
              </c:ext>
            </c:extLst>
          </c:dPt>
          <c:dPt>
            <c:idx val="2856"/>
            <c:bubble3D val="0"/>
            <c:spPr>
              <a:solidFill>
                <a:schemeClr val="accent1">
                  <a:lumMod val="50000"/>
                  <a:lumOff val="50000"/>
                </a:schemeClr>
              </a:solidFill>
              <a:ln w="6350">
                <a:noFill/>
              </a:ln>
              <a:effectLst/>
            </c:spPr>
            <c:extLst>
              <c:ext xmlns:c16="http://schemas.microsoft.com/office/drawing/2014/chart" uri="{C3380CC4-5D6E-409C-BE32-E72D297353CC}">
                <c16:uniqueId val="{00001651-0635-4DDC-93D6-3B744CECD2B8}"/>
              </c:ext>
            </c:extLst>
          </c:dPt>
          <c:dPt>
            <c:idx val="2857"/>
            <c:bubble3D val="0"/>
            <c:spPr>
              <a:solidFill>
                <a:schemeClr val="accent2">
                  <a:lumMod val="50000"/>
                  <a:lumOff val="50000"/>
                </a:schemeClr>
              </a:solidFill>
              <a:ln w="6350">
                <a:noFill/>
              </a:ln>
              <a:effectLst/>
            </c:spPr>
            <c:extLst>
              <c:ext xmlns:c16="http://schemas.microsoft.com/office/drawing/2014/chart" uri="{C3380CC4-5D6E-409C-BE32-E72D297353CC}">
                <c16:uniqueId val="{00001653-0635-4DDC-93D6-3B744CECD2B8}"/>
              </c:ext>
            </c:extLst>
          </c:dPt>
          <c:dPt>
            <c:idx val="2858"/>
            <c:bubble3D val="0"/>
            <c:spPr>
              <a:solidFill>
                <a:schemeClr val="accent3">
                  <a:lumMod val="50000"/>
                  <a:lumOff val="50000"/>
                </a:schemeClr>
              </a:solidFill>
              <a:ln w="6350">
                <a:noFill/>
              </a:ln>
              <a:effectLst/>
            </c:spPr>
            <c:extLst>
              <c:ext xmlns:c16="http://schemas.microsoft.com/office/drawing/2014/chart" uri="{C3380CC4-5D6E-409C-BE32-E72D297353CC}">
                <c16:uniqueId val="{00001655-0635-4DDC-93D6-3B744CECD2B8}"/>
              </c:ext>
            </c:extLst>
          </c:dPt>
          <c:dPt>
            <c:idx val="2859"/>
            <c:bubble3D val="0"/>
            <c:spPr>
              <a:solidFill>
                <a:schemeClr val="accent4">
                  <a:lumMod val="50000"/>
                  <a:lumOff val="50000"/>
                </a:schemeClr>
              </a:solidFill>
              <a:ln w="6350">
                <a:noFill/>
              </a:ln>
              <a:effectLst/>
            </c:spPr>
            <c:extLst>
              <c:ext xmlns:c16="http://schemas.microsoft.com/office/drawing/2014/chart" uri="{C3380CC4-5D6E-409C-BE32-E72D297353CC}">
                <c16:uniqueId val="{00001657-0635-4DDC-93D6-3B744CECD2B8}"/>
              </c:ext>
            </c:extLst>
          </c:dPt>
          <c:dPt>
            <c:idx val="2860"/>
            <c:bubble3D val="0"/>
            <c:spPr>
              <a:solidFill>
                <a:schemeClr val="accent5">
                  <a:lumMod val="50000"/>
                  <a:lumOff val="50000"/>
                </a:schemeClr>
              </a:solidFill>
              <a:ln w="6350">
                <a:noFill/>
              </a:ln>
              <a:effectLst/>
            </c:spPr>
            <c:extLst>
              <c:ext xmlns:c16="http://schemas.microsoft.com/office/drawing/2014/chart" uri="{C3380CC4-5D6E-409C-BE32-E72D297353CC}">
                <c16:uniqueId val="{00001659-0635-4DDC-93D6-3B744CECD2B8}"/>
              </c:ext>
            </c:extLst>
          </c:dPt>
          <c:dPt>
            <c:idx val="2861"/>
            <c:bubble3D val="0"/>
            <c:spPr>
              <a:solidFill>
                <a:schemeClr val="accent6">
                  <a:lumMod val="50000"/>
                  <a:lumOff val="50000"/>
                </a:schemeClr>
              </a:solidFill>
              <a:ln w="6350">
                <a:noFill/>
              </a:ln>
              <a:effectLst/>
            </c:spPr>
            <c:extLst>
              <c:ext xmlns:c16="http://schemas.microsoft.com/office/drawing/2014/chart" uri="{C3380CC4-5D6E-409C-BE32-E72D297353CC}">
                <c16:uniqueId val="{0000165B-0635-4DDC-93D6-3B744CECD2B8}"/>
              </c:ext>
            </c:extLst>
          </c:dPt>
          <c:dPt>
            <c:idx val="2862"/>
            <c:bubble3D val="0"/>
            <c:spPr>
              <a:solidFill>
                <a:schemeClr val="accent1"/>
              </a:solidFill>
              <a:ln w="6350">
                <a:noFill/>
              </a:ln>
              <a:effectLst/>
            </c:spPr>
            <c:extLst>
              <c:ext xmlns:c16="http://schemas.microsoft.com/office/drawing/2014/chart" uri="{C3380CC4-5D6E-409C-BE32-E72D297353CC}">
                <c16:uniqueId val="{0000165D-0635-4DDC-93D6-3B744CECD2B8}"/>
              </c:ext>
            </c:extLst>
          </c:dPt>
          <c:dPt>
            <c:idx val="2863"/>
            <c:bubble3D val="0"/>
            <c:spPr>
              <a:solidFill>
                <a:schemeClr val="accent2"/>
              </a:solidFill>
              <a:ln w="6350">
                <a:noFill/>
              </a:ln>
              <a:effectLst/>
            </c:spPr>
            <c:extLst>
              <c:ext xmlns:c16="http://schemas.microsoft.com/office/drawing/2014/chart" uri="{C3380CC4-5D6E-409C-BE32-E72D297353CC}">
                <c16:uniqueId val="{0000165F-0635-4DDC-93D6-3B744CECD2B8}"/>
              </c:ext>
            </c:extLst>
          </c:dPt>
          <c:dPt>
            <c:idx val="2864"/>
            <c:bubble3D val="0"/>
            <c:spPr>
              <a:solidFill>
                <a:schemeClr val="accent3"/>
              </a:solidFill>
              <a:ln w="6350">
                <a:noFill/>
              </a:ln>
              <a:effectLst/>
            </c:spPr>
            <c:extLst>
              <c:ext xmlns:c16="http://schemas.microsoft.com/office/drawing/2014/chart" uri="{C3380CC4-5D6E-409C-BE32-E72D297353CC}">
                <c16:uniqueId val="{00001661-0635-4DDC-93D6-3B744CECD2B8}"/>
              </c:ext>
            </c:extLst>
          </c:dPt>
          <c:dPt>
            <c:idx val="2865"/>
            <c:bubble3D val="0"/>
            <c:spPr>
              <a:solidFill>
                <a:schemeClr val="accent4"/>
              </a:solidFill>
              <a:ln w="6350">
                <a:noFill/>
              </a:ln>
              <a:effectLst/>
            </c:spPr>
            <c:extLst>
              <c:ext xmlns:c16="http://schemas.microsoft.com/office/drawing/2014/chart" uri="{C3380CC4-5D6E-409C-BE32-E72D297353CC}">
                <c16:uniqueId val="{00001663-0635-4DDC-93D6-3B744CECD2B8}"/>
              </c:ext>
            </c:extLst>
          </c:dPt>
          <c:dPt>
            <c:idx val="2866"/>
            <c:bubble3D val="0"/>
            <c:spPr>
              <a:solidFill>
                <a:schemeClr val="accent5"/>
              </a:solidFill>
              <a:ln w="6350">
                <a:noFill/>
              </a:ln>
              <a:effectLst/>
            </c:spPr>
            <c:extLst>
              <c:ext xmlns:c16="http://schemas.microsoft.com/office/drawing/2014/chart" uri="{C3380CC4-5D6E-409C-BE32-E72D297353CC}">
                <c16:uniqueId val="{00001665-0635-4DDC-93D6-3B744CECD2B8}"/>
              </c:ext>
            </c:extLst>
          </c:dPt>
          <c:dPt>
            <c:idx val="2867"/>
            <c:bubble3D val="0"/>
            <c:spPr>
              <a:solidFill>
                <a:schemeClr val="accent6"/>
              </a:solidFill>
              <a:ln w="6350">
                <a:noFill/>
              </a:ln>
              <a:effectLst/>
            </c:spPr>
            <c:extLst>
              <c:ext xmlns:c16="http://schemas.microsoft.com/office/drawing/2014/chart" uri="{C3380CC4-5D6E-409C-BE32-E72D297353CC}">
                <c16:uniqueId val="{00001667-0635-4DDC-93D6-3B744CECD2B8}"/>
              </c:ext>
            </c:extLst>
          </c:dPt>
          <c:dPt>
            <c:idx val="2868"/>
            <c:bubble3D val="0"/>
            <c:spPr>
              <a:solidFill>
                <a:schemeClr val="accent1">
                  <a:lumMod val="60000"/>
                </a:schemeClr>
              </a:solidFill>
              <a:ln w="6350">
                <a:noFill/>
              </a:ln>
              <a:effectLst/>
            </c:spPr>
            <c:extLst>
              <c:ext xmlns:c16="http://schemas.microsoft.com/office/drawing/2014/chart" uri="{C3380CC4-5D6E-409C-BE32-E72D297353CC}">
                <c16:uniqueId val="{00001669-0635-4DDC-93D6-3B744CECD2B8}"/>
              </c:ext>
            </c:extLst>
          </c:dPt>
          <c:dPt>
            <c:idx val="2869"/>
            <c:bubble3D val="0"/>
            <c:spPr>
              <a:solidFill>
                <a:schemeClr val="accent2">
                  <a:lumMod val="60000"/>
                </a:schemeClr>
              </a:solidFill>
              <a:ln w="6350">
                <a:noFill/>
              </a:ln>
              <a:effectLst/>
            </c:spPr>
            <c:extLst>
              <c:ext xmlns:c16="http://schemas.microsoft.com/office/drawing/2014/chart" uri="{C3380CC4-5D6E-409C-BE32-E72D297353CC}">
                <c16:uniqueId val="{0000166B-0635-4DDC-93D6-3B744CECD2B8}"/>
              </c:ext>
            </c:extLst>
          </c:dPt>
          <c:dPt>
            <c:idx val="2870"/>
            <c:bubble3D val="0"/>
            <c:spPr>
              <a:solidFill>
                <a:schemeClr val="accent3">
                  <a:lumMod val="60000"/>
                </a:schemeClr>
              </a:solidFill>
              <a:ln w="6350">
                <a:noFill/>
              </a:ln>
              <a:effectLst/>
            </c:spPr>
            <c:extLst>
              <c:ext xmlns:c16="http://schemas.microsoft.com/office/drawing/2014/chart" uri="{C3380CC4-5D6E-409C-BE32-E72D297353CC}">
                <c16:uniqueId val="{0000166D-0635-4DDC-93D6-3B744CECD2B8}"/>
              </c:ext>
            </c:extLst>
          </c:dPt>
          <c:dPt>
            <c:idx val="2871"/>
            <c:bubble3D val="0"/>
            <c:spPr>
              <a:solidFill>
                <a:schemeClr val="accent4">
                  <a:lumMod val="60000"/>
                </a:schemeClr>
              </a:solidFill>
              <a:ln w="6350">
                <a:noFill/>
              </a:ln>
              <a:effectLst/>
            </c:spPr>
            <c:extLst>
              <c:ext xmlns:c16="http://schemas.microsoft.com/office/drawing/2014/chart" uri="{C3380CC4-5D6E-409C-BE32-E72D297353CC}">
                <c16:uniqueId val="{0000166F-0635-4DDC-93D6-3B744CECD2B8}"/>
              </c:ext>
            </c:extLst>
          </c:dPt>
          <c:dPt>
            <c:idx val="2872"/>
            <c:bubble3D val="0"/>
            <c:spPr>
              <a:solidFill>
                <a:schemeClr val="accent5">
                  <a:lumMod val="60000"/>
                </a:schemeClr>
              </a:solidFill>
              <a:ln w="6350">
                <a:noFill/>
              </a:ln>
              <a:effectLst/>
            </c:spPr>
            <c:extLst>
              <c:ext xmlns:c16="http://schemas.microsoft.com/office/drawing/2014/chart" uri="{C3380CC4-5D6E-409C-BE32-E72D297353CC}">
                <c16:uniqueId val="{00001671-0635-4DDC-93D6-3B744CECD2B8}"/>
              </c:ext>
            </c:extLst>
          </c:dPt>
          <c:dPt>
            <c:idx val="2873"/>
            <c:bubble3D val="0"/>
            <c:spPr>
              <a:solidFill>
                <a:schemeClr val="accent6">
                  <a:lumMod val="60000"/>
                </a:schemeClr>
              </a:solidFill>
              <a:ln w="6350">
                <a:noFill/>
              </a:ln>
              <a:effectLst/>
            </c:spPr>
            <c:extLst>
              <c:ext xmlns:c16="http://schemas.microsoft.com/office/drawing/2014/chart" uri="{C3380CC4-5D6E-409C-BE32-E72D297353CC}">
                <c16:uniqueId val="{00001673-0635-4DDC-93D6-3B744CECD2B8}"/>
              </c:ext>
            </c:extLst>
          </c:dPt>
          <c:dPt>
            <c:idx val="2874"/>
            <c:bubble3D val="0"/>
            <c:spPr>
              <a:solidFill>
                <a:schemeClr val="accent1">
                  <a:lumMod val="80000"/>
                  <a:lumOff val="20000"/>
                </a:schemeClr>
              </a:solidFill>
              <a:ln w="6350">
                <a:noFill/>
              </a:ln>
              <a:effectLst/>
            </c:spPr>
            <c:extLst>
              <c:ext xmlns:c16="http://schemas.microsoft.com/office/drawing/2014/chart" uri="{C3380CC4-5D6E-409C-BE32-E72D297353CC}">
                <c16:uniqueId val="{00001675-0635-4DDC-93D6-3B744CECD2B8}"/>
              </c:ext>
            </c:extLst>
          </c:dPt>
          <c:dPt>
            <c:idx val="2875"/>
            <c:bubble3D val="0"/>
            <c:spPr>
              <a:solidFill>
                <a:schemeClr val="accent2">
                  <a:lumMod val="80000"/>
                  <a:lumOff val="20000"/>
                </a:schemeClr>
              </a:solidFill>
              <a:ln w="6350">
                <a:noFill/>
              </a:ln>
              <a:effectLst/>
            </c:spPr>
            <c:extLst>
              <c:ext xmlns:c16="http://schemas.microsoft.com/office/drawing/2014/chart" uri="{C3380CC4-5D6E-409C-BE32-E72D297353CC}">
                <c16:uniqueId val="{00001677-0635-4DDC-93D6-3B744CECD2B8}"/>
              </c:ext>
            </c:extLst>
          </c:dPt>
          <c:dPt>
            <c:idx val="2876"/>
            <c:bubble3D val="0"/>
            <c:spPr>
              <a:solidFill>
                <a:schemeClr val="accent3">
                  <a:lumMod val="80000"/>
                  <a:lumOff val="20000"/>
                </a:schemeClr>
              </a:solidFill>
              <a:ln w="6350">
                <a:noFill/>
              </a:ln>
              <a:effectLst/>
            </c:spPr>
            <c:extLst>
              <c:ext xmlns:c16="http://schemas.microsoft.com/office/drawing/2014/chart" uri="{C3380CC4-5D6E-409C-BE32-E72D297353CC}">
                <c16:uniqueId val="{00001679-0635-4DDC-93D6-3B744CECD2B8}"/>
              </c:ext>
            </c:extLst>
          </c:dPt>
          <c:dPt>
            <c:idx val="2877"/>
            <c:bubble3D val="0"/>
            <c:spPr>
              <a:solidFill>
                <a:schemeClr val="accent4">
                  <a:lumMod val="80000"/>
                  <a:lumOff val="20000"/>
                </a:schemeClr>
              </a:solidFill>
              <a:ln w="6350">
                <a:noFill/>
              </a:ln>
              <a:effectLst/>
            </c:spPr>
            <c:extLst>
              <c:ext xmlns:c16="http://schemas.microsoft.com/office/drawing/2014/chart" uri="{C3380CC4-5D6E-409C-BE32-E72D297353CC}">
                <c16:uniqueId val="{0000167B-0635-4DDC-93D6-3B744CECD2B8}"/>
              </c:ext>
            </c:extLst>
          </c:dPt>
          <c:dPt>
            <c:idx val="2878"/>
            <c:bubble3D val="0"/>
            <c:spPr>
              <a:solidFill>
                <a:schemeClr val="accent5">
                  <a:lumMod val="80000"/>
                  <a:lumOff val="20000"/>
                </a:schemeClr>
              </a:solidFill>
              <a:ln w="6350">
                <a:noFill/>
              </a:ln>
              <a:effectLst/>
            </c:spPr>
            <c:extLst>
              <c:ext xmlns:c16="http://schemas.microsoft.com/office/drawing/2014/chart" uri="{C3380CC4-5D6E-409C-BE32-E72D297353CC}">
                <c16:uniqueId val="{0000167D-0635-4DDC-93D6-3B744CECD2B8}"/>
              </c:ext>
            </c:extLst>
          </c:dPt>
          <c:dPt>
            <c:idx val="2879"/>
            <c:bubble3D val="0"/>
            <c:spPr>
              <a:solidFill>
                <a:schemeClr val="accent6">
                  <a:lumMod val="80000"/>
                  <a:lumOff val="20000"/>
                </a:schemeClr>
              </a:solidFill>
              <a:ln w="6350">
                <a:noFill/>
              </a:ln>
              <a:effectLst/>
            </c:spPr>
            <c:extLst>
              <c:ext xmlns:c16="http://schemas.microsoft.com/office/drawing/2014/chart" uri="{C3380CC4-5D6E-409C-BE32-E72D297353CC}">
                <c16:uniqueId val="{0000167F-0635-4DDC-93D6-3B744CECD2B8}"/>
              </c:ext>
            </c:extLst>
          </c:dPt>
          <c:dPt>
            <c:idx val="2880"/>
            <c:bubble3D val="0"/>
            <c:spPr>
              <a:solidFill>
                <a:schemeClr val="accent1">
                  <a:lumMod val="80000"/>
                </a:schemeClr>
              </a:solidFill>
              <a:ln w="6350">
                <a:noFill/>
              </a:ln>
              <a:effectLst/>
            </c:spPr>
            <c:extLst>
              <c:ext xmlns:c16="http://schemas.microsoft.com/office/drawing/2014/chart" uri="{C3380CC4-5D6E-409C-BE32-E72D297353CC}">
                <c16:uniqueId val="{00001681-0635-4DDC-93D6-3B744CECD2B8}"/>
              </c:ext>
            </c:extLst>
          </c:dPt>
          <c:dPt>
            <c:idx val="2881"/>
            <c:bubble3D val="0"/>
            <c:spPr>
              <a:solidFill>
                <a:schemeClr val="accent2">
                  <a:lumMod val="80000"/>
                </a:schemeClr>
              </a:solidFill>
              <a:ln w="6350">
                <a:noFill/>
              </a:ln>
              <a:effectLst/>
            </c:spPr>
            <c:extLst>
              <c:ext xmlns:c16="http://schemas.microsoft.com/office/drawing/2014/chart" uri="{C3380CC4-5D6E-409C-BE32-E72D297353CC}">
                <c16:uniqueId val="{00001683-0635-4DDC-93D6-3B744CECD2B8}"/>
              </c:ext>
            </c:extLst>
          </c:dPt>
          <c:dPt>
            <c:idx val="2882"/>
            <c:bubble3D val="0"/>
            <c:spPr>
              <a:solidFill>
                <a:schemeClr val="accent3">
                  <a:lumMod val="80000"/>
                </a:schemeClr>
              </a:solidFill>
              <a:ln w="6350">
                <a:noFill/>
              </a:ln>
              <a:effectLst/>
            </c:spPr>
            <c:extLst>
              <c:ext xmlns:c16="http://schemas.microsoft.com/office/drawing/2014/chart" uri="{C3380CC4-5D6E-409C-BE32-E72D297353CC}">
                <c16:uniqueId val="{00001685-0635-4DDC-93D6-3B744CECD2B8}"/>
              </c:ext>
            </c:extLst>
          </c:dPt>
          <c:dPt>
            <c:idx val="2883"/>
            <c:bubble3D val="0"/>
            <c:spPr>
              <a:solidFill>
                <a:schemeClr val="accent4">
                  <a:lumMod val="80000"/>
                </a:schemeClr>
              </a:solidFill>
              <a:ln w="6350">
                <a:noFill/>
              </a:ln>
              <a:effectLst/>
            </c:spPr>
            <c:extLst>
              <c:ext xmlns:c16="http://schemas.microsoft.com/office/drawing/2014/chart" uri="{C3380CC4-5D6E-409C-BE32-E72D297353CC}">
                <c16:uniqueId val="{00001687-0635-4DDC-93D6-3B744CECD2B8}"/>
              </c:ext>
            </c:extLst>
          </c:dPt>
          <c:dPt>
            <c:idx val="2884"/>
            <c:bubble3D val="0"/>
            <c:spPr>
              <a:solidFill>
                <a:schemeClr val="accent5">
                  <a:lumMod val="80000"/>
                </a:schemeClr>
              </a:solidFill>
              <a:ln w="6350">
                <a:noFill/>
              </a:ln>
              <a:effectLst/>
            </c:spPr>
            <c:extLst>
              <c:ext xmlns:c16="http://schemas.microsoft.com/office/drawing/2014/chart" uri="{C3380CC4-5D6E-409C-BE32-E72D297353CC}">
                <c16:uniqueId val="{00001689-0635-4DDC-93D6-3B744CECD2B8}"/>
              </c:ext>
            </c:extLst>
          </c:dPt>
          <c:dPt>
            <c:idx val="2885"/>
            <c:bubble3D val="0"/>
            <c:spPr>
              <a:solidFill>
                <a:schemeClr val="accent6">
                  <a:lumMod val="80000"/>
                </a:schemeClr>
              </a:solidFill>
              <a:ln w="6350">
                <a:noFill/>
              </a:ln>
              <a:effectLst/>
            </c:spPr>
            <c:extLst>
              <c:ext xmlns:c16="http://schemas.microsoft.com/office/drawing/2014/chart" uri="{C3380CC4-5D6E-409C-BE32-E72D297353CC}">
                <c16:uniqueId val="{0000168B-0635-4DDC-93D6-3B744CECD2B8}"/>
              </c:ext>
            </c:extLst>
          </c:dPt>
          <c:dPt>
            <c:idx val="2886"/>
            <c:bubble3D val="0"/>
            <c:spPr>
              <a:solidFill>
                <a:schemeClr val="accent1">
                  <a:lumMod val="60000"/>
                  <a:lumOff val="40000"/>
                </a:schemeClr>
              </a:solidFill>
              <a:ln w="6350">
                <a:noFill/>
              </a:ln>
              <a:effectLst/>
            </c:spPr>
            <c:extLst>
              <c:ext xmlns:c16="http://schemas.microsoft.com/office/drawing/2014/chart" uri="{C3380CC4-5D6E-409C-BE32-E72D297353CC}">
                <c16:uniqueId val="{0000168D-0635-4DDC-93D6-3B744CECD2B8}"/>
              </c:ext>
            </c:extLst>
          </c:dPt>
          <c:dPt>
            <c:idx val="2887"/>
            <c:bubble3D val="0"/>
            <c:spPr>
              <a:solidFill>
                <a:schemeClr val="accent2">
                  <a:lumMod val="60000"/>
                  <a:lumOff val="40000"/>
                </a:schemeClr>
              </a:solidFill>
              <a:ln w="6350">
                <a:noFill/>
              </a:ln>
              <a:effectLst/>
            </c:spPr>
            <c:extLst>
              <c:ext xmlns:c16="http://schemas.microsoft.com/office/drawing/2014/chart" uri="{C3380CC4-5D6E-409C-BE32-E72D297353CC}">
                <c16:uniqueId val="{0000168F-0635-4DDC-93D6-3B744CECD2B8}"/>
              </c:ext>
            </c:extLst>
          </c:dPt>
          <c:dPt>
            <c:idx val="2888"/>
            <c:bubble3D val="0"/>
            <c:spPr>
              <a:solidFill>
                <a:schemeClr val="accent3">
                  <a:lumMod val="60000"/>
                  <a:lumOff val="40000"/>
                </a:schemeClr>
              </a:solidFill>
              <a:ln w="6350">
                <a:noFill/>
              </a:ln>
              <a:effectLst/>
            </c:spPr>
            <c:extLst>
              <c:ext xmlns:c16="http://schemas.microsoft.com/office/drawing/2014/chart" uri="{C3380CC4-5D6E-409C-BE32-E72D297353CC}">
                <c16:uniqueId val="{00001691-0635-4DDC-93D6-3B744CECD2B8}"/>
              </c:ext>
            </c:extLst>
          </c:dPt>
          <c:dPt>
            <c:idx val="2889"/>
            <c:bubble3D val="0"/>
            <c:spPr>
              <a:solidFill>
                <a:schemeClr val="accent4">
                  <a:lumMod val="60000"/>
                  <a:lumOff val="40000"/>
                </a:schemeClr>
              </a:solidFill>
              <a:ln w="6350">
                <a:noFill/>
              </a:ln>
              <a:effectLst/>
            </c:spPr>
            <c:extLst>
              <c:ext xmlns:c16="http://schemas.microsoft.com/office/drawing/2014/chart" uri="{C3380CC4-5D6E-409C-BE32-E72D297353CC}">
                <c16:uniqueId val="{00001693-0635-4DDC-93D6-3B744CECD2B8}"/>
              </c:ext>
            </c:extLst>
          </c:dPt>
          <c:dPt>
            <c:idx val="2890"/>
            <c:bubble3D val="0"/>
            <c:spPr>
              <a:solidFill>
                <a:schemeClr val="accent5">
                  <a:lumMod val="60000"/>
                  <a:lumOff val="40000"/>
                </a:schemeClr>
              </a:solidFill>
              <a:ln w="6350">
                <a:noFill/>
              </a:ln>
              <a:effectLst/>
            </c:spPr>
            <c:extLst>
              <c:ext xmlns:c16="http://schemas.microsoft.com/office/drawing/2014/chart" uri="{C3380CC4-5D6E-409C-BE32-E72D297353CC}">
                <c16:uniqueId val="{00001695-0635-4DDC-93D6-3B744CECD2B8}"/>
              </c:ext>
            </c:extLst>
          </c:dPt>
          <c:dPt>
            <c:idx val="2891"/>
            <c:bubble3D val="0"/>
            <c:spPr>
              <a:solidFill>
                <a:schemeClr val="accent6">
                  <a:lumMod val="60000"/>
                  <a:lumOff val="40000"/>
                </a:schemeClr>
              </a:solidFill>
              <a:ln w="6350">
                <a:noFill/>
              </a:ln>
              <a:effectLst/>
            </c:spPr>
            <c:extLst>
              <c:ext xmlns:c16="http://schemas.microsoft.com/office/drawing/2014/chart" uri="{C3380CC4-5D6E-409C-BE32-E72D297353CC}">
                <c16:uniqueId val="{00001697-0635-4DDC-93D6-3B744CECD2B8}"/>
              </c:ext>
            </c:extLst>
          </c:dPt>
          <c:dPt>
            <c:idx val="2892"/>
            <c:bubble3D val="0"/>
            <c:spPr>
              <a:solidFill>
                <a:schemeClr val="accent1">
                  <a:lumMod val="50000"/>
                </a:schemeClr>
              </a:solidFill>
              <a:ln w="6350">
                <a:noFill/>
              </a:ln>
              <a:effectLst/>
            </c:spPr>
            <c:extLst>
              <c:ext xmlns:c16="http://schemas.microsoft.com/office/drawing/2014/chart" uri="{C3380CC4-5D6E-409C-BE32-E72D297353CC}">
                <c16:uniqueId val="{00001699-0635-4DDC-93D6-3B744CECD2B8}"/>
              </c:ext>
            </c:extLst>
          </c:dPt>
          <c:dPt>
            <c:idx val="2893"/>
            <c:bubble3D val="0"/>
            <c:spPr>
              <a:solidFill>
                <a:schemeClr val="accent2">
                  <a:lumMod val="50000"/>
                </a:schemeClr>
              </a:solidFill>
              <a:ln w="6350">
                <a:noFill/>
              </a:ln>
              <a:effectLst/>
            </c:spPr>
            <c:extLst>
              <c:ext xmlns:c16="http://schemas.microsoft.com/office/drawing/2014/chart" uri="{C3380CC4-5D6E-409C-BE32-E72D297353CC}">
                <c16:uniqueId val="{0000169B-0635-4DDC-93D6-3B744CECD2B8}"/>
              </c:ext>
            </c:extLst>
          </c:dPt>
          <c:dPt>
            <c:idx val="2894"/>
            <c:bubble3D val="0"/>
            <c:spPr>
              <a:solidFill>
                <a:schemeClr val="accent3">
                  <a:lumMod val="50000"/>
                </a:schemeClr>
              </a:solidFill>
              <a:ln w="6350">
                <a:noFill/>
              </a:ln>
              <a:effectLst/>
            </c:spPr>
            <c:extLst>
              <c:ext xmlns:c16="http://schemas.microsoft.com/office/drawing/2014/chart" uri="{C3380CC4-5D6E-409C-BE32-E72D297353CC}">
                <c16:uniqueId val="{0000169D-0635-4DDC-93D6-3B744CECD2B8}"/>
              </c:ext>
            </c:extLst>
          </c:dPt>
          <c:dPt>
            <c:idx val="2895"/>
            <c:bubble3D val="0"/>
            <c:spPr>
              <a:solidFill>
                <a:schemeClr val="accent4">
                  <a:lumMod val="50000"/>
                </a:schemeClr>
              </a:solidFill>
              <a:ln w="6350">
                <a:noFill/>
              </a:ln>
              <a:effectLst/>
            </c:spPr>
            <c:extLst>
              <c:ext xmlns:c16="http://schemas.microsoft.com/office/drawing/2014/chart" uri="{C3380CC4-5D6E-409C-BE32-E72D297353CC}">
                <c16:uniqueId val="{0000169F-0635-4DDC-93D6-3B744CECD2B8}"/>
              </c:ext>
            </c:extLst>
          </c:dPt>
          <c:dPt>
            <c:idx val="2896"/>
            <c:bubble3D val="0"/>
            <c:spPr>
              <a:solidFill>
                <a:schemeClr val="accent5">
                  <a:lumMod val="50000"/>
                </a:schemeClr>
              </a:solidFill>
              <a:ln w="6350">
                <a:noFill/>
              </a:ln>
              <a:effectLst/>
            </c:spPr>
            <c:extLst>
              <c:ext xmlns:c16="http://schemas.microsoft.com/office/drawing/2014/chart" uri="{C3380CC4-5D6E-409C-BE32-E72D297353CC}">
                <c16:uniqueId val="{000016A1-0635-4DDC-93D6-3B744CECD2B8}"/>
              </c:ext>
            </c:extLst>
          </c:dPt>
          <c:dPt>
            <c:idx val="2897"/>
            <c:bubble3D val="0"/>
            <c:spPr>
              <a:solidFill>
                <a:schemeClr val="accent6">
                  <a:lumMod val="50000"/>
                </a:schemeClr>
              </a:solidFill>
              <a:ln w="6350">
                <a:noFill/>
              </a:ln>
              <a:effectLst/>
            </c:spPr>
            <c:extLst>
              <c:ext xmlns:c16="http://schemas.microsoft.com/office/drawing/2014/chart" uri="{C3380CC4-5D6E-409C-BE32-E72D297353CC}">
                <c16:uniqueId val="{000016A3-0635-4DDC-93D6-3B744CECD2B8}"/>
              </c:ext>
            </c:extLst>
          </c:dPt>
          <c:dPt>
            <c:idx val="2898"/>
            <c:bubble3D val="0"/>
            <c:spPr>
              <a:solidFill>
                <a:schemeClr val="accent1">
                  <a:lumMod val="70000"/>
                  <a:lumOff val="30000"/>
                </a:schemeClr>
              </a:solidFill>
              <a:ln w="6350">
                <a:noFill/>
              </a:ln>
              <a:effectLst/>
            </c:spPr>
            <c:extLst>
              <c:ext xmlns:c16="http://schemas.microsoft.com/office/drawing/2014/chart" uri="{C3380CC4-5D6E-409C-BE32-E72D297353CC}">
                <c16:uniqueId val="{000016A5-0635-4DDC-93D6-3B744CECD2B8}"/>
              </c:ext>
            </c:extLst>
          </c:dPt>
          <c:dPt>
            <c:idx val="2899"/>
            <c:bubble3D val="0"/>
            <c:spPr>
              <a:solidFill>
                <a:schemeClr val="accent2">
                  <a:lumMod val="70000"/>
                  <a:lumOff val="30000"/>
                </a:schemeClr>
              </a:solidFill>
              <a:ln w="6350">
                <a:noFill/>
              </a:ln>
              <a:effectLst/>
            </c:spPr>
            <c:extLst>
              <c:ext xmlns:c16="http://schemas.microsoft.com/office/drawing/2014/chart" uri="{C3380CC4-5D6E-409C-BE32-E72D297353CC}">
                <c16:uniqueId val="{000016A7-0635-4DDC-93D6-3B744CECD2B8}"/>
              </c:ext>
            </c:extLst>
          </c:dPt>
          <c:dPt>
            <c:idx val="2900"/>
            <c:bubble3D val="0"/>
            <c:spPr>
              <a:solidFill>
                <a:schemeClr val="accent3">
                  <a:lumMod val="70000"/>
                  <a:lumOff val="30000"/>
                </a:schemeClr>
              </a:solidFill>
              <a:ln w="6350">
                <a:noFill/>
              </a:ln>
              <a:effectLst/>
            </c:spPr>
            <c:extLst>
              <c:ext xmlns:c16="http://schemas.microsoft.com/office/drawing/2014/chart" uri="{C3380CC4-5D6E-409C-BE32-E72D297353CC}">
                <c16:uniqueId val="{000016A9-0635-4DDC-93D6-3B744CECD2B8}"/>
              </c:ext>
            </c:extLst>
          </c:dPt>
          <c:dPt>
            <c:idx val="2901"/>
            <c:bubble3D val="0"/>
            <c:spPr>
              <a:solidFill>
                <a:schemeClr val="accent4">
                  <a:lumMod val="70000"/>
                  <a:lumOff val="30000"/>
                </a:schemeClr>
              </a:solidFill>
              <a:ln w="6350">
                <a:noFill/>
              </a:ln>
              <a:effectLst/>
            </c:spPr>
            <c:extLst>
              <c:ext xmlns:c16="http://schemas.microsoft.com/office/drawing/2014/chart" uri="{C3380CC4-5D6E-409C-BE32-E72D297353CC}">
                <c16:uniqueId val="{000016AB-0635-4DDC-93D6-3B744CECD2B8}"/>
              </c:ext>
            </c:extLst>
          </c:dPt>
          <c:dPt>
            <c:idx val="2902"/>
            <c:bubble3D val="0"/>
            <c:spPr>
              <a:solidFill>
                <a:schemeClr val="accent5">
                  <a:lumMod val="70000"/>
                  <a:lumOff val="30000"/>
                </a:schemeClr>
              </a:solidFill>
              <a:ln w="6350">
                <a:noFill/>
              </a:ln>
              <a:effectLst/>
            </c:spPr>
            <c:extLst>
              <c:ext xmlns:c16="http://schemas.microsoft.com/office/drawing/2014/chart" uri="{C3380CC4-5D6E-409C-BE32-E72D297353CC}">
                <c16:uniqueId val="{000016AD-0635-4DDC-93D6-3B744CECD2B8}"/>
              </c:ext>
            </c:extLst>
          </c:dPt>
          <c:dPt>
            <c:idx val="2903"/>
            <c:bubble3D val="0"/>
            <c:spPr>
              <a:solidFill>
                <a:schemeClr val="accent6">
                  <a:lumMod val="70000"/>
                  <a:lumOff val="30000"/>
                </a:schemeClr>
              </a:solidFill>
              <a:ln w="6350">
                <a:noFill/>
              </a:ln>
              <a:effectLst/>
            </c:spPr>
            <c:extLst>
              <c:ext xmlns:c16="http://schemas.microsoft.com/office/drawing/2014/chart" uri="{C3380CC4-5D6E-409C-BE32-E72D297353CC}">
                <c16:uniqueId val="{000016AF-0635-4DDC-93D6-3B744CECD2B8}"/>
              </c:ext>
            </c:extLst>
          </c:dPt>
          <c:dPt>
            <c:idx val="2904"/>
            <c:bubble3D val="0"/>
            <c:spPr>
              <a:solidFill>
                <a:schemeClr val="accent1">
                  <a:lumMod val="70000"/>
                </a:schemeClr>
              </a:solidFill>
              <a:ln w="6350">
                <a:noFill/>
              </a:ln>
              <a:effectLst/>
            </c:spPr>
            <c:extLst>
              <c:ext xmlns:c16="http://schemas.microsoft.com/office/drawing/2014/chart" uri="{C3380CC4-5D6E-409C-BE32-E72D297353CC}">
                <c16:uniqueId val="{000016B1-0635-4DDC-93D6-3B744CECD2B8}"/>
              </c:ext>
            </c:extLst>
          </c:dPt>
          <c:dPt>
            <c:idx val="2905"/>
            <c:bubble3D val="0"/>
            <c:spPr>
              <a:solidFill>
                <a:schemeClr val="accent2">
                  <a:lumMod val="70000"/>
                </a:schemeClr>
              </a:solidFill>
              <a:ln w="6350">
                <a:noFill/>
              </a:ln>
              <a:effectLst/>
            </c:spPr>
            <c:extLst>
              <c:ext xmlns:c16="http://schemas.microsoft.com/office/drawing/2014/chart" uri="{C3380CC4-5D6E-409C-BE32-E72D297353CC}">
                <c16:uniqueId val="{000016B3-0635-4DDC-93D6-3B744CECD2B8}"/>
              </c:ext>
            </c:extLst>
          </c:dPt>
          <c:dPt>
            <c:idx val="2906"/>
            <c:bubble3D val="0"/>
            <c:spPr>
              <a:solidFill>
                <a:schemeClr val="accent3">
                  <a:lumMod val="70000"/>
                </a:schemeClr>
              </a:solidFill>
              <a:ln w="6350">
                <a:noFill/>
              </a:ln>
              <a:effectLst/>
            </c:spPr>
            <c:extLst>
              <c:ext xmlns:c16="http://schemas.microsoft.com/office/drawing/2014/chart" uri="{C3380CC4-5D6E-409C-BE32-E72D297353CC}">
                <c16:uniqueId val="{000016B5-0635-4DDC-93D6-3B744CECD2B8}"/>
              </c:ext>
            </c:extLst>
          </c:dPt>
          <c:dPt>
            <c:idx val="2907"/>
            <c:bubble3D val="0"/>
            <c:spPr>
              <a:solidFill>
                <a:schemeClr val="accent4">
                  <a:lumMod val="70000"/>
                </a:schemeClr>
              </a:solidFill>
              <a:ln w="6350">
                <a:noFill/>
              </a:ln>
              <a:effectLst/>
            </c:spPr>
            <c:extLst>
              <c:ext xmlns:c16="http://schemas.microsoft.com/office/drawing/2014/chart" uri="{C3380CC4-5D6E-409C-BE32-E72D297353CC}">
                <c16:uniqueId val="{000016B7-0635-4DDC-93D6-3B744CECD2B8}"/>
              </c:ext>
            </c:extLst>
          </c:dPt>
          <c:dPt>
            <c:idx val="2908"/>
            <c:bubble3D val="0"/>
            <c:spPr>
              <a:solidFill>
                <a:schemeClr val="accent5">
                  <a:lumMod val="70000"/>
                </a:schemeClr>
              </a:solidFill>
              <a:ln w="6350">
                <a:noFill/>
              </a:ln>
              <a:effectLst/>
            </c:spPr>
            <c:extLst>
              <c:ext xmlns:c16="http://schemas.microsoft.com/office/drawing/2014/chart" uri="{C3380CC4-5D6E-409C-BE32-E72D297353CC}">
                <c16:uniqueId val="{000016B9-0635-4DDC-93D6-3B744CECD2B8}"/>
              </c:ext>
            </c:extLst>
          </c:dPt>
          <c:dPt>
            <c:idx val="2909"/>
            <c:bubble3D val="0"/>
            <c:spPr>
              <a:solidFill>
                <a:schemeClr val="accent6">
                  <a:lumMod val="70000"/>
                </a:schemeClr>
              </a:solidFill>
              <a:ln w="6350">
                <a:noFill/>
              </a:ln>
              <a:effectLst/>
            </c:spPr>
            <c:extLst>
              <c:ext xmlns:c16="http://schemas.microsoft.com/office/drawing/2014/chart" uri="{C3380CC4-5D6E-409C-BE32-E72D297353CC}">
                <c16:uniqueId val="{000016BB-0635-4DDC-93D6-3B744CECD2B8}"/>
              </c:ext>
            </c:extLst>
          </c:dPt>
          <c:dPt>
            <c:idx val="2910"/>
            <c:bubble3D val="0"/>
            <c:spPr>
              <a:solidFill>
                <a:schemeClr val="accent1">
                  <a:lumMod val="50000"/>
                  <a:lumOff val="50000"/>
                </a:schemeClr>
              </a:solidFill>
              <a:ln w="6350">
                <a:noFill/>
              </a:ln>
              <a:effectLst/>
            </c:spPr>
            <c:extLst>
              <c:ext xmlns:c16="http://schemas.microsoft.com/office/drawing/2014/chart" uri="{C3380CC4-5D6E-409C-BE32-E72D297353CC}">
                <c16:uniqueId val="{000016BD-0635-4DDC-93D6-3B744CECD2B8}"/>
              </c:ext>
            </c:extLst>
          </c:dPt>
          <c:dPt>
            <c:idx val="2911"/>
            <c:bubble3D val="0"/>
            <c:spPr>
              <a:solidFill>
                <a:schemeClr val="accent2">
                  <a:lumMod val="50000"/>
                  <a:lumOff val="50000"/>
                </a:schemeClr>
              </a:solidFill>
              <a:ln w="6350">
                <a:noFill/>
              </a:ln>
              <a:effectLst/>
            </c:spPr>
            <c:extLst>
              <c:ext xmlns:c16="http://schemas.microsoft.com/office/drawing/2014/chart" uri="{C3380CC4-5D6E-409C-BE32-E72D297353CC}">
                <c16:uniqueId val="{000016BF-0635-4DDC-93D6-3B744CECD2B8}"/>
              </c:ext>
            </c:extLst>
          </c:dPt>
          <c:dPt>
            <c:idx val="2912"/>
            <c:bubble3D val="0"/>
            <c:spPr>
              <a:solidFill>
                <a:schemeClr val="accent3">
                  <a:lumMod val="50000"/>
                  <a:lumOff val="50000"/>
                </a:schemeClr>
              </a:solidFill>
              <a:ln w="6350">
                <a:noFill/>
              </a:ln>
              <a:effectLst/>
            </c:spPr>
            <c:extLst>
              <c:ext xmlns:c16="http://schemas.microsoft.com/office/drawing/2014/chart" uri="{C3380CC4-5D6E-409C-BE32-E72D297353CC}">
                <c16:uniqueId val="{000016C1-0635-4DDC-93D6-3B744CECD2B8}"/>
              </c:ext>
            </c:extLst>
          </c:dPt>
          <c:dPt>
            <c:idx val="2913"/>
            <c:bubble3D val="0"/>
            <c:spPr>
              <a:solidFill>
                <a:schemeClr val="accent4">
                  <a:lumMod val="50000"/>
                  <a:lumOff val="50000"/>
                </a:schemeClr>
              </a:solidFill>
              <a:ln w="6350">
                <a:noFill/>
              </a:ln>
              <a:effectLst/>
            </c:spPr>
            <c:extLst>
              <c:ext xmlns:c16="http://schemas.microsoft.com/office/drawing/2014/chart" uri="{C3380CC4-5D6E-409C-BE32-E72D297353CC}">
                <c16:uniqueId val="{000016C3-0635-4DDC-93D6-3B744CECD2B8}"/>
              </c:ext>
            </c:extLst>
          </c:dPt>
          <c:dPt>
            <c:idx val="2914"/>
            <c:bubble3D val="0"/>
            <c:spPr>
              <a:solidFill>
                <a:schemeClr val="accent5">
                  <a:lumMod val="50000"/>
                  <a:lumOff val="50000"/>
                </a:schemeClr>
              </a:solidFill>
              <a:ln w="6350">
                <a:noFill/>
              </a:ln>
              <a:effectLst/>
            </c:spPr>
            <c:extLst>
              <c:ext xmlns:c16="http://schemas.microsoft.com/office/drawing/2014/chart" uri="{C3380CC4-5D6E-409C-BE32-E72D297353CC}">
                <c16:uniqueId val="{000016C5-0635-4DDC-93D6-3B744CECD2B8}"/>
              </c:ext>
            </c:extLst>
          </c:dPt>
          <c:dPt>
            <c:idx val="2915"/>
            <c:bubble3D val="0"/>
            <c:spPr>
              <a:solidFill>
                <a:schemeClr val="accent6">
                  <a:lumMod val="50000"/>
                  <a:lumOff val="50000"/>
                </a:schemeClr>
              </a:solidFill>
              <a:ln w="6350">
                <a:noFill/>
              </a:ln>
              <a:effectLst/>
            </c:spPr>
            <c:extLst>
              <c:ext xmlns:c16="http://schemas.microsoft.com/office/drawing/2014/chart" uri="{C3380CC4-5D6E-409C-BE32-E72D297353CC}">
                <c16:uniqueId val="{000016C7-0635-4DDC-93D6-3B744CECD2B8}"/>
              </c:ext>
            </c:extLst>
          </c:dPt>
          <c:dPt>
            <c:idx val="2916"/>
            <c:bubble3D val="0"/>
            <c:spPr>
              <a:solidFill>
                <a:schemeClr val="accent1"/>
              </a:solidFill>
              <a:ln w="6350">
                <a:noFill/>
              </a:ln>
              <a:effectLst/>
            </c:spPr>
            <c:extLst>
              <c:ext xmlns:c16="http://schemas.microsoft.com/office/drawing/2014/chart" uri="{C3380CC4-5D6E-409C-BE32-E72D297353CC}">
                <c16:uniqueId val="{000016C9-0635-4DDC-93D6-3B744CECD2B8}"/>
              </c:ext>
            </c:extLst>
          </c:dPt>
          <c:dPt>
            <c:idx val="2917"/>
            <c:bubble3D val="0"/>
            <c:spPr>
              <a:solidFill>
                <a:schemeClr val="accent2"/>
              </a:solidFill>
              <a:ln w="6350">
                <a:noFill/>
              </a:ln>
              <a:effectLst/>
            </c:spPr>
            <c:extLst>
              <c:ext xmlns:c16="http://schemas.microsoft.com/office/drawing/2014/chart" uri="{C3380CC4-5D6E-409C-BE32-E72D297353CC}">
                <c16:uniqueId val="{000016CB-0635-4DDC-93D6-3B744CECD2B8}"/>
              </c:ext>
            </c:extLst>
          </c:dPt>
          <c:dPt>
            <c:idx val="2918"/>
            <c:bubble3D val="0"/>
            <c:spPr>
              <a:solidFill>
                <a:schemeClr val="accent3"/>
              </a:solidFill>
              <a:ln w="6350">
                <a:noFill/>
              </a:ln>
              <a:effectLst/>
            </c:spPr>
            <c:extLst>
              <c:ext xmlns:c16="http://schemas.microsoft.com/office/drawing/2014/chart" uri="{C3380CC4-5D6E-409C-BE32-E72D297353CC}">
                <c16:uniqueId val="{000016CD-0635-4DDC-93D6-3B744CECD2B8}"/>
              </c:ext>
            </c:extLst>
          </c:dPt>
          <c:dPt>
            <c:idx val="2919"/>
            <c:bubble3D val="0"/>
            <c:spPr>
              <a:solidFill>
                <a:schemeClr val="accent4"/>
              </a:solidFill>
              <a:ln w="6350">
                <a:noFill/>
              </a:ln>
              <a:effectLst/>
            </c:spPr>
            <c:extLst>
              <c:ext xmlns:c16="http://schemas.microsoft.com/office/drawing/2014/chart" uri="{C3380CC4-5D6E-409C-BE32-E72D297353CC}">
                <c16:uniqueId val="{000016CF-0635-4DDC-93D6-3B744CECD2B8}"/>
              </c:ext>
            </c:extLst>
          </c:dPt>
          <c:dPt>
            <c:idx val="2920"/>
            <c:bubble3D val="0"/>
            <c:spPr>
              <a:solidFill>
                <a:schemeClr val="accent5"/>
              </a:solidFill>
              <a:ln w="6350">
                <a:noFill/>
              </a:ln>
              <a:effectLst/>
            </c:spPr>
            <c:extLst>
              <c:ext xmlns:c16="http://schemas.microsoft.com/office/drawing/2014/chart" uri="{C3380CC4-5D6E-409C-BE32-E72D297353CC}">
                <c16:uniqueId val="{000016D1-0635-4DDC-93D6-3B744CECD2B8}"/>
              </c:ext>
            </c:extLst>
          </c:dPt>
          <c:dPt>
            <c:idx val="2921"/>
            <c:bubble3D val="0"/>
            <c:spPr>
              <a:solidFill>
                <a:schemeClr val="accent6"/>
              </a:solidFill>
              <a:ln w="6350">
                <a:noFill/>
              </a:ln>
              <a:effectLst/>
            </c:spPr>
            <c:extLst>
              <c:ext xmlns:c16="http://schemas.microsoft.com/office/drawing/2014/chart" uri="{C3380CC4-5D6E-409C-BE32-E72D297353CC}">
                <c16:uniqueId val="{000016D3-0635-4DDC-93D6-3B744CECD2B8}"/>
              </c:ext>
            </c:extLst>
          </c:dPt>
          <c:dPt>
            <c:idx val="2922"/>
            <c:bubble3D val="0"/>
            <c:spPr>
              <a:solidFill>
                <a:schemeClr val="accent1">
                  <a:lumMod val="60000"/>
                </a:schemeClr>
              </a:solidFill>
              <a:ln w="6350">
                <a:noFill/>
              </a:ln>
              <a:effectLst/>
            </c:spPr>
            <c:extLst>
              <c:ext xmlns:c16="http://schemas.microsoft.com/office/drawing/2014/chart" uri="{C3380CC4-5D6E-409C-BE32-E72D297353CC}">
                <c16:uniqueId val="{000016D5-0635-4DDC-93D6-3B744CECD2B8}"/>
              </c:ext>
            </c:extLst>
          </c:dPt>
          <c:dPt>
            <c:idx val="2923"/>
            <c:bubble3D val="0"/>
            <c:spPr>
              <a:solidFill>
                <a:schemeClr val="accent2">
                  <a:lumMod val="60000"/>
                </a:schemeClr>
              </a:solidFill>
              <a:ln w="6350">
                <a:noFill/>
              </a:ln>
              <a:effectLst/>
            </c:spPr>
            <c:extLst>
              <c:ext xmlns:c16="http://schemas.microsoft.com/office/drawing/2014/chart" uri="{C3380CC4-5D6E-409C-BE32-E72D297353CC}">
                <c16:uniqueId val="{000016D7-0635-4DDC-93D6-3B744CECD2B8}"/>
              </c:ext>
            </c:extLst>
          </c:dPt>
          <c:dPt>
            <c:idx val="2924"/>
            <c:bubble3D val="0"/>
            <c:spPr>
              <a:solidFill>
                <a:schemeClr val="accent3">
                  <a:lumMod val="60000"/>
                </a:schemeClr>
              </a:solidFill>
              <a:ln w="6350">
                <a:noFill/>
              </a:ln>
              <a:effectLst/>
            </c:spPr>
            <c:extLst>
              <c:ext xmlns:c16="http://schemas.microsoft.com/office/drawing/2014/chart" uri="{C3380CC4-5D6E-409C-BE32-E72D297353CC}">
                <c16:uniqueId val="{000016D9-0635-4DDC-93D6-3B744CECD2B8}"/>
              </c:ext>
            </c:extLst>
          </c:dPt>
          <c:dPt>
            <c:idx val="2925"/>
            <c:bubble3D val="0"/>
            <c:spPr>
              <a:solidFill>
                <a:schemeClr val="accent4">
                  <a:lumMod val="60000"/>
                </a:schemeClr>
              </a:solidFill>
              <a:ln w="6350">
                <a:noFill/>
              </a:ln>
              <a:effectLst/>
            </c:spPr>
            <c:extLst>
              <c:ext xmlns:c16="http://schemas.microsoft.com/office/drawing/2014/chart" uri="{C3380CC4-5D6E-409C-BE32-E72D297353CC}">
                <c16:uniqueId val="{000016DB-0635-4DDC-93D6-3B744CECD2B8}"/>
              </c:ext>
            </c:extLst>
          </c:dPt>
          <c:dPt>
            <c:idx val="2926"/>
            <c:bubble3D val="0"/>
            <c:spPr>
              <a:solidFill>
                <a:schemeClr val="accent5">
                  <a:lumMod val="60000"/>
                </a:schemeClr>
              </a:solidFill>
              <a:ln w="6350">
                <a:noFill/>
              </a:ln>
              <a:effectLst/>
            </c:spPr>
            <c:extLst>
              <c:ext xmlns:c16="http://schemas.microsoft.com/office/drawing/2014/chart" uri="{C3380CC4-5D6E-409C-BE32-E72D297353CC}">
                <c16:uniqueId val="{000016DD-0635-4DDC-93D6-3B744CECD2B8}"/>
              </c:ext>
            </c:extLst>
          </c:dPt>
          <c:dPt>
            <c:idx val="2927"/>
            <c:bubble3D val="0"/>
            <c:spPr>
              <a:solidFill>
                <a:schemeClr val="accent6">
                  <a:lumMod val="60000"/>
                </a:schemeClr>
              </a:solidFill>
              <a:ln w="6350">
                <a:noFill/>
              </a:ln>
              <a:effectLst/>
            </c:spPr>
            <c:extLst>
              <c:ext xmlns:c16="http://schemas.microsoft.com/office/drawing/2014/chart" uri="{C3380CC4-5D6E-409C-BE32-E72D297353CC}">
                <c16:uniqueId val="{000016DF-0635-4DDC-93D6-3B744CECD2B8}"/>
              </c:ext>
            </c:extLst>
          </c:dPt>
          <c:dPt>
            <c:idx val="2928"/>
            <c:bubble3D val="0"/>
            <c:spPr>
              <a:solidFill>
                <a:schemeClr val="accent1">
                  <a:lumMod val="80000"/>
                  <a:lumOff val="20000"/>
                </a:schemeClr>
              </a:solidFill>
              <a:ln w="6350">
                <a:noFill/>
              </a:ln>
              <a:effectLst/>
            </c:spPr>
            <c:extLst>
              <c:ext xmlns:c16="http://schemas.microsoft.com/office/drawing/2014/chart" uri="{C3380CC4-5D6E-409C-BE32-E72D297353CC}">
                <c16:uniqueId val="{000016E1-0635-4DDC-93D6-3B744CECD2B8}"/>
              </c:ext>
            </c:extLst>
          </c:dPt>
          <c:dPt>
            <c:idx val="2929"/>
            <c:bubble3D val="0"/>
            <c:spPr>
              <a:solidFill>
                <a:schemeClr val="accent2">
                  <a:lumMod val="80000"/>
                  <a:lumOff val="20000"/>
                </a:schemeClr>
              </a:solidFill>
              <a:ln w="6350">
                <a:noFill/>
              </a:ln>
              <a:effectLst/>
            </c:spPr>
            <c:extLst>
              <c:ext xmlns:c16="http://schemas.microsoft.com/office/drawing/2014/chart" uri="{C3380CC4-5D6E-409C-BE32-E72D297353CC}">
                <c16:uniqueId val="{000016E3-0635-4DDC-93D6-3B744CECD2B8}"/>
              </c:ext>
            </c:extLst>
          </c:dPt>
          <c:dPt>
            <c:idx val="2930"/>
            <c:bubble3D val="0"/>
            <c:spPr>
              <a:solidFill>
                <a:schemeClr val="accent3">
                  <a:lumMod val="80000"/>
                  <a:lumOff val="20000"/>
                </a:schemeClr>
              </a:solidFill>
              <a:ln w="6350">
                <a:noFill/>
              </a:ln>
              <a:effectLst/>
            </c:spPr>
            <c:extLst>
              <c:ext xmlns:c16="http://schemas.microsoft.com/office/drawing/2014/chart" uri="{C3380CC4-5D6E-409C-BE32-E72D297353CC}">
                <c16:uniqueId val="{000016E5-0635-4DDC-93D6-3B744CECD2B8}"/>
              </c:ext>
            </c:extLst>
          </c:dPt>
          <c:dPt>
            <c:idx val="2931"/>
            <c:bubble3D val="0"/>
            <c:spPr>
              <a:solidFill>
                <a:schemeClr val="accent4">
                  <a:lumMod val="80000"/>
                  <a:lumOff val="20000"/>
                </a:schemeClr>
              </a:solidFill>
              <a:ln w="6350">
                <a:noFill/>
              </a:ln>
              <a:effectLst/>
            </c:spPr>
            <c:extLst>
              <c:ext xmlns:c16="http://schemas.microsoft.com/office/drawing/2014/chart" uri="{C3380CC4-5D6E-409C-BE32-E72D297353CC}">
                <c16:uniqueId val="{000016E7-0635-4DDC-93D6-3B744CECD2B8}"/>
              </c:ext>
            </c:extLst>
          </c:dPt>
          <c:dPt>
            <c:idx val="2932"/>
            <c:bubble3D val="0"/>
            <c:spPr>
              <a:solidFill>
                <a:schemeClr val="accent5">
                  <a:lumMod val="80000"/>
                  <a:lumOff val="20000"/>
                </a:schemeClr>
              </a:solidFill>
              <a:ln w="6350">
                <a:noFill/>
              </a:ln>
              <a:effectLst/>
            </c:spPr>
            <c:extLst>
              <c:ext xmlns:c16="http://schemas.microsoft.com/office/drawing/2014/chart" uri="{C3380CC4-5D6E-409C-BE32-E72D297353CC}">
                <c16:uniqueId val="{000016E9-0635-4DDC-93D6-3B744CECD2B8}"/>
              </c:ext>
            </c:extLst>
          </c:dPt>
          <c:dPt>
            <c:idx val="2933"/>
            <c:bubble3D val="0"/>
            <c:spPr>
              <a:solidFill>
                <a:schemeClr val="accent6">
                  <a:lumMod val="80000"/>
                  <a:lumOff val="20000"/>
                </a:schemeClr>
              </a:solidFill>
              <a:ln w="6350">
                <a:noFill/>
              </a:ln>
              <a:effectLst/>
            </c:spPr>
            <c:extLst>
              <c:ext xmlns:c16="http://schemas.microsoft.com/office/drawing/2014/chart" uri="{C3380CC4-5D6E-409C-BE32-E72D297353CC}">
                <c16:uniqueId val="{000016EB-0635-4DDC-93D6-3B744CECD2B8}"/>
              </c:ext>
            </c:extLst>
          </c:dPt>
          <c:dPt>
            <c:idx val="2934"/>
            <c:bubble3D val="0"/>
            <c:spPr>
              <a:solidFill>
                <a:schemeClr val="accent1">
                  <a:lumMod val="80000"/>
                </a:schemeClr>
              </a:solidFill>
              <a:ln w="6350">
                <a:noFill/>
              </a:ln>
              <a:effectLst/>
            </c:spPr>
            <c:extLst>
              <c:ext xmlns:c16="http://schemas.microsoft.com/office/drawing/2014/chart" uri="{C3380CC4-5D6E-409C-BE32-E72D297353CC}">
                <c16:uniqueId val="{000016ED-0635-4DDC-93D6-3B744CECD2B8}"/>
              </c:ext>
            </c:extLst>
          </c:dPt>
          <c:dPt>
            <c:idx val="2935"/>
            <c:bubble3D val="0"/>
            <c:spPr>
              <a:solidFill>
                <a:schemeClr val="accent2">
                  <a:lumMod val="80000"/>
                </a:schemeClr>
              </a:solidFill>
              <a:ln w="6350">
                <a:noFill/>
              </a:ln>
              <a:effectLst/>
            </c:spPr>
            <c:extLst>
              <c:ext xmlns:c16="http://schemas.microsoft.com/office/drawing/2014/chart" uri="{C3380CC4-5D6E-409C-BE32-E72D297353CC}">
                <c16:uniqueId val="{000016EF-0635-4DDC-93D6-3B744CECD2B8}"/>
              </c:ext>
            </c:extLst>
          </c:dPt>
          <c:dPt>
            <c:idx val="2936"/>
            <c:bubble3D val="0"/>
            <c:spPr>
              <a:solidFill>
                <a:schemeClr val="accent3">
                  <a:lumMod val="80000"/>
                </a:schemeClr>
              </a:solidFill>
              <a:ln w="6350">
                <a:noFill/>
              </a:ln>
              <a:effectLst/>
            </c:spPr>
            <c:extLst>
              <c:ext xmlns:c16="http://schemas.microsoft.com/office/drawing/2014/chart" uri="{C3380CC4-5D6E-409C-BE32-E72D297353CC}">
                <c16:uniqueId val="{000016F1-0635-4DDC-93D6-3B744CECD2B8}"/>
              </c:ext>
            </c:extLst>
          </c:dPt>
          <c:dPt>
            <c:idx val="2937"/>
            <c:bubble3D val="0"/>
            <c:spPr>
              <a:solidFill>
                <a:schemeClr val="accent4">
                  <a:lumMod val="80000"/>
                </a:schemeClr>
              </a:solidFill>
              <a:ln w="6350">
                <a:noFill/>
              </a:ln>
              <a:effectLst/>
            </c:spPr>
            <c:extLst>
              <c:ext xmlns:c16="http://schemas.microsoft.com/office/drawing/2014/chart" uri="{C3380CC4-5D6E-409C-BE32-E72D297353CC}">
                <c16:uniqueId val="{000016F3-0635-4DDC-93D6-3B744CECD2B8}"/>
              </c:ext>
            </c:extLst>
          </c:dPt>
          <c:dPt>
            <c:idx val="2938"/>
            <c:bubble3D val="0"/>
            <c:spPr>
              <a:solidFill>
                <a:schemeClr val="accent5">
                  <a:lumMod val="80000"/>
                </a:schemeClr>
              </a:solidFill>
              <a:ln w="6350">
                <a:noFill/>
              </a:ln>
              <a:effectLst/>
            </c:spPr>
            <c:extLst>
              <c:ext xmlns:c16="http://schemas.microsoft.com/office/drawing/2014/chart" uri="{C3380CC4-5D6E-409C-BE32-E72D297353CC}">
                <c16:uniqueId val="{000016F5-0635-4DDC-93D6-3B744CECD2B8}"/>
              </c:ext>
            </c:extLst>
          </c:dPt>
          <c:dPt>
            <c:idx val="2939"/>
            <c:bubble3D val="0"/>
            <c:spPr>
              <a:solidFill>
                <a:schemeClr val="accent6">
                  <a:lumMod val="80000"/>
                </a:schemeClr>
              </a:solidFill>
              <a:ln w="6350">
                <a:noFill/>
              </a:ln>
              <a:effectLst/>
            </c:spPr>
            <c:extLst>
              <c:ext xmlns:c16="http://schemas.microsoft.com/office/drawing/2014/chart" uri="{C3380CC4-5D6E-409C-BE32-E72D297353CC}">
                <c16:uniqueId val="{000016F7-0635-4DDC-93D6-3B744CECD2B8}"/>
              </c:ext>
            </c:extLst>
          </c:dPt>
          <c:dPt>
            <c:idx val="2940"/>
            <c:bubble3D val="0"/>
            <c:spPr>
              <a:solidFill>
                <a:schemeClr val="accent1">
                  <a:lumMod val="60000"/>
                  <a:lumOff val="40000"/>
                </a:schemeClr>
              </a:solidFill>
              <a:ln w="6350">
                <a:noFill/>
              </a:ln>
              <a:effectLst/>
            </c:spPr>
            <c:extLst>
              <c:ext xmlns:c16="http://schemas.microsoft.com/office/drawing/2014/chart" uri="{C3380CC4-5D6E-409C-BE32-E72D297353CC}">
                <c16:uniqueId val="{000016F9-0635-4DDC-93D6-3B744CECD2B8}"/>
              </c:ext>
            </c:extLst>
          </c:dPt>
          <c:dPt>
            <c:idx val="2941"/>
            <c:bubble3D val="0"/>
            <c:spPr>
              <a:solidFill>
                <a:schemeClr val="accent2">
                  <a:lumMod val="60000"/>
                  <a:lumOff val="40000"/>
                </a:schemeClr>
              </a:solidFill>
              <a:ln w="6350">
                <a:noFill/>
              </a:ln>
              <a:effectLst/>
            </c:spPr>
            <c:extLst>
              <c:ext xmlns:c16="http://schemas.microsoft.com/office/drawing/2014/chart" uri="{C3380CC4-5D6E-409C-BE32-E72D297353CC}">
                <c16:uniqueId val="{000016FB-0635-4DDC-93D6-3B744CECD2B8}"/>
              </c:ext>
            </c:extLst>
          </c:dPt>
          <c:dPt>
            <c:idx val="2942"/>
            <c:bubble3D val="0"/>
            <c:spPr>
              <a:solidFill>
                <a:schemeClr val="accent3">
                  <a:lumMod val="60000"/>
                  <a:lumOff val="40000"/>
                </a:schemeClr>
              </a:solidFill>
              <a:ln w="6350">
                <a:noFill/>
              </a:ln>
              <a:effectLst/>
            </c:spPr>
            <c:extLst>
              <c:ext xmlns:c16="http://schemas.microsoft.com/office/drawing/2014/chart" uri="{C3380CC4-5D6E-409C-BE32-E72D297353CC}">
                <c16:uniqueId val="{000016FD-0635-4DDC-93D6-3B744CECD2B8}"/>
              </c:ext>
            </c:extLst>
          </c:dPt>
          <c:dPt>
            <c:idx val="2943"/>
            <c:bubble3D val="0"/>
            <c:spPr>
              <a:solidFill>
                <a:schemeClr val="accent4">
                  <a:lumMod val="60000"/>
                  <a:lumOff val="40000"/>
                </a:schemeClr>
              </a:solidFill>
              <a:ln w="6350">
                <a:noFill/>
              </a:ln>
              <a:effectLst/>
            </c:spPr>
            <c:extLst>
              <c:ext xmlns:c16="http://schemas.microsoft.com/office/drawing/2014/chart" uri="{C3380CC4-5D6E-409C-BE32-E72D297353CC}">
                <c16:uniqueId val="{000016FF-0635-4DDC-93D6-3B744CECD2B8}"/>
              </c:ext>
            </c:extLst>
          </c:dPt>
          <c:dPt>
            <c:idx val="2944"/>
            <c:bubble3D val="0"/>
            <c:spPr>
              <a:solidFill>
                <a:schemeClr val="accent5">
                  <a:lumMod val="60000"/>
                  <a:lumOff val="40000"/>
                </a:schemeClr>
              </a:solidFill>
              <a:ln w="6350">
                <a:noFill/>
              </a:ln>
              <a:effectLst/>
            </c:spPr>
            <c:extLst>
              <c:ext xmlns:c16="http://schemas.microsoft.com/office/drawing/2014/chart" uri="{C3380CC4-5D6E-409C-BE32-E72D297353CC}">
                <c16:uniqueId val="{00001701-0635-4DDC-93D6-3B744CECD2B8}"/>
              </c:ext>
            </c:extLst>
          </c:dPt>
          <c:dPt>
            <c:idx val="2945"/>
            <c:bubble3D val="0"/>
            <c:spPr>
              <a:solidFill>
                <a:schemeClr val="accent6">
                  <a:lumMod val="60000"/>
                  <a:lumOff val="40000"/>
                </a:schemeClr>
              </a:solidFill>
              <a:ln w="6350">
                <a:noFill/>
              </a:ln>
              <a:effectLst/>
            </c:spPr>
            <c:extLst>
              <c:ext xmlns:c16="http://schemas.microsoft.com/office/drawing/2014/chart" uri="{C3380CC4-5D6E-409C-BE32-E72D297353CC}">
                <c16:uniqueId val="{00001703-0635-4DDC-93D6-3B744CECD2B8}"/>
              </c:ext>
            </c:extLst>
          </c:dPt>
          <c:dPt>
            <c:idx val="2946"/>
            <c:bubble3D val="0"/>
            <c:spPr>
              <a:solidFill>
                <a:schemeClr val="accent1">
                  <a:lumMod val="50000"/>
                </a:schemeClr>
              </a:solidFill>
              <a:ln w="6350">
                <a:noFill/>
              </a:ln>
              <a:effectLst/>
            </c:spPr>
            <c:extLst>
              <c:ext xmlns:c16="http://schemas.microsoft.com/office/drawing/2014/chart" uri="{C3380CC4-5D6E-409C-BE32-E72D297353CC}">
                <c16:uniqueId val="{00001705-0635-4DDC-93D6-3B744CECD2B8}"/>
              </c:ext>
            </c:extLst>
          </c:dPt>
          <c:dPt>
            <c:idx val="2947"/>
            <c:bubble3D val="0"/>
            <c:spPr>
              <a:solidFill>
                <a:schemeClr val="accent2">
                  <a:lumMod val="50000"/>
                </a:schemeClr>
              </a:solidFill>
              <a:ln w="6350">
                <a:noFill/>
              </a:ln>
              <a:effectLst/>
            </c:spPr>
            <c:extLst>
              <c:ext xmlns:c16="http://schemas.microsoft.com/office/drawing/2014/chart" uri="{C3380CC4-5D6E-409C-BE32-E72D297353CC}">
                <c16:uniqueId val="{00001707-0635-4DDC-93D6-3B744CECD2B8}"/>
              </c:ext>
            </c:extLst>
          </c:dPt>
          <c:dPt>
            <c:idx val="2948"/>
            <c:bubble3D val="0"/>
            <c:spPr>
              <a:solidFill>
                <a:schemeClr val="accent3">
                  <a:lumMod val="50000"/>
                </a:schemeClr>
              </a:solidFill>
              <a:ln w="6350">
                <a:noFill/>
              </a:ln>
              <a:effectLst/>
            </c:spPr>
            <c:extLst>
              <c:ext xmlns:c16="http://schemas.microsoft.com/office/drawing/2014/chart" uri="{C3380CC4-5D6E-409C-BE32-E72D297353CC}">
                <c16:uniqueId val="{00001709-0635-4DDC-93D6-3B744CECD2B8}"/>
              </c:ext>
            </c:extLst>
          </c:dPt>
          <c:dPt>
            <c:idx val="2949"/>
            <c:bubble3D val="0"/>
            <c:spPr>
              <a:solidFill>
                <a:schemeClr val="accent4">
                  <a:lumMod val="50000"/>
                </a:schemeClr>
              </a:solidFill>
              <a:ln w="6350">
                <a:noFill/>
              </a:ln>
              <a:effectLst/>
            </c:spPr>
            <c:extLst>
              <c:ext xmlns:c16="http://schemas.microsoft.com/office/drawing/2014/chart" uri="{C3380CC4-5D6E-409C-BE32-E72D297353CC}">
                <c16:uniqueId val="{0000170B-0635-4DDC-93D6-3B744CECD2B8}"/>
              </c:ext>
            </c:extLst>
          </c:dPt>
          <c:dPt>
            <c:idx val="2950"/>
            <c:bubble3D val="0"/>
            <c:spPr>
              <a:solidFill>
                <a:schemeClr val="accent5">
                  <a:lumMod val="50000"/>
                </a:schemeClr>
              </a:solidFill>
              <a:ln w="6350">
                <a:noFill/>
              </a:ln>
              <a:effectLst/>
            </c:spPr>
            <c:extLst>
              <c:ext xmlns:c16="http://schemas.microsoft.com/office/drawing/2014/chart" uri="{C3380CC4-5D6E-409C-BE32-E72D297353CC}">
                <c16:uniqueId val="{0000170D-0635-4DDC-93D6-3B744CECD2B8}"/>
              </c:ext>
            </c:extLst>
          </c:dPt>
          <c:dPt>
            <c:idx val="2951"/>
            <c:bubble3D val="0"/>
            <c:spPr>
              <a:solidFill>
                <a:schemeClr val="accent6">
                  <a:lumMod val="50000"/>
                </a:schemeClr>
              </a:solidFill>
              <a:ln w="6350">
                <a:noFill/>
              </a:ln>
              <a:effectLst/>
            </c:spPr>
            <c:extLst>
              <c:ext xmlns:c16="http://schemas.microsoft.com/office/drawing/2014/chart" uri="{C3380CC4-5D6E-409C-BE32-E72D297353CC}">
                <c16:uniqueId val="{0000170F-0635-4DDC-93D6-3B744CECD2B8}"/>
              </c:ext>
            </c:extLst>
          </c:dPt>
          <c:dPt>
            <c:idx val="2952"/>
            <c:bubble3D val="0"/>
            <c:spPr>
              <a:solidFill>
                <a:schemeClr val="accent1">
                  <a:lumMod val="70000"/>
                  <a:lumOff val="30000"/>
                </a:schemeClr>
              </a:solidFill>
              <a:ln w="6350">
                <a:noFill/>
              </a:ln>
              <a:effectLst/>
            </c:spPr>
            <c:extLst>
              <c:ext xmlns:c16="http://schemas.microsoft.com/office/drawing/2014/chart" uri="{C3380CC4-5D6E-409C-BE32-E72D297353CC}">
                <c16:uniqueId val="{00001711-0635-4DDC-93D6-3B744CECD2B8}"/>
              </c:ext>
            </c:extLst>
          </c:dPt>
          <c:dPt>
            <c:idx val="2953"/>
            <c:bubble3D val="0"/>
            <c:spPr>
              <a:solidFill>
                <a:schemeClr val="accent2">
                  <a:lumMod val="70000"/>
                  <a:lumOff val="30000"/>
                </a:schemeClr>
              </a:solidFill>
              <a:ln w="6350">
                <a:noFill/>
              </a:ln>
              <a:effectLst/>
            </c:spPr>
            <c:extLst>
              <c:ext xmlns:c16="http://schemas.microsoft.com/office/drawing/2014/chart" uri="{C3380CC4-5D6E-409C-BE32-E72D297353CC}">
                <c16:uniqueId val="{00001713-0635-4DDC-93D6-3B744CECD2B8}"/>
              </c:ext>
            </c:extLst>
          </c:dPt>
          <c:dPt>
            <c:idx val="2954"/>
            <c:bubble3D val="0"/>
            <c:spPr>
              <a:solidFill>
                <a:schemeClr val="accent3">
                  <a:lumMod val="70000"/>
                  <a:lumOff val="30000"/>
                </a:schemeClr>
              </a:solidFill>
              <a:ln w="6350">
                <a:noFill/>
              </a:ln>
              <a:effectLst/>
            </c:spPr>
            <c:extLst>
              <c:ext xmlns:c16="http://schemas.microsoft.com/office/drawing/2014/chart" uri="{C3380CC4-5D6E-409C-BE32-E72D297353CC}">
                <c16:uniqueId val="{00001715-0635-4DDC-93D6-3B744CECD2B8}"/>
              </c:ext>
            </c:extLst>
          </c:dPt>
          <c:dPt>
            <c:idx val="2955"/>
            <c:bubble3D val="0"/>
            <c:spPr>
              <a:solidFill>
                <a:schemeClr val="accent4">
                  <a:lumMod val="70000"/>
                  <a:lumOff val="30000"/>
                </a:schemeClr>
              </a:solidFill>
              <a:ln w="6350">
                <a:noFill/>
              </a:ln>
              <a:effectLst/>
            </c:spPr>
            <c:extLst>
              <c:ext xmlns:c16="http://schemas.microsoft.com/office/drawing/2014/chart" uri="{C3380CC4-5D6E-409C-BE32-E72D297353CC}">
                <c16:uniqueId val="{00001717-0635-4DDC-93D6-3B744CECD2B8}"/>
              </c:ext>
            </c:extLst>
          </c:dPt>
          <c:dPt>
            <c:idx val="2956"/>
            <c:bubble3D val="0"/>
            <c:spPr>
              <a:solidFill>
                <a:schemeClr val="accent5">
                  <a:lumMod val="70000"/>
                  <a:lumOff val="30000"/>
                </a:schemeClr>
              </a:solidFill>
              <a:ln w="6350">
                <a:noFill/>
              </a:ln>
              <a:effectLst/>
            </c:spPr>
            <c:extLst>
              <c:ext xmlns:c16="http://schemas.microsoft.com/office/drawing/2014/chart" uri="{C3380CC4-5D6E-409C-BE32-E72D297353CC}">
                <c16:uniqueId val="{00001719-0635-4DDC-93D6-3B744CECD2B8}"/>
              </c:ext>
            </c:extLst>
          </c:dPt>
          <c:dPt>
            <c:idx val="2957"/>
            <c:bubble3D val="0"/>
            <c:spPr>
              <a:solidFill>
                <a:schemeClr val="accent6">
                  <a:lumMod val="70000"/>
                  <a:lumOff val="30000"/>
                </a:schemeClr>
              </a:solidFill>
              <a:ln w="6350">
                <a:noFill/>
              </a:ln>
              <a:effectLst/>
            </c:spPr>
            <c:extLst>
              <c:ext xmlns:c16="http://schemas.microsoft.com/office/drawing/2014/chart" uri="{C3380CC4-5D6E-409C-BE32-E72D297353CC}">
                <c16:uniqueId val="{0000171B-0635-4DDC-93D6-3B744CECD2B8}"/>
              </c:ext>
            </c:extLst>
          </c:dPt>
          <c:dPt>
            <c:idx val="2958"/>
            <c:bubble3D val="0"/>
            <c:spPr>
              <a:solidFill>
                <a:schemeClr val="accent1">
                  <a:lumMod val="70000"/>
                </a:schemeClr>
              </a:solidFill>
              <a:ln w="6350">
                <a:noFill/>
              </a:ln>
              <a:effectLst/>
            </c:spPr>
            <c:extLst>
              <c:ext xmlns:c16="http://schemas.microsoft.com/office/drawing/2014/chart" uri="{C3380CC4-5D6E-409C-BE32-E72D297353CC}">
                <c16:uniqueId val="{0000171D-0635-4DDC-93D6-3B744CECD2B8}"/>
              </c:ext>
            </c:extLst>
          </c:dPt>
          <c:dPt>
            <c:idx val="2959"/>
            <c:bubble3D val="0"/>
            <c:spPr>
              <a:solidFill>
                <a:schemeClr val="accent2">
                  <a:lumMod val="70000"/>
                </a:schemeClr>
              </a:solidFill>
              <a:ln w="6350">
                <a:noFill/>
              </a:ln>
              <a:effectLst/>
            </c:spPr>
            <c:extLst>
              <c:ext xmlns:c16="http://schemas.microsoft.com/office/drawing/2014/chart" uri="{C3380CC4-5D6E-409C-BE32-E72D297353CC}">
                <c16:uniqueId val="{0000171F-0635-4DDC-93D6-3B744CECD2B8}"/>
              </c:ext>
            </c:extLst>
          </c:dPt>
          <c:dPt>
            <c:idx val="2960"/>
            <c:bubble3D val="0"/>
            <c:spPr>
              <a:solidFill>
                <a:schemeClr val="accent3">
                  <a:lumMod val="70000"/>
                </a:schemeClr>
              </a:solidFill>
              <a:ln w="6350">
                <a:noFill/>
              </a:ln>
              <a:effectLst/>
            </c:spPr>
            <c:extLst>
              <c:ext xmlns:c16="http://schemas.microsoft.com/office/drawing/2014/chart" uri="{C3380CC4-5D6E-409C-BE32-E72D297353CC}">
                <c16:uniqueId val="{00001721-0635-4DDC-93D6-3B744CECD2B8}"/>
              </c:ext>
            </c:extLst>
          </c:dPt>
          <c:dPt>
            <c:idx val="2961"/>
            <c:bubble3D val="0"/>
            <c:spPr>
              <a:solidFill>
                <a:schemeClr val="accent4">
                  <a:lumMod val="70000"/>
                </a:schemeClr>
              </a:solidFill>
              <a:ln w="6350">
                <a:noFill/>
              </a:ln>
              <a:effectLst/>
            </c:spPr>
            <c:extLst>
              <c:ext xmlns:c16="http://schemas.microsoft.com/office/drawing/2014/chart" uri="{C3380CC4-5D6E-409C-BE32-E72D297353CC}">
                <c16:uniqueId val="{00001723-0635-4DDC-93D6-3B744CECD2B8}"/>
              </c:ext>
            </c:extLst>
          </c:dPt>
          <c:dPt>
            <c:idx val="2962"/>
            <c:bubble3D val="0"/>
            <c:spPr>
              <a:solidFill>
                <a:schemeClr val="accent5">
                  <a:lumMod val="70000"/>
                </a:schemeClr>
              </a:solidFill>
              <a:ln w="6350">
                <a:noFill/>
              </a:ln>
              <a:effectLst/>
            </c:spPr>
            <c:extLst>
              <c:ext xmlns:c16="http://schemas.microsoft.com/office/drawing/2014/chart" uri="{C3380CC4-5D6E-409C-BE32-E72D297353CC}">
                <c16:uniqueId val="{00001725-0635-4DDC-93D6-3B744CECD2B8}"/>
              </c:ext>
            </c:extLst>
          </c:dPt>
          <c:dPt>
            <c:idx val="2963"/>
            <c:bubble3D val="0"/>
            <c:spPr>
              <a:solidFill>
                <a:schemeClr val="accent6">
                  <a:lumMod val="70000"/>
                </a:schemeClr>
              </a:solidFill>
              <a:ln w="6350">
                <a:noFill/>
              </a:ln>
              <a:effectLst/>
            </c:spPr>
            <c:extLst>
              <c:ext xmlns:c16="http://schemas.microsoft.com/office/drawing/2014/chart" uri="{C3380CC4-5D6E-409C-BE32-E72D297353CC}">
                <c16:uniqueId val="{00001727-0635-4DDC-93D6-3B744CECD2B8}"/>
              </c:ext>
            </c:extLst>
          </c:dPt>
          <c:dPt>
            <c:idx val="2964"/>
            <c:bubble3D val="0"/>
            <c:spPr>
              <a:solidFill>
                <a:schemeClr val="accent1">
                  <a:lumMod val="50000"/>
                  <a:lumOff val="50000"/>
                </a:schemeClr>
              </a:solidFill>
              <a:ln w="6350">
                <a:noFill/>
              </a:ln>
              <a:effectLst/>
            </c:spPr>
            <c:extLst>
              <c:ext xmlns:c16="http://schemas.microsoft.com/office/drawing/2014/chart" uri="{C3380CC4-5D6E-409C-BE32-E72D297353CC}">
                <c16:uniqueId val="{00001729-0635-4DDC-93D6-3B744CECD2B8}"/>
              </c:ext>
            </c:extLst>
          </c:dPt>
          <c:dPt>
            <c:idx val="2965"/>
            <c:bubble3D val="0"/>
            <c:spPr>
              <a:solidFill>
                <a:schemeClr val="accent2">
                  <a:lumMod val="50000"/>
                  <a:lumOff val="50000"/>
                </a:schemeClr>
              </a:solidFill>
              <a:ln w="6350">
                <a:noFill/>
              </a:ln>
              <a:effectLst/>
            </c:spPr>
            <c:extLst>
              <c:ext xmlns:c16="http://schemas.microsoft.com/office/drawing/2014/chart" uri="{C3380CC4-5D6E-409C-BE32-E72D297353CC}">
                <c16:uniqueId val="{0000172B-0635-4DDC-93D6-3B744CECD2B8}"/>
              </c:ext>
            </c:extLst>
          </c:dPt>
          <c:dPt>
            <c:idx val="2966"/>
            <c:bubble3D val="0"/>
            <c:spPr>
              <a:solidFill>
                <a:schemeClr val="accent3">
                  <a:lumMod val="50000"/>
                  <a:lumOff val="50000"/>
                </a:schemeClr>
              </a:solidFill>
              <a:ln w="6350">
                <a:noFill/>
              </a:ln>
              <a:effectLst/>
            </c:spPr>
            <c:extLst>
              <c:ext xmlns:c16="http://schemas.microsoft.com/office/drawing/2014/chart" uri="{C3380CC4-5D6E-409C-BE32-E72D297353CC}">
                <c16:uniqueId val="{0000172D-0635-4DDC-93D6-3B744CECD2B8}"/>
              </c:ext>
            </c:extLst>
          </c:dPt>
          <c:dPt>
            <c:idx val="2967"/>
            <c:bubble3D val="0"/>
            <c:spPr>
              <a:solidFill>
                <a:schemeClr val="accent4">
                  <a:lumMod val="50000"/>
                  <a:lumOff val="50000"/>
                </a:schemeClr>
              </a:solidFill>
              <a:ln w="6350">
                <a:noFill/>
              </a:ln>
              <a:effectLst/>
            </c:spPr>
            <c:extLst>
              <c:ext xmlns:c16="http://schemas.microsoft.com/office/drawing/2014/chart" uri="{C3380CC4-5D6E-409C-BE32-E72D297353CC}">
                <c16:uniqueId val="{0000172F-0635-4DDC-93D6-3B744CECD2B8}"/>
              </c:ext>
            </c:extLst>
          </c:dPt>
          <c:dPt>
            <c:idx val="2968"/>
            <c:bubble3D val="0"/>
            <c:spPr>
              <a:solidFill>
                <a:schemeClr val="accent5">
                  <a:lumMod val="50000"/>
                  <a:lumOff val="50000"/>
                </a:schemeClr>
              </a:solidFill>
              <a:ln w="6350">
                <a:noFill/>
              </a:ln>
              <a:effectLst/>
            </c:spPr>
            <c:extLst>
              <c:ext xmlns:c16="http://schemas.microsoft.com/office/drawing/2014/chart" uri="{C3380CC4-5D6E-409C-BE32-E72D297353CC}">
                <c16:uniqueId val="{00001731-0635-4DDC-93D6-3B744CECD2B8}"/>
              </c:ext>
            </c:extLst>
          </c:dPt>
          <c:dPt>
            <c:idx val="2969"/>
            <c:bubble3D val="0"/>
            <c:spPr>
              <a:solidFill>
                <a:schemeClr val="accent6">
                  <a:lumMod val="50000"/>
                  <a:lumOff val="50000"/>
                </a:schemeClr>
              </a:solidFill>
              <a:ln w="6350">
                <a:noFill/>
              </a:ln>
              <a:effectLst/>
            </c:spPr>
            <c:extLst>
              <c:ext xmlns:c16="http://schemas.microsoft.com/office/drawing/2014/chart" uri="{C3380CC4-5D6E-409C-BE32-E72D297353CC}">
                <c16:uniqueId val="{00001733-0635-4DDC-93D6-3B744CECD2B8}"/>
              </c:ext>
            </c:extLst>
          </c:dPt>
          <c:dPt>
            <c:idx val="2970"/>
            <c:bubble3D val="0"/>
            <c:spPr>
              <a:solidFill>
                <a:schemeClr val="accent1"/>
              </a:solidFill>
              <a:ln w="6350">
                <a:noFill/>
              </a:ln>
              <a:effectLst/>
            </c:spPr>
            <c:extLst>
              <c:ext xmlns:c16="http://schemas.microsoft.com/office/drawing/2014/chart" uri="{C3380CC4-5D6E-409C-BE32-E72D297353CC}">
                <c16:uniqueId val="{00001735-0635-4DDC-93D6-3B744CECD2B8}"/>
              </c:ext>
            </c:extLst>
          </c:dPt>
          <c:dPt>
            <c:idx val="2971"/>
            <c:bubble3D val="0"/>
            <c:spPr>
              <a:solidFill>
                <a:schemeClr val="accent2"/>
              </a:solidFill>
              <a:ln w="6350">
                <a:noFill/>
              </a:ln>
              <a:effectLst/>
            </c:spPr>
            <c:extLst>
              <c:ext xmlns:c16="http://schemas.microsoft.com/office/drawing/2014/chart" uri="{C3380CC4-5D6E-409C-BE32-E72D297353CC}">
                <c16:uniqueId val="{00001737-0635-4DDC-93D6-3B744CECD2B8}"/>
              </c:ext>
            </c:extLst>
          </c:dPt>
          <c:dPt>
            <c:idx val="2972"/>
            <c:bubble3D val="0"/>
            <c:spPr>
              <a:solidFill>
                <a:schemeClr val="accent3"/>
              </a:solidFill>
              <a:ln w="6350">
                <a:noFill/>
              </a:ln>
              <a:effectLst/>
            </c:spPr>
            <c:extLst>
              <c:ext xmlns:c16="http://schemas.microsoft.com/office/drawing/2014/chart" uri="{C3380CC4-5D6E-409C-BE32-E72D297353CC}">
                <c16:uniqueId val="{00001739-0635-4DDC-93D6-3B744CECD2B8}"/>
              </c:ext>
            </c:extLst>
          </c:dPt>
          <c:dPt>
            <c:idx val="2973"/>
            <c:bubble3D val="0"/>
            <c:spPr>
              <a:solidFill>
                <a:schemeClr val="accent4"/>
              </a:solidFill>
              <a:ln w="6350">
                <a:noFill/>
              </a:ln>
              <a:effectLst/>
            </c:spPr>
            <c:extLst>
              <c:ext xmlns:c16="http://schemas.microsoft.com/office/drawing/2014/chart" uri="{C3380CC4-5D6E-409C-BE32-E72D297353CC}">
                <c16:uniqueId val="{0000173B-0635-4DDC-93D6-3B744CECD2B8}"/>
              </c:ext>
            </c:extLst>
          </c:dPt>
          <c:dPt>
            <c:idx val="2974"/>
            <c:bubble3D val="0"/>
            <c:spPr>
              <a:solidFill>
                <a:schemeClr val="accent5"/>
              </a:solidFill>
              <a:ln w="6350">
                <a:noFill/>
              </a:ln>
              <a:effectLst/>
            </c:spPr>
            <c:extLst>
              <c:ext xmlns:c16="http://schemas.microsoft.com/office/drawing/2014/chart" uri="{C3380CC4-5D6E-409C-BE32-E72D297353CC}">
                <c16:uniqueId val="{0000173D-0635-4DDC-93D6-3B744CECD2B8}"/>
              </c:ext>
            </c:extLst>
          </c:dPt>
          <c:dPt>
            <c:idx val="2975"/>
            <c:bubble3D val="0"/>
            <c:spPr>
              <a:solidFill>
                <a:schemeClr val="accent6"/>
              </a:solidFill>
              <a:ln w="6350">
                <a:noFill/>
              </a:ln>
              <a:effectLst/>
            </c:spPr>
            <c:extLst>
              <c:ext xmlns:c16="http://schemas.microsoft.com/office/drawing/2014/chart" uri="{C3380CC4-5D6E-409C-BE32-E72D297353CC}">
                <c16:uniqueId val="{0000173F-0635-4DDC-93D6-3B744CECD2B8}"/>
              </c:ext>
            </c:extLst>
          </c:dPt>
          <c:dPt>
            <c:idx val="2976"/>
            <c:bubble3D val="0"/>
            <c:spPr>
              <a:solidFill>
                <a:schemeClr val="accent1">
                  <a:lumMod val="60000"/>
                </a:schemeClr>
              </a:solidFill>
              <a:ln w="6350">
                <a:noFill/>
              </a:ln>
              <a:effectLst/>
            </c:spPr>
            <c:extLst>
              <c:ext xmlns:c16="http://schemas.microsoft.com/office/drawing/2014/chart" uri="{C3380CC4-5D6E-409C-BE32-E72D297353CC}">
                <c16:uniqueId val="{00001741-0635-4DDC-93D6-3B744CECD2B8}"/>
              </c:ext>
            </c:extLst>
          </c:dPt>
          <c:dPt>
            <c:idx val="2977"/>
            <c:bubble3D val="0"/>
            <c:spPr>
              <a:solidFill>
                <a:schemeClr val="accent2">
                  <a:lumMod val="60000"/>
                </a:schemeClr>
              </a:solidFill>
              <a:ln w="6350">
                <a:noFill/>
              </a:ln>
              <a:effectLst/>
            </c:spPr>
            <c:extLst>
              <c:ext xmlns:c16="http://schemas.microsoft.com/office/drawing/2014/chart" uri="{C3380CC4-5D6E-409C-BE32-E72D297353CC}">
                <c16:uniqueId val="{00001743-0635-4DDC-93D6-3B744CECD2B8}"/>
              </c:ext>
            </c:extLst>
          </c:dPt>
          <c:dPt>
            <c:idx val="2978"/>
            <c:bubble3D val="0"/>
            <c:spPr>
              <a:solidFill>
                <a:schemeClr val="accent3">
                  <a:lumMod val="60000"/>
                </a:schemeClr>
              </a:solidFill>
              <a:ln w="6350">
                <a:noFill/>
              </a:ln>
              <a:effectLst/>
            </c:spPr>
            <c:extLst>
              <c:ext xmlns:c16="http://schemas.microsoft.com/office/drawing/2014/chart" uri="{C3380CC4-5D6E-409C-BE32-E72D297353CC}">
                <c16:uniqueId val="{00001745-0635-4DDC-93D6-3B744CECD2B8}"/>
              </c:ext>
            </c:extLst>
          </c:dPt>
          <c:dPt>
            <c:idx val="2979"/>
            <c:bubble3D val="0"/>
            <c:spPr>
              <a:solidFill>
                <a:schemeClr val="accent4">
                  <a:lumMod val="60000"/>
                </a:schemeClr>
              </a:solidFill>
              <a:ln w="6350">
                <a:noFill/>
              </a:ln>
              <a:effectLst/>
            </c:spPr>
            <c:extLst>
              <c:ext xmlns:c16="http://schemas.microsoft.com/office/drawing/2014/chart" uri="{C3380CC4-5D6E-409C-BE32-E72D297353CC}">
                <c16:uniqueId val="{00001747-0635-4DDC-93D6-3B744CECD2B8}"/>
              </c:ext>
            </c:extLst>
          </c:dPt>
          <c:dPt>
            <c:idx val="2980"/>
            <c:bubble3D val="0"/>
            <c:spPr>
              <a:solidFill>
                <a:schemeClr val="accent5">
                  <a:lumMod val="60000"/>
                </a:schemeClr>
              </a:solidFill>
              <a:ln w="6350">
                <a:noFill/>
              </a:ln>
              <a:effectLst/>
            </c:spPr>
            <c:extLst>
              <c:ext xmlns:c16="http://schemas.microsoft.com/office/drawing/2014/chart" uri="{C3380CC4-5D6E-409C-BE32-E72D297353CC}">
                <c16:uniqueId val="{00001749-0635-4DDC-93D6-3B744CECD2B8}"/>
              </c:ext>
            </c:extLst>
          </c:dPt>
          <c:dPt>
            <c:idx val="2981"/>
            <c:bubble3D val="0"/>
            <c:spPr>
              <a:solidFill>
                <a:schemeClr val="accent6">
                  <a:lumMod val="60000"/>
                </a:schemeClr>
              </a:solidFill>
              <a:ln w="6350">
                <a:noFill/>
              </a:ln>
              <a:effectLst/>
            </c:spPr>
            <c:extLst>
              <c:ext xmlns:c16="http://schemas.microsoft.com/office/drawing/2014/chart" uri="{C3380CC4-5D6E-409C-BE32-E72D297353CC}">
                <c16:uniqueId val="{0000174B-0635-4DDC-93D6-3B744CECD2B8}"/>
              </c:ext>
            </c:extLst>
          </c:dPt>
          <c:dPt>
            <c:idx val="2982"/>
            <c:bubble3D val="0"/>
            <c:spPr>
              <a:solidFill>
                <a:schemeClr val="accent1">
                  <a:lumMod val="80000"/>
                  <a:lumOff val="20000"/>
                </a:schemeClr>
              </a:solidFill>
              <a:ln w="6350">
                <a:noFill/>
              </a:ln>
              <a:effectLst/>
            </c:spPr>
            <c:extLst>
              <c:ext xmlns:c16="http://schemas.microsoft.com/office/drawing/2014/chart" uri="{C3380CC4-5D6E-409C-BE32-E72D297353CC}">
                <c16:uniqueId val="{0000174D-0635-4DDC-93D6-3B744CECD2B8}"/>
              </c:ext>
            </c:extLst>
          </c:dPt>
          <c:dPt>
            <c:idx val="2983"/>
            <c:bubble3D val="0"/>
            <c:spPr>
              <a:solidFill>
                <a:schemeClr val="accent2">
                  <a:lumMod val="80000"/>
                  <a:lumOff val="20000"/>
                </a:schemeClr>
              </a:solidFill>
              <a:ln w="6350">
                <a:noFill/>
              </a:ln>
              <a:effectLst/>
            </c:spPr>
            <c:extLst>
              <c:ext xmlns:c16="http://schemas.microsoft.com/office/drawing/2014/chart" uri="{C3380CC4-5D6E-409C-BE32-E72D297353CC}">
                <c16:uniqueId val="{0000174F-0635-4DDC-93D6-3B744CECD2B8}"/>
              </c:ext>
            </c:extLst>
          </c:dPt>
          <c:dPt>
            <c:idx val="2984"/>
            <c:bubble3D val="0"/>
            <c:spPr>
              <a:solidFill>
                <a:schemeClr val="accent3">
                  <a:lumMod val="80000"/>
                  <a:lumOff val="20000"/>
                </a:schemeClr>
              </a:solidFill>
              <a:ln w="6350">
                <a:noFill/>
              </a:ln>
              <a:effectLst/>
            </c:spPr>
            <c:extLst>
              <c:ext xmlns:c16="http://schemas.microsoft.com/office/drawing/2014/chart" uri="{C3380CC4-5D6E-409C-BE32-E72D297353CC}">
                <c16:uniqueId val="{00001751-0635-4DDC-93D6-3B744CECD2B8}"/>
              </c:ext>
            </c:extLst>
          </c:dPt>
          <c:dPt>
            <c:idx val="2985"/>
            <c:bubble3D val="0"/>
            <c:spPr>
              <a:solidFill>
                <a:schemeClr val="accent4">
                  <a:lumMod val="80000"/>
                  <a:lumOff val="20000"/>
                </a:schemeClr>
              </a:solidFill>
              <a:ln w="6350">
                <a:noFill/>
              </a:ln>
              <a:effectLst/>
            </c:spPr>
            <c:extLst>
              <c:ext xmlns:c16="http://schemas.microsoft.com/office/drawing/2014/chart" uri="{C3380CC4-5D6E-409C-BE32-E72D297353CC}">
                <c16:uniqueId val="{00001753-0635-4DDC-93D6-3B744CECD2B8}"/>
              </c:ext>
            </c:extLst>
          </c:dPt>
          <c:dPt>
            <c:idx val="2986"/>
            <c:bubble3D val="0"/>
            <c:spPr>
              <a:solidFill>
                <a:schemeClr val="accent5">
                  <a:lumMod val="80000"/>
                  <a:lumOff val="20000"/>
                </a:schemeClr>
              </a:solidFill>
              <a:ln w="6350">
                <a:noFill/>
              </a:ln>
              <a:effectLst/>
            </c:spPr>
            <c:extLst>
              <c:ext xmlns:c16="http://schemas.microsoft.com/office/drawing/2014/chart" uri="{C3380CC4-5D6E-409C-BE32-E72D297353CC}">
                <c16:uniqueId val="{00001755-0635-4DDC-93D6-3B744CECD2B8}"/>
              </c:ext>
            </c:extLst>
          </c:dPt>
          <c:dPt>
            <c:idx val="2987"/>
            <c:bubble3D val="0"/>
            <c:spPr>
              <a:solidFill>
                <a:schemeClr val="accent6">
                  <a:lumMod val="80000"/>
                  <a:lumOff val="20000"/>
                </a:schemeClr>
              </a:solidFill>
              <a:ln w="6350">
                <a:noFill/>
              </a:ln>
              <a:effectLst/>
            </c:spPr>
            <c:extLst>
              <c:ext xmlns:c16="http://schemas.microsoft.com/office/drawing/2014/chart" uri="{C3380CC4-5D6E-409C-BE32-E72D297353CC}">
                <c16:uniqueId val="{00001757-0635-4DDC-93D6-3B744CECD2B8}"/>
              </c:ext>
            </c:extLst>
          </c:dPt>
          <c:dPt>
            <c:idx val="2988"/>
            <c:bubble3D val="0"/>
            <c:spPr>
              <a:solidFill>
                <a:schemeClr val="accent1">
                  <a:lumMod val="80000"/>
                </a:schemeClr>
              </a:solidFill>
              <a:ln w="6350">
                <a:noFill/>
              </a:ln>
              <a:effectLst/>
            </c:spPr>
            <c:extLst>
              <c:ext xmlns:c16="http://schemas.microsoft.com/office/drawing/2014/chart" uri="{C3380CC4-5D6E-409C-BE32-E72D297353CC}">
                <c16:uniqueId val="{00001759-0635-4DDC-93D6-3B744CECD2B8}"/>
              </c:ext>
            </c:extLst>
          </c:dPt>
          <c:dPt>
            <c:idx val="2989"/>
            <c:bubble3D val="0"/>
            <c:spPr>
              <a:solidFill>
                <a:schemeClr val="accent2">
                  <a:lumMod val="80000"/>
                </a:schemeClr>
              </a:solidFill>
              <a:ln w="6350">
                <a:noFill/>
              </a:ln>
              <a:effectLst/>
            </c:spPr>
            <c:extLst>
              <c:ext xmlns:c16="http://schemas.microsoft.com/office/drawing/2014/chart" uri="{C3380CC4-5D6E-409C-BE32-E72D297353CC}">
                <c16:uniqueId val="{0000175B-0635-4DDC-93D6-3B744CECD2B8}"/>
              </c:ext>
            </c:extLst>
          </c:dPt>
          <c:dPt>
            <c:idx val="2990"/>
            <c:bubble3D val="0"/>
            <c:spPr>
              <a:solidFill>
                <a:schemeClr val="accent3">
                  <a:lumMod val="80000"/>
                </a:schemeClr>
              </a:solidFill>
              <a:ln w="6350">
                <a:noFill/>
              </a:ln>
              <a:effectLst/>
            </c:spPr>
            <c:extLst>
              <c:ext xmlns:c16="http://schemas.microsoft.com/office/drawing/2014/chart" uri="{C3380CC4-5D6E-409C-BE32-E72D297353CC}">
                <c16:uniqueId val="{0000175D-0635-4DDC-93D6-3B744CECD2B8}"/>
              </c:ext>
            </c:extLst>
          </c:dPt>
          <c:dPt>
            <c:idx val="2991"/>
            <c:bubble3D val="0"/>
            <c:spPr>
              <a:solidFill>
                <a:schemeClr val="accent4">
                  <a:lumMod val="80000"/>
                </a:schemeClr>
              </a:solidFill>
              <a:ln w="6350">
                <a:noFill/>
              </a:ln>
              <a:effectLst/>
            </c:spPr>
            <c:extLst>
              <c:ext xmlns:c16="http://schemas.microsoft.com/office/drawing/2014/chart" uri="{C3380CC4-5D6E-409C-BE32-E72D297353CC}">
                <c16:uniqueId val="{0000175F-0635-4DDC-93D6-3B744CECD2B8}"/>
              </c:ext>
            </c:extLst>
          </c:dPt>
          <c:dPt>
            <c:idx val="2992"/>
            <c:bubble3D val="0"/>
            <c:spPr>
              <a:solidFill>
                <a:schemeClr val="accent5">
                  <a:lumMod val="80000"/>
                </a:schemeClr>
              </a:solidFill>
              <a:ln w="6350">
                <a:noFill/>
              </a:ln>
              <a:effectLst/>
            </c:spPr>
            <c:extLst>
              <c:ext xmlns:c16="http://schemas.microsoft.com/office/drawing/2014/chart" uri="{C3380CC4-5D6E-409C-BE32-E72D297353CC}">
                <c16:uniqueId val="{00001761-0635-4DDC-93D6-3B744CECD2B8}"/>
              </c:ext>
            </c:extLst>
          </c:dPt>
          <c:dPt>
            <c:idx val="2993"/>
            <c:bubble3D val="0"/>
            <c:spPr>
              <a:solidFill>
                <a:schemeClr val="accent6">
                  <a:lumMod val="80000"/>
                </a:schemeClr>
              </a:solidFill>
              <a:ln w="6350">
                <a:noFill/>
              </a:ln>
              <a:effectLst/>
            </c:spPr>
            <c:extLst>
              <c:ext xmlns:c16="http://schemas.microsoft.com/office/drawing/2014/chart" uri="{C3380CC4-5D6E-409C-BE32-E72D297353CC}">
                <c16:uniqueId val="{00001763-0635-4DDC-93D6-3B744CECD2B8}"/>
              </c:ext>
            </c:extLst>
          </c:dPt>
          <c:dPt>
            <c:idx val="2994"/>
            <c:bubble3D val="0"/>
            <c:spPr>
              <a:solidFill>
                <a:schemeClr val="accent1">
                  <a:lumMod val="60000"/>
                  <a:lumOff val="40000"/>
                </a:schemeClr>
              </a:solidFill>
              <a:ln w="6350">
                <a:noFill/>
              </a:ln>
              <a:effectLst/>
            </c:spPr>
            <c:extLst>
              <c:ext xmlns:c16="http://schemas.microsoft.com/office/drawing/2014/chart" uri="{C3380CC4-5D6E-409C-BE32-E72D297353CC}">
                <c16:uniqueId val="{00001765-0635-4DDC-93D6-3B744CECD2B8}"/>
              </c:ext>
            </c:extLst>
          </c:dPt>
          <c:dPt>
            <c:idx val="2995"/>
            <c:bubble3D val="0"/>
            <c:spPr>
              <a:solidFill>
                <a:schemeClr val="accent2">
                  <a:lumMod val="60000"/>
                  <a:lumOff val="40000"/>
                </a:schemeClr>
              </a:solidFill>
              <a:ln w="6350">
                <a:noFill/>
              </a:ln>
              <a:effectLst/>
            </c:spPr>
            <c:extLst>
              <c:ext xmlns:c16="http://schemas.microsoft.com/office/drawing/2014/chart" uri="{C3380CC4-5D6E-409C-BE32-E72D297353CC}">
                <c16:uniqueId val="{00001767-0635-4DDC-93D6-3B744CECD2B8}"/>
              </c:ext>
            </c:extLst>
          </c:dPt>
          <c:dPt>
            <c:idx val="2996"/>
            <c:bubble3D val="0"/>
            <c:spPr>
              <a:solidFill>
                <a:schemeClr val="accent3">
                  <a:lumMod val="60000"/>
                  <a:lumOff val="40000"/>
                </a:schemeClr>
              </a:solidFill>
              <a:ln w="6350">
                <a:noFill/>
              </a:ln>
              <a:effectLst/>
            </c:spPr>
            <c:extLst>
              <c:ext xmlns:c16="http://schemas.microsoft.com/office/drawing/2014/chart" uri="{C3380CC4-5D6E-409C-BE32-E72D297353CC}">
                <c16:uniqueId val="{00001769-0635-4DDC-93D6-3B744CECD2B8}"/>
              </c:ext>
            </c:extLst>
          </c:dPt>
          <c:dPt>
            <c:idx val="2997"/>
            <c:bubble3D val="0"/>
            <c:spPr>
              <a:solidFill>
                <a:schemeClr val="accent4">
                  <a:lumMod val="60000"/>
                  <a:lumOff val="40000"/>
                </a:schemeClr>
              </a:solidFill>
              <a:ln w="6350">
                <a:noFill/>
              </a:ln>
              <a:effectLst/>
            </c:spPr>
            <c:extLst>
              <c:ext xmlns:c16="http://schemas.microsoft.com/office/drawing/2014/chart" uri="{C3380CC4-5D6E-409C-BE32-E72D297353CC}">
                <c16:uniqueId val="{0000176B-0635-4DDC-93D6-3B744CECD2B8}"/>
              </c:ext>
            </c:extLst>
          </c:dPt>
          <c:dPt>
            <c:idx val="2998"/>
            <c:bubble3D val="0"/>
            <c:spPr>
              <a:solidFill>
                <a:schemeClr val="accent5">
                  <a:lumMod val="60000"/>
                  <a:lumOff val="40000"/>
                </a:schemeClr>
              </a:solidFill>
              <a:ln w="6350">
                <a:noFill/>
              </a:ln>
              <a:effectLst/>
            </c:spPr>
            <c:extLst>
              <c:ext xmlns:c16="http://schemas.microsoft.com/office/drawing/2014/chart" uri="{C3380CC4-5D6E-409C-BE32-E72D297353CC}">
                <c16:uniqueId val="{0000176D-0635-4DDC-93D6-3B744CECD2B8}"/>
              </c:ext>
            </c:extLst>
          </c:dPt>
          <c:dPt>
            <c:idx val="2999"/>
            <c:bubble3D val="0"/>
            <c:spPr>
              <a:solidFill>
                <a:schemeClr val="accent6">
                  <a:lumMod val="60000"/>
                  <a:lumOff val="40000"/>
                </a:schemeClr>
              </a:solidFill>
              <a:ln w="6350">
                <a:noFill/>
              </a:ln>
              <a:effectLst/>
            </c:spPr>
            <c:extLst>
              <c:ext xmlns:c16="http://schemas.microsoft.com/office/drawing/2014/chart" uri="{C3380CC4-5D6E-409C-BE32-E72D297353CC}">
                <c16:uniqueId val="{0000176F-0635-4DDC-93D6-3B744CECD2B8}"/>
              </c:ext>
            </c:extLst>
          </c:dPt>
          <c:dPt>
            <c:idx val="3000"/>
            <c:bubble3D val="0"/>
            <c:spPr>
              <a:solidFill>
                <a:schemeClr val="accent1">
                  <a:lumMod val="50000"/>
                </a:schemeClr>
              </a:solidFill>
              <a:ln w="6350">
                <a:noFill/>
              </a:ln>
              <a:effectLst/>
            </c:spPr>
            <c:extLst>
              <c:ext xmlns:c16="http://schemas.microsoft.com/office/drawing/2014/chart" uri="{C3380CC4-5D6E-409C-BE32-E72D297353CC}">
                <c16:uniqueId val="{00001771-0635-4DDC-93D6-3B744CECD2B8}"/>
              </c:ext>
            </c:extLst>
          </c:dPt>
          <c:dPt>
            <c:idx val="3001"/>
            <c:bubble3D val="0"/>
            <c:spPr>
              <a:solidFill>
                <a:schemeClr val="accent2">
                  <a:lumMod val="50000"/>
                </a:schemeClr>
              </a:solidFill>
              <a:ln w="6350">
                <a:noFill/>
              </a:ln>
              <a:effectLst/>
            </c:spPr>
            <c:extLst>
              <c:ext xmlns:c16="http://schemas.microsoft.com/office/drawing/2014/chart" uri="{C3380CC4-5D6E-409C-BE32-E72D297353CC}">
                <c16:uniqueId val="{00001773-0635-4DDC-93D6-3B744CECD2B8}"/>
              </c:ext>
            </c:extLst>
          </c:dPt>
          <c:dPt>
            <c:idx val="3002"/>
            <c:bubble3D val="0"/>
            <c:spPr>
              <a:solidFill>
                <a:schemeClr val="accent3">
                  <a:lumMod val="50000"/>
                </a:schemeClr>
              </a:solidFill>
              <a:ln w="6350">
                <a:noFill/>
              </a:ln>
              <a:effectLst/>
            </c:spPr>
            <c:extLst>
              <c:ext xmlns:c16="http://schemas.microsoft.com/office/drawing/2014/chart" uri="{C3380CC4-5D6E-409C-BE32-E72D297353CC}">
                <c16:uniqueId val="{00001775-0635-4DDC-93D6-3B744CECD2B8}"/>
              </c:ext>
            </c:extLst>
          </c:dPt>
          <c:dPt>
            <c:idx val="3003"/>
            <c:bubble3D val="0"/>
            <c:spPr>
              <a:solidFill>
                <a:schemeClr val="accent4">
                  <a:lumMod val="50000"/>
                </a:schemeClr>
              </a:solidFill>
              <a:ln w="6350">
                <a:noFill/>
              </a:ln>
              <a:effectLst/>
            </c:spPr>
            <c:extLst>
              <c:ext xmlns:c16="http://schemas.microsoft.com/office/drawing/2014/chart" uri="{C3380CC4-5D6E-409C-BE32-E72D297353CC}">
                <c16:uniqueId val="{00001777-0635-4DDC-93D6-3B744CECD2B8}"/>
              </c:ext>
            </c:extLst>
          </c:dPt>
          <c:dPt>
            <c:idx val="3004"/>
            <c:bubble3D val="0"/>
            <c:spPr>
              <a:solidFill>
                <a:schemeClr val="accent5">
                  <a:lumMod val="50000"/>
                </a:schemeClr>
              </a:solidFill>
              <a:ln w="6350">
                <a:noFill/>
              </a:ln>
              <a:effectLst/>
            </c:spPr>
            <c:extLst>
              <c:ext xmlns:c16="http://schemas.microsoft.com/office/drawing/2014/chart" uri="{C3380CC4-5D6E-409C-BE32-E72D297353CC}">
                <c16:uniqueId val="{00001779-0635-4DDC-93D6-3B744CECD2B8}"/>
              </c:ext>
            </c:extLst>
          </c:dPt>
          <c:dPt>
            <c:idx val="3005"/>
            <c:bubble3D val="0"/>
            <c:spPr>
              <a:solidFill>
                <a:schemeClr val="accent6">
                  <a:lumMod val="50000"/>
                </a:schemeClr>
              </a:solidFill>
              <a:ln w="6350">
                <a:noFill/>
              </a:ln>
              <a:effectLst/>
            </c:spPr>
            <c:extLst>
              <c:ext xmlns:c16="http://schemas.microsoft.com/office/drawing/2014/chart" uri="{C3380CC4-5D6E-409C-BE32-E72D297353CC}">
                <c16:uniqueId val="{0000177B-0635-4DDC-93D6-3B744CECD2B8}"/>
              </c:ext>
            </c:extLst>
          </c:dPt>
          <c:dPt>
            <c:idx val="3006"/>
            <c:bubble3D val="0"/>
            <c:spPr>
              <a:solidFill>
                <a:schemeClr val="accent1">
                  <a:lumMod val="70000"/>
                  <a:lumOff val="30000"/>
                </a:schemeClr>
              </a:solidFill>
              <a:ln w="6350">
                <a:noFill/>
              </a:ln>
              <a:effectLst/>
            </c:spPr>
            <c:extLst>
              <c:ext xmlns:c16="http://schemas.microsoft.com/office/drawing/2014/chart" uri="{C3380CC4-5D6E-409C-BE32-E72D297353CC}">
                <c16:uniqueId val="{0000177D-0635-4DDC-93D6-3B744CECD2B8}"/>
              </c:ext>
            </c:extLst>
          </c:dPt>
          <c:dPt>
            <c:idx val="3007"/>
            <c:bubble3D val="0"/>
            <c:spPr>
              <a:solidFill>
                <a:schemeClr val="accent2">
                  <a:lumMod val="70000"/>
                  <a:lumOff val="30000"/>
                </a:schemeClr>
              </a:solidFill>
              <a:ln w="6350">
                <a:noFill/>
              </a:ln>
              <a:effectLst/>
            </c:spPr>
            <c:extLst>
              <c:ext xmlns:c16="http://schemas.microsoft.com/office/drawing/2014/chart" uri="{C3380CC4-5D6E-409C-BE32-E72D297353CC}">
                <c16:uniqueId val="{0000177F-0635-4DDC-93D6-3B744CECD2B8}"/>
              </c:ext>
            </c:extLst>
          </c:dPt>
          <c:dPt>
            <c:idx val="3008"/>
            <c:bubble3D val="0"/>
            <c:spPr>
              <a:solidFill>
                <a:schemeClr val="accent3">
                  <a:lumMod val="70000"/>
                  <a:lumOff val="30000"/>
                </a:schemeClr>
              </a:solidFill>
              <a:ln w="6350">
                <a:noFill/>
              </a:ln>
              <a:effectLst/>
            </c:spPr>
            <c:extLst>
              <c:ext xmlns:c16="http://schemas.microsoft.com/office/drawing/2014/chart" uri="{C3380CC4-5D6E-409C-BE32-E72D297353CC}">
                <c16:uniqueId val="{00001781-0635-4DDC-93D6-3B744CECD2B8}"/>
              </c:ext>
            </c:extLst>
          </c:dPt>
          <c:dPt>
            <c:idx val="3009"/>
            <c:bubble3D val="0"/>
            <c:spPr>
              <a:solidFill>
                <a:schemeClr val="accent4">
                  <a:lumMod val="70000"/>
                  <a:lumOff val="30000"/>
                </a:schemeClr>
              </a:solidFill>
              <a:ln w="6350">
                <a:noFill/>
              </a:ln>
              <a:effectLst/>
            </c:spPr>
            <c:extLst>
              <c:ext xmlns:c16="http://schemas.microsoft.com/office/drawing/2014/chart" uri="{C3380CC4-5D6E-409C-BE32-E72D297353CC}">
                <c16:uniqueId val="{00001783-0635-4DDC-93D6-3B744CECD2B8}"/>
              </c:ext>
            </c:extLst>
          </c:dPt>
          <c:dPt>
            <c:idx val="3010"/>
            <c:bubble3D val="0"/>
            <c:spPr>
              <a:solidFill>
                <a:schemeClr val="accent5">
                  <a:lumMod val="70000"/>
                  <a:lumOff val="30000"/>
                </a:schemeClr>
              </a:solidFill>
              <a:ln w="6350">
                <a:noFill/>
              </a:ln>
              <a:effectLst/>
            </c:spPr>
            <c:extLst>
              <c:ext xmlns:c16="http://schemas.microsoft.com/office/drawing/2014/chart" uri="{C3380CC4-5D6E-409C-BE32-E72D297353CC}">
                <c16:uniqueId val="{00001785-0635-4DDC-93D6-3B744CECD2B8}"/>
              </c:ext>
            </c:extLst>
          </c:dPt>
          <c:dPt>
            <c:idx val="3011"/>
            <c:bubble3D val="0"/>
            <c:spPr>
              <a:solidFill>
                <a:schemeClr val="accent6">
                  <a:lumMod val="70000"/>
                  <a:lumOff val="30000"/>
                </a:schemeClr>
              </a:solidFill>
              <a:ln w="6350">
                <a:noFill/>
              </a:ln>
              <a:effectLst/>
            </c:spPr>
            <c:extLst>
              <c:ext xmlns:c16="http://schemas.microsoft.com/office/drawing/2014/chart" uri="{C3380CC4-5D6E-409C-BE32-E72D297353CC}">
                <c16:uniqueId val="{00001787-0635-4DDC-93D6-3B744CECD2B8}"/>
              </c:ext>
            </c:extLst>
          </c:dPt>
          <c:dPt>
            <c:idx val="3012"/>
            <c:bubble3D val="0"/>
            <c:spPr>
              <a:solidFill>
                <a:schemeClr val="accent1">
                  <a:lumMod val="70000"/>
                </a:schemeClr>
              </a:solidFill>
              <a:ln w="6350">
                <a:noFill/>
              </a:ln>
              <a:effectLst/>
            </c:spPr>
            <c:extLst>
              <c:ext xmlns:c16="http://schemas.microsoft.com/office/drawing/2014/chart" uri="{C3380CC4-5D6E-409C-BE32-E72D297353CC}">
                <c16:uniqueId val="{00001789-0635-4DDC-93D6-3B744CECD2B8}"/>
              </c:ext>
            </c:extLst>
          </c:dPt>
          <c:dPt>
            <c:idx val="3013"/>
            <c:bubble3D val="0"/>
            <c:spPr>
              <a:solidFill>
                <a:schemeClr val="accent2">
                  <a:lumMod val="70000"/>
                </a:schemeClr>
              </a:solidFill>
              <a:ln w="6350">
                <a:noFill/>
              </a:ln>
              <a:effectLst/>
            </c:spPr>
            <c:extLst>
              <c:ext xmlns:c16="http://schemas.microsoft.com/office/drawing/2014/chart" uri="{C3380CC4-5D6E-409C-BE32-E72D297353CC}">
                <c16:uniqueId val="{0000178B-0635-4DDC-93D6-3B744CECD2B8}"/>
              </c:ext>
            </c:extLst>
          </c:dPt>
          <c:dPt>
            <c:idx val="3014"/>
            <c:bubble3D val="0"/>
            <c:spPr>
              <a:solidFill>
                <a:schemeClr val="accent3">
                  <a:lumMod val="70000"/>
                </a:schemeClr>
              </a:solidFill>
              <a:ln w="6350">
                <a:noFill/>
              </a:ln>
              <a:effectLst/>
            </c:spPr>
            <c:extLst>
              <c:ext xmlns:c16="http://schemas.microsoft.com/office/drawing/2014/chart" uri="{C3380CC4-5D6E-409C-BE32-E72D297353CC}">
                <c16:uniqueId val="{0000178D-0635-4DDC-93D6-3B744CECD2B8}"/>
              </c:ext>
            </c:extLst>
          </c:dPt>
          <c:dPt>
            <c:idx val="3015"/>
            <c:bubble3D val="0"/>
            <c:spPr>
              <a:solidFill>
                <a:schemeClr val="accent4">
                  <a:lumMod val="70000"/>
                </a:schemeClr>
              </a:solidFill>
              <a:ln w="6350">
                <a:noFill/>
              </a:ln>
              <a:effectLst/>
            </c:spPr>
            <c:extLst>
              <c:ext xmlns:c16="http://schemas.microsoft.com/office/drawing/2014/chart" uri="{C3380CC4-5D6E-409C-BE32-E72D297353CC}">
                <c16:uniqueId val="{0000178F-0635-4DDC-93D6-3B744CECD2B8}"/>
              </c:ext>
            </c:extLst>
          </c:dPt>
          <c:dPt>
            <c:idx val="3016"/>
            <c:bubble3D val="0"/>
            <c:spPr>
              <a:solidFill>
                <a:schemeClr val="accent5">
                  <a:lumMod val="70000"/>
                </a:schemeClr>
              </a:solidFill>
              <a:ln w="6350">
                <a:noFill/>
              </a:ln>
              <a:effectLst/>
            </c:spPr>
            <c:extLst>
              <c:ext xmlns:c16="http://schemas.microsoft.com/office/drawing/2014/chart" uri="{C3380CC4-5D6E-409C-BE32-E72D297353CC}">
                <c16:uniqueId val="{00001791-0635-4DDC-93D6-3B744CECD2B8}"/>
              </c:ext>
            </c:extLst>
          </c:dPt>
          <c:dPt>
            <c:idx val="3017"/>
            <c:bubble3D val="0"/>
            <c:spPr>
              <a:solidFill>
                <a:schemeClr val="accent6">
                  <a:lumMod val="70000"/>
                </a:schemeClr>
              </a:solidFill>
              <a:ln w="6350">
                <a:noFill/>
              </a:ln>
              <a:effectLst/>
            </c:spPr>
            <c:extLst>
              <c:ext xmlns:c16="http://schemas.microsoft.com/office/drawing/2014/chart" uri="{C3380CC4-5D6E-409C-BE32-E72D297353CC}">
                <c16:uniqueId val="{00001793-0635-4DDC-93D6-3B744CECD2B8}"/>
              </c:ext>
            </c:extLst>
          </c:dPt>
          <c:dPt>
            <c:idx val="3018"/>
            <c:bubble3D val="0"/>
            <c:spPr>
              <a:solidFill>
                <a:schemeClr val="accent1">
                  <a:lumMod val="50000"/>
                  <a:lumOff val="50000"/>
                </a:schemeClr>
              </a:solidFill>
              <a:ln w="6350">
                <a:noFill/>
              </a:ln>
              <a:effectLst/>
            </c:spPr>
            <c:extLst>
              <c:ext xmlns:c16="http://schemas.microsoft.com/office/drawing/2014/chart" uri="{C3380CC4-5D6E-409C-BE32-E72D297353CC}">
                <c16:uniqueId val="{00001795-0635-4DDC-93D6-3B744CECD2B8}"/>
              </c:ext>
            </c:extLst>
          </c:dPt>
          <c:dPt>
            <c:idx val="3019"/>
            <c:bubble3D val="0"/>
            <c:spPr>
              <a:solidFill>
                <a:schemeClr val="accent2">
                  <a:lumMod val="50000"/>
                  <a:lumOff val="50000"/>
                </a:schemeClr>
              </a:solidFill>
              <a:ln w="6350">
                <a:noFill/>
              </a:ln>
              <a:effectLst/>
            </c:spPr>
            <c:extLst>
              <c:ext xmlns:c16="http://schemas.microsoft.com/office/drawing/2014/chart" uri="{C3380CC4-5D6E-409C-BE32-E72D297353CC}">
                <c16:uniqueId val="{00001797-0635-4DDC-93D6-3B744CECD2B8}"/>
              </c:ext>
            </c:extLst>
          </c:dPt>
          <c:dPt>
            <c:idx val="3020"/>
            <c:bubble3D val="0"/>
            <c:spPr>
              <a:solidFill>
                <a:schemeClr val="accent3">
                  <a:lumMod val="50000"/>
                  <a:lumOff val="50000"/>
                </a:schemeClr>
              </a:solidFill>
              <a:ln w="6350">
                <a:noFill/>
              </a:ln>
              <a:effectLst/>
            </c:spPr>
            <c:extLst>
              <c:ext xmlns:c16="http://schemas.microsoft.com/office/drawing/2014/chart" uri="{C3380CC4-5D6E-409C-BE32-E72D297353CC}">
                <c16:uniqueId val="{00001799-0635-4DDC-93D6-3B744CECD2B8}"/>
              </c:ext>
            </c:extLst>
          </c:dPt>
          <c:dPt>
            <c:idx val="3021"/>
            <c:bubble3D val="0"/>
            <c:spPr>
              <a:solidFill>
                <a:schemeClr val="accent4">
                  <a:lumMod val="50000"/>
                  <a:lumOff val="50000"/>
                </a:schemeClr>
              </a:solidFill>
              <a:ln w="6350">
                <a:noFill/>
              </a:ln>
              <a:effectLst/>
            </c:spPr>
            <c:extLst>
              <c:ext xmlns:c16="http://schemas.microsoft.com/office/drawing/2014/chart" uri="{C3380CC4-5D6E-409C-BE32-E72D297353CC}">
                <c16:uniqueId val="{0000179B-0635-4DDC-93D6-3B744CECD2B8}"/>
              </c:ext>
            </c:extLst>
          </c:dPt>
          <c:dPt>
            <c:idx val="3022"/>
            <c:bubble3D val="0"/>
            <c:spPr>
              <a:solidFill>
                <a:schemeClr val="accent5">
                  <a:lumMod val="50000"/>
                  <a:lumOff val="50000"/>
                </a:schemeClr>
              </a:solidFill>
              <a:ln w="6350">
                <a:noFill/>
              </a:ln>
              <a:effectLst/>
            </c:spPr>
            <c:extLst>
              <c:ext xmlns:c16="http://schemas.microsoft.com/office/drawing/2014/chart" uri="{C3380CC4-5D6E-409C-BE32-E72D297353CC}">
                <c16:uniqueId val="{0000179D-0635-4DDC-93D6-3B744CECD2B8}"/>
              </c:ext>
            </c:extLst>
          </c:dPt>
          <c:dPt>
            <c:idx val="3023"/>
            <c:bubble3D val="0"/>
            <c:spPr>
              <a:solidFill>
                <a:schemeClr val="accent6">
                  <a:lumMod val="50000"/>
                  <a:lumOff val="50000"/>
                </a:schemeClr>
              </a:solidFill>
              <a:ln w="6350">
                <a:noFill/>
              </a:ln>
              <a:effectLst/>
            </c:spPr>
            <c:extLst>
              <c:ext xmlns:c16="http://schemas.microsoft.com/office/drawing/2014/chart" uri="{C3380CC4-5D6E-409C-BE32-E72D297353CC}">
                <c16:uniqueId val="{0000179F-0635-4DDC-93D6-3B744CECD2B8}"/>
              </c:ext>
            </c:extLst>
          </c:dPt>
          <c:dPt>
            <c:idx val="3024"/>
            <c:bubble3D val="0"/>
            <c:spPr>
              <a:solidFill>
                <a:schemeClr val="accent1"/>
              </a:solidFill>
              <a:ln w="6350">
                <a:noFill/>
              </a:ln>
              <a:effectLst/>
            </c:spPr>
            <c:extLst>
              <c:ext xmlns:c16="http://schemas.microsoft.com/office/drawing/2014/chart" uri="{C3380CC4-5D6E-409C-BE32-E72D297353CC}">
                <c16:uniqueId val="{000017A1-0635-4DDC-93D6-3B744CECD2B8}"/>
              </c:ext>
            </c:extLst>
          </c:dPt>
          <c:dPt>
            <c:idx val="3025"/>
            <c:bubble3D val="0"/>
            <c:spPr>
              <a:solidFill>
                <a:schemeClr val="accent2"/>
              </a:solidFill>
              <a:ln w="6350">
                <a:noFill/>
              </a:ln>
              <a:effectLst/>
            </c:spPr>
            <c:extLst>
              <c:ext xmlns:c16="http://schemas.microsoft.com/office/drawing/2014/chart" uri="{C3380CC4-5D6E-409C-BE32-E72D297353CC}">
                <c16:uniqueId val="{000017A3-0635-4DDC-93D6-3B744CECD2B8}"/>
              </c:ext>
            </c:extLst>
          </c:dPt>
          <c:dPt>
            <c:idx val="3026"/>
            <c:bubble3D val="0"/>
            <c:spPr>
              <a:solidFill>
                <a:schemeClr val="accent3"/>
              </a:solidFill>
              <a:ln w="6350">
                <a:noFill/>
              </a:ln>
              <a:effectLst/>
            </c:spPr>
            <c:extLst>
              <c:ext xmlns:c16="http://schemas.microsoft.com/office/drawing/2014/chart" uri="{C3380CC4-5D6E-409C-BE32-E72D297353CC}">
                <c16:uniqueId val="{000017A5-0635-4DDC-93D6-3B744CECD2B8}"/>
              </c:ext>
            </c:extLst>
          </c:dPt>
          <c:dPt>
            <c:idx val="3027"/>
            <c:bubble3D val="0"/>
            <c:spPr>
              <a:solidFill>
                <a:schemeClr val="accent4"/>
              </a:solidFill>
              <a:ln w="6350">
                <a:noFill/>
              </a:ln>
              <a:effectLst/>
            </c:spPr>
            <c:extLst>
              <c:ext xmlns:c16="http://schemas.microsoft.com/office/drawing/2014/chart" uri="{C3380CC4-5D6E-409C-BE32-E72D297353CC}">
                <c16:uniqueId val="{000017A7-0635-4DDC-93D6-3B744CECD2B8}"/>
              </c:ext>
            </c:extLst>
          </c:dPt>
          <c:dPt>
            <c:idx val="3028"/>
            <c:bubble3D val="0"/>
            <c:spPr>
              <a:solidFill>
                <a:schemeClr val="accent5"/>
              </a:solidFill>
              <a:ln w="6350">
                <a:noFill/>
              </a:ln>
              <a:effectLst/>
            </c:spPr>
            <c:extLst>
              <c:ext xmlns:c16="http://schemas.microsoft.com/office/drawing/2014/chart" uri="{C3380CC4-5D6E-409C-BE32-E72D297353CC}">
                <c16:uniqueId val="{000017A9-0635-4DDC-93D6-3B744CECD2B8}"/>
              </c:ext>
            </c:extLst>
          </c:dPt>
          <c:dPt>
            <c:idx val="3029"/>
            <c:bubble3D val="0"/>
            <c:spPr>
              <a:solidFill>
                <a:schemeClr val="accent6"/>
              </a:solidFill>
              <a:ln w="6350">
                <a:noFill/>
              </a:ln>
              <a:effectLst/>
            </c:spPr>
            <c:extLst>
              <c:ext xmlns:c16="http://schemas.microsoft.com/office/drawing/2014/chart" uri="{C3380CC4-5D6E-409C-BE32-E72D297353CC}">
                <c16:uniqueId val="{000017AB-0635-4DDC-93D6-3B744CECD2B8}"/>
              </c:ext>
            </c:extLst>
          </c:dPt>
          <c:dPt>
            <c:idx val="3030"/>
            <c:bubble3D val="0"/>
            <c:spPr>
              <a:solidFill>
                <a:schemeClr val="accent1">
                  <a:lumMod val="60000"/>
                </a:schemeClr>
              </a:solidFill>
              <a:ln w="6350">
                <a:noFill/>
              </a:ln>
              <a:effectLst/>
            </c:spPr>
            <c:extLst>
              <c:ext xmlns:c16="http://schemas.microsoft.com/office/drawing/2014/chart" uri="{C3380CC4-5D6E-409C-BE32-E72D297353CC}">
                <c16:uniqueId val="{000017AD-0635-4DDC-93D6-3B744CECD2B8}"/>
              </c:ext>
            </c:extLst>
          </c:dPt>
          <c:dPt>
            <c:idx val="3031"/>
            <c:bubble3D val="0"/>
            <c:spPr>
              <a:solidFill>
                <a:schemeClr val="accent2">
                  <a:lumMod val="60000"/>
                </a:schemeClr>
              </a:solidFill>
              <a:ln w="6350">
                <a:noFill/>
              </a:ln>
              <a:effectLst/>
            </c:spPr>
            <c:extLst>
              <c:ext xmlns:c16="http://schemas.microsoft.com/office/drawing/2014/chart" uri="{C3380CC4-5D6E-409C-BE32-E72D297353CC}">
                <c16:uniqueId val="{000017AF-0635-4DDC-93D6-3B744CECD2B8}"/>
              </c:ext>
            </c:extLst>
          </c:dPt>
          <c:dPt>
            <c:idx val="3032"/>
            <c:bubble3D val="0"/>
            <c:spPr>
              <a:solidFill>
                <a:schemeClr val="accent3">
                  <a:lumMod val="60000"/>
                </a:schemeClr>
              </a:solidFill>
              <a:ln w="6350">
                <a:noFill/>
              </a:ln>
              <a:effectLst/>
            </c:spPr>
            <c:extLst>
              <c:ext xmlns:c16="http://schemas.microsoft.com/office/drawing/2014/chart" uri="{C3380CC4-5D6E-409C-BE32-E72D297353CC}">
                <c16:uniqueId val="{000017B1-0635-4DDC-93D6-3B744CECD2B8}"/>
              </c:ext>
            </c:extLst>
          </c:dPt>
          <c:dPt>
            <c:idx val="3033"/>
            <c:bubble3D val="0"/>
            <c:spPr>
              <a:solidFill>
                <a:schemeClr val="accent4">
                  <a:lumMod val="60000"/>
                </a:schemeClr>
              </a:solidFill>
              <a:ln w="6350">
                <a:noFill/>
              </a:ln>
              <a:effectLst/>
            </c:spPr>
            <c:extLst>
              <c:ext xmlns:c16="http://schemas.microsoft.com/office/drawing/2014/chart" uri="{C3380CC4-5D6E-409C-BE32-E72D297353CC}">
                <c16:uniqueId val="{000017B3-0635-4DDC-93D6-3B744CECD2B8}"/>
              </c:ext>
            </c:extLst>
          </c:dPt>
          <c:dPt>
            <c:idx val="3034"/>
            <c:bubble3D val="0"/>
            <c:spPr>
              <a:solidFill>
                <a:schemeClr val="accent5">
                  <a:lumMod val="60000"/>
                </a:schemeClr>
              </a:solidFill>
              <a:ln w="6350">
                <a:noFill/>
              </a:ln>
              <a:effectLst/>
            </c:spPr>
            <c:extLst>
              <c:ext xmlns:c16="http://schemas.microsoft.com/office/drawing/2014/chart" uri="{C3380CC4-5D6E-409C-BE32-E72D297353CC}">
                <c16:uniqueId val="{000017B5-0635-4DDC-93D6-3B744CECD2B8}"/>
              </c:ext>
            </c:extLst>
          </c:dPt>
          <c:dPt>
            <c:idx val="3035"/>
            <c:bubble3D val="0"/>
            <c:spPr>
              <a:solidFill>
                <a:schemeClr val="accent6">
                  <a:lumMod val="60000"/>
                </a:schemeClr>
              </a:solidFill>
              <a:ln w="6350">
                <a:noFill/>
              </a:ln>
              <a:effectLst/>
            </c:spPr>
            <c:extLst>
              <c:ext xmlns:c16="http://schemas.microsoft.com/office/drawing/2014/chart" uri="{C3380CC4-5D6E-409C-BE32-E72D297353CC}">
                <c16:uniqueId val="{000017B7-0635-4DDC-93D6-3B744CECD2B8}"/>
              </c:ext>
            </c:extLst>
          </c:dPt>
          <c:dPt>
            <c:idx val="3036"/>
            <c:bubble3D val="0"/>
            <c:spPr>
              <a:solidFill>
                <a:schemeClr val="accent1">
                  <a:lumMod val="80000"/>
                  <a:lumOff val="20000"/>
                </a:schemeClr>
              </a:solidFill>
              <a:ln w="6350">
                <a:noFill/>
              </a:ln>
              <a:effectLst/>
            </c:spPr>
            <c:extLst>
              <c:ext xmlns:c16="http://schemas.microsoft.com/office/drawing/2014/chart" uri="{C3380CC4-5D6E-409C-BE32-E72D297353CC}">
                <c16:uniqueId val="{000017B9-0635-4DDC-93D6-3B744CECD2B8}"/>
              </c:ext>
            </c:extLst>
          </c:dPt>
          <c:dPt>
            <c:idx val="3037"/>
            <c:bubble3D val="0"/>
            <c:spPr>
              <a:solidFill>
                <a:schemeClr val="accent2">
                  <a:lumMod val="80000"/>
                  <a:lumOff val="20000"/>
                </a:schemeClr>
              </a:solidFill>
              <a:ln w="6350">
                <a:noFill/>
              </a:ln>
              <a:effectLst/>
            </c:spPr>
            <c:extLst>
              <c:ext xmlns:c16="http://schemas.microsoft.com/office/drawing/2014/chart" uri="{C3380CC4-5D6E-409C-BE32-E72D297353CC}">
                <c16:uniqueId val="{000017BB-0635-4DDC-93D6-3B744CECD2B8}"/>
              </c:ext>
            </c:extLst>
          </c:dPt>
          <c:dPt>
            <c:idx val="3038"/>
            <c:bubble3D val="0"/>
            <c:spPr>
              <a:solidFill>
                <a:schemeClr val="accent3">
                  <a:lumMod val="80000"/>
                  <a:lumOff val="20000"/>
                </a:schemeClr>
              </a:solidFill>
              <a:ln w="6350">
                <a:noFill/>
              </a:ln>
              <a:effectLst/>
            </c:spPr>
            <c:extLst>
              <c:ext xmlns:c16="http://schemas.microsoft.com/office/drawing/2014/chart" uri="{C3380CC4-5D6E-409C-BE32-E72D297353CC}">
                <c16:uniqueId val="{000017BD-0635-4DDC-93D6-3B744CECD2B8}"/>
              </c:ext>
            </c:extLst>
          </c:dPt>
          <c:dPt>
            <c:idx val="3039"/>
            <c:bubble3D val="0"/>
            <c:spPr>
              <a:solidFill>
                <a:schemeClr val="accent4">
                  <a:lumMod val="80000"/>
                  <a:lumOff val="20000"/>
                </a:schemeClr>
              </a:solidFill>
              <a:ln w="6350">
                <a:noFill/>
              </a:ln>
              <a:effectLst/>
            </c:spPr>
            <c:extLst>
              <c:ext xmlns:c16="http://schemas.microsoft.com/office/drawing/2014/chart" uri="{C3380CC4-5D6E-409C-BE32-E72D297353CC}">
                <c16:uniqueId val="{000017BF-0635-4DDC-93D6-3B744CECD2B8}"/>
              </c:ext>
            </c:extLst>
          </c:dPt>
          <c:dPt>
            <c:idx val="3040"/>
            <c:bubble3D val="0"/>
            <c:spPr>
              <a:solidFill>
                <a:schemeClr val="accent5">
                  <a:lumMod val="80000"/>
                  <a:lumOff val="20000"/>
                </a:schemeClr>
              </a:solidFill>
              <a:ln w="6350">
                <a:noFill/>
              </a:ln>
              <a:effectLst/>
            </c:spPr>
            <c:extLst>
              <c:ext xmlns:c16="http://schemas.microsoft.com/office/drawing/2014/chart" uri="{C3380CC4-5D6E-409C-BE32-E72D297353CC}">
                <c16:uniqueId val="{000017C1-0635-4DDC-93D6-3B744CECD2B8}"/>
              </c:ext>
            </c:extLst>
          </c:dPt>
          <c:dPt>
            <c:idx val="3041"/>
            <c:bubble3D val="0"/>
            <c:spPr>
              <a:solidFill>
                <a:schemeClr val="accent6">
                  <a:lumMod val="80000"/>
                  <a:lumOff val="20000"/>
                </a:schemeClr>
              </a:solidFill>
              <a:ln w="6350">
                <a:noFill/>
              </a:ln>
              <a:effectLst/>
            </c:spPr>
            <c:extLst>
              <c:ext xmlns:c16="http://schemas.microsoft.com/office/drawing/2014/chart" uri="{C3380CC4-5D6E-409C-BE32-E72D297353CC}">
                <c16:uniqueId val="{000017C3-0635-4DDC-93D6-3B744CECD2B8}"/>
              </c:ext>
            </c:extLst>
          </c:dPt>
          <c:dPt>
            <c:idx val="3042"/>
            <c:bubble3D val="0"/>
            <c:spPr>
              <a:solidFill>
                <a:schemeClr val="accent1">
                  <a:lumMod val="80000"/>
                </a:schemeClr>
              </a:solidFill>
              <a:ln w="6350">
                <a:noFill/>
              </a:ln>
              <a:effectLst/>
            </c:spPr>
            <c:extLst>
              <c:ext xmlns:c16="http://schemas.microsoft.com/office/drawing/2014/chart" uri="{C3380CC4-5D6E-409C-BE32-E72D297353CC}">
                <c16:uniqueId val="{000017C5-0635-4DDC-93D6-3B744CECD2B8}"/>
              </c:ext>
            </c:extLst>
          </c:dPt>
          <c:dPt>
            <c:idx val="3043"/>
            <c:bubble3D val="0"/>
            <c:spPr>
              <a:solidFill>
                <a:schemeClr val="accent2">
                  <a:lumMod val="80000"/>
                </a:schemeClr>
              </a:solidFill>
              <a:ln w="6350">
                <a:noFill/>
              </a:ln>
              <a:effectLst/>
            </c:spPr>
            <c:extLst>
              <c:ext xmlns:c16="http://schemas.microsoft.com/office/drawing/2014/chart" uri="{C3380CC4-5D6E-409C-BE32-E72D297353CC}">
                <c16:uniqueId val="{000017C7-0635-4DDC-93D6-3B744CECD2B8}"/>
              </c:ext>
            </c:extLst>
          </c:dPt>
          <c:dPt>
            <c:idx val="3044"/>
            <c:bubble3D val="0"/>
            <c:spPr>
              <a:solidFill>
                <a:schemeClr val="accent3">
                  <a:lumMod val="80000"/>
                </a:schemeClr>
              </a:solidFill>
              <a:ln w="6350">
                <a:noFill/>
              </a:ln>
              <a:effectLst/>
            </c:spPr>
            <c:extLst>
              <c:ext xmlns:c16="http://schemas.microsoft.com/office/drawing/2014/chart" uri="{C3380CC4-5D6E-409C-BE32-E72D297353CC}">
                <c16:uniqueId val="{000017C9-0635-4DDC-93D6-3B744CECD2B8}"/>
              </c:ext>
            </c:extLst>
          </c:dPt>
          <c:dPt>
            <c:idx val="3045"/>
            <c:bubble3D val="0"/>
            <c:spPr>
              <a:solidFill>
                <a:schemeClr val="accent4">
                  <a:lumMod val="80000"/>
                </a:schemeClr>
              </a:solidFill>
              <a:ln w="6350">
                <a:noFill/>
              </a:ln>
              <a:effectLst/>
            </c:spPr>
            <c:extLst>
              <c:ext xmlns:c16="http://schemas.microsoft.com/office/drawing/2014/chart" uri="{C3380CC4-5D6E-409C-BE32-E72D297353CC}">
                <c16:uniqueId val="{000017CB-0635-4DDC-93D6-3B744CECD2B8}"/>
              </c:ext>
            </c:extLst>
          </c:dPt>
          <c:dPt>
            <c:idx val="3046"/>
            <c:bubble3D val="0"/>
            <c:spPr>
              <a:solidFill>
                <a:schemeClr val="accent5">
                  <a:lumMod val="80000"/>
                </a:schemeClr>
              </a:solidFill>
              <a:ln w="6350">
                <a:noFill/>
              </a:ln>
              <a:effectLst/>
            </c:spPr>
            <c:extLst>
              <c:ext xmlns:c16="http://schemas.microsoft.com/office/drawing/2014/chart" uri="{C3380CC4-5D6E-409C-BE32-E72D297353CC}">
                <c16:uniqueId val="{000017CD-0635-4DDC-93D6-3B744CECD2B8}"/>
              </c:ext>
            </c:extLst>
          </c:dPt>
          <c:dPt>
            <c:idx val="3047"/>
            <c:bubble3D val="0"/>
            <c:spPr>
              <a:solidFill>
                <a:schemeClr val="accent6">
                  <a:lumMod val="80000"/>
                </a:schemeClr>
              </a:solidFill>
              <a:ln w="6350">
                <a:noFill/>
              </a:ln>
              <a:effectLst/>
            </c:spPr>
            <c:extLst>
              <c:ext xmlns:c16="http://schemas.microsoft.com/office/drawing/2014/chart" uri="{C3380CC4-5D6E-409C-BE32-E72D297353CC}">
                <c16:uniqueId val="{000017CF-0635-4DDC-93D6-3B744CECD2B8}"/>
              </c:ext>
            </c:extLst>
          </c:dPt>
          <c:dPt>
            <c:idx val="3048"/>
            <c:bubble3D val="0"/>
            <c:spPr>
              <a:solidFill>
                <a:schemeClr val="accent1">
                  <a:lumMod val="60000"/>
                  <a:lumOff val="40000"/>
                </a:schemeClr>
              </a:solidFill>
              <a:ln w="6350">
                <a:noFill/>
              </a:ln>
              <a:effectLst/>
            </c:spPr>
            <c:extLst>
              <c:ext xmlns:c16="http://schemas.microsoft.com/office/drawing/2014/chart" uri="{C3380CC4-5D6E-409C-BE32-E72D297353CC}">
                <c16:uniqueId val="{000017D1-0635-4DDC-93D6-3B744CECD2B8}"/>
              </c:ext>
            </c:extLst>
          </c:dPt>
          <c:dPt>
            <c:idx val="3049"/>
            <c:bubble3D val="0"/>
            <c:spPr>
              <a:solidFill>
                <a:schemeClr val="accent2">
                  <a:lumMod val="60000"/>
                  <a:lumOff val="40000"/>
                </a:schemeClr>
              </a:solidFill>
              <a:ln w="6350">
                <a:noFill/>
              </a:ln>
              <a:effectLst/>
            </c:spPr>
            <c:extLst>
              <c:ext xmlns:c16="http://schemas.microsoft.com/office/drawing/2014/chart" uri="{C3380CC4-5D6E-409C-BE32-E72D297353CC}">
                <c16:uniqueId val="{000017D3-0635-4DDC-93D6-3B744CECD2B8}"/>
              </c:ext>
            </c:extLst>
          </c:dPt>
          <c:dPt>
            <c:idx val="3050"/>
            <c:bubble3D val="0"/>
            <c:spPr>
              <a:solidFill>
                <a:schemeClr val="accent3">
                  <a:lumMod val="60000"/>
                  <a:lumOff val="40000"/>
                </a:schemeClr>
              </a:solidFill>
              <a:ln w="6350">
                <a:noFill/>
              </a:ln>
              <a:effectLst/>
            </c:spPr>
            <c:extLst>
              <c:ext xmlns:c16="http://schemas.microsoft.com/office/drawing/2014/chart" uri="{C3380CC4-5D6E-409C-BE32-E72D297353CC}">
                <c16:uniqueId val="{000017D5-0635-4DDC-93D6-3B744CECD2B8}"/>
              </c:ext>
            </c:extLst>
          </c:dPt>
          <c:dPt>
            <c:idx val="3051"/>
            <c:bubble3D val="0"/>
            <c:spPr>
              <a:solidFill>
                <a:schemeClr val="accent4">
                  <a:lumMod val="60000"/>
                  <a:lumOff val="40000"/>
                </a:schemeClr>
              </a:solidFill>
              <a:ln w="6350">
                <a:noFill/>
              </a:ln>
              <a:effectLst/>
            </c:spPr>
            <c:extLst>
              <c:ext xmlns:c16="http://schemas.microsoft.com/office/drawing/2014/chart" uri="{C3380CC4-5D6E-409C-BE32-E72D297353CC}">
                <c16:uniqueId val="{000017D7-0635-4DDC-93D6-3B744CECD2B8}"/>
              </c:ext>
            </c:extLst>
          </c:dPt>
          <c:dPt>
            <c:idx val="3052"/>
            <c:bubble3D val="0"/>
            <c:spPr>
              <a:solidFill>
                <a:schemeClr val="accent5">
                  <a:lumMod val="60000"/>
                  <a:lumOff val="40000"/>
                </a:schemeClr>
              </a:solidFill>
              <a:ln w="6350">
                <a:noFill/>
              </a:ln>
              <a:effectLst/>
            </c:spPr>
            <c:extLst>
              <c:ext xmlns:c16="http://schemas.microsoft.com/office/drawing/2014/chart" uri="{C3380CC4-5D6E-409C-BE32-E72D297353CC}">
                <c16:uniqueId val="{000017D9-0635-4DDC-93D6-3B744CECD2B8}"/>
              </c:ext>
            </c:extLst>
          </c:dPt>
          <c:dPt>
            <c:idx val="3053"/>
            <c:bubble3D val="0"/>
            <c:spPr>
              <a:solidFill>
                <a:schemeClr val="accent6">
                  <a:lumMod val="60000"/>
                  <a:lumOff val="40000"/>
                </a:schemeClr>
              </a:solidFill>
              <a:ln w="6350">
                <a:noFill/>
              </a:ln>
              <a:effectLst/>
            </c:spPr>
            <c:extLst>
              <c:ext xmlns:c16="http://schemas.microsoft.com/office/drawing/2014/chart" uri="{C3380CC4-5D6E-409C-BE32-E72D297353CC}">
                <c16:uniqueId val="{000017DB-0635-4DDC-93D6-3B744CECD2B8}"/>
              </c:ext>
            </c:extLst>
          </c:dPt>
          <c:dPt>
            <c:idx val="3054"/>
            <c:bubble3D val="0"/>
            <c:spPr>
              <a:solidFill>
                <a:schemeClr val="accent1">
                  <a:lumMod val="50000"/>
                </a:schemeClr>
              </a:solidFill>
              <a:ln w="6350">
                <a:noFill/>
              </a:ln>
              <a:effectLst/>
            </c:spPr>
            <c:extLst>
              <c:ext xmlns:c16="http://schemas.microsoft.com/office/drawing/2014/chart" uri="{C3380CC4-5D6E-409C-BE32-E72D297353CC}">
                <c16:uniqueId val="{000017DD-0635-4DDC-93D6-3B744CECD2B8}"/>
              </c:ext>
            </c:extLst>
          </c:dPt>
          <c:dPt>
            <c:idx val="3055"/>
            <c:bubble3D val="0"/>
            <c:spPr>
              <a:solidFill>
                <a:schemeClr val="accent2">
                  <a:lumMod val="50000"/>
                </a:schemeClr>
              </a:solidFill>
              <a:ln w="6350">
                <a:noFill/>
              </a:ln>
              <a:effectLst/>
            </c:spPr>
            <c:extLst>
              <c:ext xmlns:c16="http://schemas.microsoft.com/office/drawing/2014/chart" uri="{C3380CC4-5D6E-409C-BE32-E72D297353CC}">
                <c16:uniqueId val="{000017DF-0635-4DDC-93D6-3B744CECD2B8}"/>
              </c:ext>
            </c:extLst>
          </c:dPt>
          <c:dPt>
            <c:idx val="3056"/>
            <c:bubble3D val="0"/>
            <c:spPr>
              <a:solidFill>
                <a:schemeClr val="accent3">
                  <a:lumMod val="50000"/>
                </a:schemeClr>
              </a:solidFill>
              <a:ln w="6350">
                <a:noFill/>
              </a:ln>
              <a:effectLst/>
            </c:spPr>
            <c:extLst>
              <c:ext xmlns:c16="http://schemas.microsoft.com/office/drawing/2014/chart" uri="{C3380CC4-5D6E-409C-BE32-E72D297353CC}">
                <c16:uniqueId val="{000017E1-0635-4DDC-93D6-3B744CECD2B8}"/>
              </c:ext>
            </c:extLst>
          </c:dPt>
          <c:dPt>
            <c:idx val="3057"/>
            <c:bubble3D val="0"/>
            <c:spPr>
              <a:solidFill>
                <a:schemeClr val="accent4">
                  <a:lumMod val="50000"/>
                </a:schemeClr>
              </a:solidFill>
              <a:ln w="6350">
                <a:noFill/>
              </a:ln>
              <a:effectLst/>
            </c:spPr>
            <c:extLst>
              <c:ext xmlns:c16="http://schemas.microsoft.com/office/drawing/2014/chart" uri="{C3380CC4-5D6E-409C-BE32-E72D297353CC}">
                <c16:uniqueId val="{000017E3-0635-4DDC-93D6-3B744CECD2B8}"/>
              </c:ext>
            </c:extLst>
          </c:dPt>
          <c:dPt>
            <c:idx val="3058"/>
            <c:bubble3D val="0"/>
            <c:spPr>
              <a:solidFill>
                <a:schemeClr val="accent5">
                  <a:lumMod val="50000"/>
                </a:schemeClr>
              </a:solidFill>
              <a:ln w="6350">
                <a:noFill/>
              </a:ln>
              <a:effectLst/>
            </c:spPr>
            <c:extLst>
              <c:ext xmlns:c16="http://schemas.microsoft.com/office/drawing/2014/chart" uri="{C3380CC4-5D6E-409C-BE32-E72D297353CC}">
                <c16:uniqueId val="{000017E5-0635-4DDC-93D6-3B744CECD2B8}"/>
              </c:ext>
            </c:extLst>
          </c:dPt>
          <c:dPt>
            <c:idx val="3059"/>
            <c:bubble3D val="0"/>
            <c:spPr>
              <a:solidFill>
                <a:schemeClr val="accent6">
                  <a:lumMod val="50000"/>
                </a:schemeClr>
              </a:solidFill>
              <a:ln w="6350">
                <a:noFill/>
              </a:ln>
              <a:effectLst/>
            </c:spPr>
            <c:extLst>
              <c:ext xmlns:c16="http://schemas.microsoft.com/office/drawing/2014/chart" uri="{C3380CC4-5D6E-409C-BE32-E72D297353CC}">
                <c16:uniqueId val="{000017E7-0635-4DDC-93D6-3B744CECD2B8}"/>
              </c:ext>
            </c:extLst>
          </c:dPt>
          <c:dPt>
            <c:idx val="3060"/>
            <c:bubble3D val="0"/>
            <c:spPr>
              <a:solidFill>
                <a:schemeClr val="accent1">
                  <a:lumMod val="70000"/>
                  <a:lumOff val="30000"/>
                </a:schemeClr>
              </a:solidFill>
              <a:ln w="6350">
                <a:noFill/>
              </a:ln>
              <a:effectLst/>
            </c:spPr>
            <c:extLst>
              <c:ext xmlns:c16="http://schemas.microsoft.com/office/drawing/2014/chart" uri="{C3380CC4-5D6E-409C-BE32-E72D297353CC}">
                <c16:uniqueId val="{000017E9-0635-4DDC-93D6-3B744CECD2B8}"/>
              </c:ext>
            </c:extLst>
          </c:dPt>
          <c:dPt>
            <c:idx val="3061"/>
            <c:bubble3D val="0"/>
            <c:spPr>
              <a:solidFill>
                <a:schemeClr val="accent2">
                  <a:lumMod val="70000"/>
                  <a:lumOff val="30000"/>
                </a:schemeClr>
              </a:solidFill>
              <a:ln w="6350">
                <a:noFill/>
              </a:ln>
              <a:effectLst/>
            </c:spPr>
            <c:extLst>
              <c:ext xmlns:c16="http://schemas.microsoft.com/office/drawing/2014/chart" uri="{C3380CC4-5D6E-409C-BE32-E72D297353CC}">
                <c16:uniqueId val="{000017EB-0635-4DDC-93D6-3B744CECD2B8}"/>
              </c:ext>
            </c:extLst>
          </c:dPt>
          <c:dPt>
            <c:idx val="3062"/>
            <c:bubble3D val="0"/>
            <c:spPr>
              <a:solidFill>
                <a:schemeClr val="accent3">
                  <a:lumMod val="70000"/>
                  <a:lumOff val="30000"/>
                </a:schemeClr>
              </a:solidFill>
              <a:ln w="6350">
                <a:noFill/>
              </a:ln>
              <a:effectLst/>
            </c:spPr>
            <c:extLst>
              <c:ext xmlns:c16="http://schemas.microsoft.com/office/drawing/2014/chart" uri="{C3380CC4-5D6E-409C-BE32-E72D297353CC}">
                <c16:uniqueId val="{000017ED-0635-4DDC-93D6-3B744CECD2B8}"/>
              </c:ext>
            </c:extLst>
          </c:dPt>
          <c:dPt>
            <c:idx val="3063"/>
            <c:bubble3D val="0"/>
            <c:spPr>
              <a:solidFill>
                <a:schemeClr val="accent4">
                  <a:lumMod val="70000"/>
                  <a:lumOff val="30000"/>
                </a:schemeClr>
              </a:solidFill>
              <a:ln w="6350">
                <a:noFill/>
              </a:ln>
              <a:effectLst/>
            </c:spPr>
            <c:extLst>
              <c:ext xmlns:c16="http://schemas.microsoft.com/office/drawing/2014/chart" uri="{C3380CC4-5D6E-409C-BE32-E72D297353CC}">
                <c16:uniqueId val="{000017EF-0635-4DDC-93D6-3B744CECD2B8}"/>
              </c:ext>
            </c:extLst>
          </c:dPt>
          <c:dPt>
            <c:idx val="3064"/>
            <c:bubble3D val="0"/>
            <c:spPr>
              <a:solidFill>
                <a:schemeClr val="accent5">
                  <a:lumMod val="70000"/>
                  <a:lumOff val="30000"/>
                </a:schemeClr>
              </a:solidFill>
              <a:ln w="6350">
                <a:noFill/>
              </a:ln>
              <a:effectLst/>
            </c:spPr>
            <c:extLst>
              <c:ext xmlns:c16="http://schemas.microsoft.com/office/drawing/2014/chart" uri="{C3380CC4-5D6E-409C-BE32-E72D297353CC}">
                <c16:uniqueId val="{000017F1-0635-4DDC-93D6-3B744CECD2B8}"/>
              </c:ext>
            </c:extLst>
          </c:dPt>
          <c:dPt>
            <c:idx val="3065"/>
            <c:bubble3D val="0"/>
            <c:spPr>
              <a:solidFill>
                <a:schemeClr val="accent6">
                  <a:lumMod val="70000"/>
                  <a:lumOff val="30000"/>
                </a:schemeClr>
              </a:solidFill>
              <a:ln w="6350">
                <a:noFill/>
              </a:ln>
              <a:effectLst/>
            </c:spPr>
            <c:extLst>
              <c:ext xmlns:c16="http://schemas.microsoft.com/office/drawing/2014/chart" uri="{C3380CC4-5D6E-409C-BE32-E72D297353CC}">
                <c16:uniqueId val="{000017F3-0635-4DDC-93D6-3B744CECD2B8}"/>
              </c:ext>
            </c:extLst>
          </c:dPt>
          <c:dPt>
            <c:idx val="3066"/>
            <c:bubble3D val="0"/>
            <c:spPr>
              <a:solidFill>
                <a:schemeClr val="accent1">
                  <a:lumMod val="70000"/>
                </a:schemeClr>
              </a:solidFill>
              <a:ln w="6350">
                <a:noFill/>
              </a:ln>
              <a:effectLst/>
            </c:spPr>
            <c:extLst>
              <c:ext xmlns:c16="http://schemas.microsoft.com/office/drawing/2014/chart" uri="{C3380CC4-5D6E-409C-BE32-E72D297353CC}">
                <c16:uniqueId val="{000017F5-0635-4DDC-93D6-3B744CECD2B8}"/>
              </c:ext>
            </c:extLst>
          </c:dPt>
          <c:dPt>
            <c:idx val="3067"/>
            <c:bubble3D val="0"/>
            <c:spPr>
              <a:solidFill>
                <a:schemeClr val="accent2">
                  <a:lumMod val="70000"/>
                </a:schemeClr>
              </a:solidFill>
              <a:ln w="6350">
                <a:noFill/>
              </a:ln>
              <a:effectLst/>
            </c:spPr>
            <c:extLst>
              <c:ext xmlns:c16="http://schemas.microsoft.com/office/drawing/2014/chart" uri="{C3380CC4-5D6E-409C-BE32-E72D297353CC}">
                <c16:uniqueId val="{000017F7-0635-4DDC-93D6-3B744CECD2B8}"/>
              </c:ext>
            </c:extLst>
          </c:dPt>
          <c:dPt>
            <c:idx val="3068"/>
            <c:bubble3D val="0"/>
            <c:spPr>
              <a:solidFill>
                <a:schemeClr val="accent3">
                  <a:lumMod val="70000"/>
                </a:schemeClr>
              </a:solidFill>
              <a:ln w="6350">
                <a:noFill/>
              </a:ln>
              <a:effectLst/>
            </c:spPr>
            <c:extLst>
              <c:ext xmlns:c16="http://schemas.microsoft.com/office/drawing/2014/chart" uri="{C3380CC4-5D6E-409C-BE32-E72D297353CC}">
                <c16:uniqueId val="{000017F9-0635-4DDC-93D6-3B744CECD2B8}"/>
              </c:ext>
            </c:extLst>
          </c:dPt>
          <c:dPt>
            <c:idx val="3069"/>
            <c:bubble3D val="0"/>
            <c:spPr>
              <a:solidFill>
                <a:schemeClr val="accent4">
                  <a:lumMod val="70000"/>
                </a:schemeClr>
              </a:solidFill>
              <a:ln w="6350">
                <a:noFill/>
              </a:ln>
              <a:effectLst/>
            </c:spPr>
            <c:extLst>
              <c:ext xmlns:c16="http://schemas.microsoft.com/office/drawing/2014/chart" uri="{C3380CC4-5D6E-409C-BE32-E72D297353CC}">
                <c16:uniqueId val="{000017FB-0635-4DDC-93D6-3B744CECD2B8}"/>
              </c:ext>
            </c:extLst>
          </c:dPt>
          <c:dPt>
            <c:idx val="3070"/>
            <c:bubble3D val="0"/>
            <c:spPr>
              <a:solidFill>
                <a:schemeClr val="accent5">
                  <a:lumMod val="70000"/>
                </a:schemeClr>
              </a:solidFill>
              <a:ln w="6350">
                <a:noFill/>
              </a:ln>
              <a:effectLst/>
            </c:spPr>
            <c:extLst>
              <c:ext xmlns:c16="http://schemas.microsoft.com/office/drawing/2014/chart" uri="{C3380CC4-5D6E-409C-BE32-E72D297353CC}">
                <c16:uniqueId val="{000017FD-0635-4DDC-93D6-3B744CECD2B8}"/>
              </c:ext>
            </c:extLst>
          </c:dPt>
          <c:dPt>
            <c:idx val="3071"/>
            <c:bubble3D val="0"/>
            <c:spPr>
              <a:solidFill>
                <a:schemeClr val="accent6">
                  <a:lumMod val="70000"/>
                </a:schemeClr>
              </a:solidFill>
              <a:ln w="6350">
                <a:noFill/>
              </a:ln>
              <a:effectLst/>
            </c:spPr>
            <c:extLst>
              <c:ext xmlns:c16="http://schemas.microsoft.com/office/drawing/2014/chart" uri="{C3380CC4-5D6E-409C-BE32-E72D297353CC}">
                <c16:uniqueId val="{000017FF-0635-4DDC-93D6-3B744CECD2B8}"/>
              </c:ext>
            </c:extLst>
          </c:dPt>
          <c:dPt>
            <c:idx val="3072"/>
            <c:bubble3D val="0"/>
            <c:spPr>
              <a:solidFill>
                <a:schemeClr val="accent1">
                  <a:lumMod val="50000"/>
                  <a:lumOff val="50000"/>
                </a:schemeClr>
              </a:solidFill>
              <a:ln w="6350">
                <a:noFill/>
              </a:ln>
              <a:effectLst/>
            </c:spPr>
            <c:extLst>
              <c:ext xmlns:c16="http://schemas.microsoft.com/office/drawing/2014/chart" uri="{C3380CC4-5D6E-409C-BE32-E72D297353CC}">
                <c16:uniqueId val="{00001801-0635-4DDC-93D6-3B744CECD2B8}"/>
              </c:ext>
            </c:extLst>
          </c:dPt>
          <c:dPt>
            <c:idx val="3073"/>
            <c:bubble3D val="0"/>
            <c:spPr>
              <a:solidFill>
                <a:schemeClr val="accent2">
                  <a:lumMod val="50000"/>
                  <a:lumOff val="50000"/>
                </a:schemeClr>
              </a:solidFill>
              <a:ln w="6350">
                <a:noFill/>
              </a:ln>
              <a:effectLst/>
            </c:spPr>
            <c:extLst>
              <c:ext xmlns:c16="http://schemas.microsoft.com/office/drawing/2014/chart" uri="{C3380CC4-5D6E-409C-BE32-E72D297353CC}">
                <c16:uniqueId val="{00001803-0635-4DDC-93D6-3B744CECD2B8}"/>
              </c:ext>
            </c:extLst>
          </c:dPt>
          <c:dPt>
            <c:idx val="3074"/>
            <c:bubble3D val="0"/>
            <c:spPr>
              <a:solidFill>
                <a:schemeClr val="accent3">
                  <a:lumMod val="50000"/>
                  <a:lumOff val="50000"/>
                </a:schemeClr>
              </a:solidFill>
              <a:ln w="6350">
                <a:noFill/>
              </a:ln>
              <a:effectLst/>
            </c:spPr>
            <c:extLst>
              <c:ext xmlns:c16="http://schemas.microsoft.com/office/drawing/2014/chart" uri="{C3380CC4-5D6E-409C-BE32-E72D297353CC}">
                <c16:uniqueId val="{00001805-0635-4DDC-93D6-3B744CECD2B8}"/>
              </c:ext>
            </c:extLst>
          </c:dPt>
          <c:dPt>
            <c:idx val="3075"/>
            <c:bubble3D val="0"/>
            <c:spPr>
              <a:solidFill>
                <a:schemeClr val="accent4">
                  <a:lumMod val="50000"/>
                  <a:lumOff val="50000"/>
                </a:schemeClr>
              </a:solidFill>
              <a:ln w="6350">
                <a:noFill/>
              </a:ln>
              <a:effectLst/>
            </c:spPr>
            <c:extLst>
              <c:ext xmlns:c16="http://schemas.microsoft.com/office/drawing/2014/chart" uri="{C3380CC4-5D6E-409C-BE32-E72D297353CC}">
                <c16:uniqueId val="{00001807-0635-4DDC-93D6-3B744CECD2B8}"/>
              </c:ext>
            </c:extLst>
          </c:dPt>
          <c:dPt>
            <c:idx val="3076"/>
            <c:bubble3D val="0"/>
            <c:spPr>
              <a:solidFill>
                <a:schemeClr val="accent5">
                  <a:lumMod val="50000"/>
                  <a:lumOff val="50000"/>
                </a:schemeClr>
              </a:solidFill>
              <a:ln w="6350">
                <a:noFill/>
              </a:ln>
              <a:effectLst/>
            </c:spPr>
            <c:extLst>
              <c:ext xmlns:c16="http://schemas.microsoft.com/office/drawing/2014/chart" uri="{C3380CC4-5D6E-409C-BE32-E72D297353CC}">
                <c16:uniqueId val="{00001809-0635-4DDC-93D6-3B744CECD2B8}"/>
              </c:ext>
            </c:extLst>
          </c:dPt>
          <c:dPt>
            <c:idx val="3077"/>
            <c:bubble3D val="0"/>
            <c:spPr>
              <a:solidFill>
                <a:schemeClr val="accent6">
                  <a:lumMod val="50000"/>
                  <a:lumOff val="50000"/>
                </a:schemeClr>
              </a:solidFill>
              <a:ln w="6350">
                <a:noFill/>
              </a:ln>
              <a:effectLst/>
            </c:spPr>
            <c:extLst>
              <c:ext xmlns:c16="http://schemas.microsoft.com/office/drawing/2014/chart" uri="{C3380CC4-5D6E-409C-BE32-E72D297353CC}">
                <c16:uniqueId val="{0000180B-0635-4DDC-93D6-3B744CECD2B8}"/>
              </c:ext>
            </c:extLst>
          </c:dPt>
          <c:dPt>
            <c:idx val="3078"/>
            <c:bubble3D val="0"/>
            <c:spPr>
              <a:solidFill>
                <a:schemeClr val="accent1"/>
              </a:solidFill>
              <a:ln w="6350">
                <a:noFill/>
              </a:ln>
              <a:effectLst/>
            </c:spPr>
            <c:extLst>
              <c:ext xmlns:c16="http://schemas.microsoft.com/office/drawing/2014/chart" uri="{C3380CC4-5D6E-409C-BE32-E72D297353CC}">
                <c16:uniqueId val="{0000180D-0635-4DDC-93D6-3B744CECD2B8}"/>
              </c:ext>
            </c:extLst>
          </c:dPt>
          <c:dPt>
            <c:idx val="3079"/>
            <c:bubble3D val="0"/>
            <c:spPr>
              <a:solidFill>
                <a:schemeClr val="accent2"/>
              </a:solidFill>
              <a:ln w="6350">
                <a:noFill/>
              </a:ln>
              <a:effectLst/>
            </c:spPr>
            <c:extLst>
              <c:ext xmlns:c16="http://schemas.microsoft.com/office/drawing/2014/chart" uri="{C3380CC4-5D6E-409C-BE32-E72D297353CC}">
                <c16:uniqueId val="{0000180F-0635-4DDC-93D6-3B744CECD2B8}"/>
              </c:ext>
            </c:extLst>
          </c:dPt>
          <c:dPt>
            <c:idx val="3080"/>
            <c:bubble3D val="0"/>
            <c:spPr>
              <a:solidFill>
                <a:schemeClr val="accent3"/>
              </a:solidFill>
              <a:ln w="6350">
                <a:noFill/>
              </a:ln>
              <a:effectLst/>
            </c:spPr>
            <c:extLst>
              <c:ext xmlns:c16="http://schemas.microsoft.com/office/drawing/2014/chart" uri="{C3380CC4-5D6E-409C-BE32-E72D297353CC}">
                <c16:uniqueId val="{00001811-0635-4DDC-93D6-3B744CECD2B8}"/>
              </c:ext>
            </c:extLst>
          </c:dPt>
          <c:dPt>
            <c:idx val="3081"/>
            <c:bubble3D val="0"/>
            <c:spPr>
              <a:solidFill>
                <a:schemeClr val="accent4"/>
              </a:solidFill>
              <a:ln w="6350">
                <a:noFill/>
              </a:ln>
              <a:effectLst/>
            </c:spPr>
            <c:extLst>
              <c:ext xmlns:c16="http://schemas.microsoft.com/office/drawing/2014/chart" uri="{C3380CC4-5D6E-409C-BE32-E72D297353CC}">
                <c16:uniqueId val="{00001813-0635-4DDC-93D6-3B744CECD2B8}"/>
              </c:ext>
            </c:extLst>
          </c:dPt>
          <c:dPt>
            <c:idx val="3082"/>
            <c:bubble3D val="0"/>
            <c:spPr>
              <a:solidFill>
                <a:schemeClr val="accent5"/>
              </a:solidFill>
              <a:ln w="6350">
                <a:noFill/>
              </a:ln>
              <a:effectLst/>
            </c:spPr>
            <c:extLst>
              <c:ext xmlns:c16="http://schemas.microsoft.com/office/drawing/2014/chart" uri="{C3380CC4-5D6E-409C-BE32-E72D297353CC}">
                <c16:uniqueId val="{00001815-0635-4DDC-93D6-3B744CECD2B8}"/>
              </c:ext>
            </c:extLst>
          </c:dPt>
          <c:dPt>
            <c:idx val="3083"/>
            <c:bubble3D val="0"/>
            <c:spPr>
              <a:solidFill>
                <a:schemeClr val="accent6"/>
              </a:solidFill>
              <a:ln w="6350">
                <a:noFill/>
              </a:ln>
              <a:effectLst/>
            </c:spPr>
            <c:extLst>
              <c:ext xmlns:c16="http://schemas.microsoft.com/office/drawing/2014/chart" uri="{C3380CC4-5D6E-409C-BE32-E72D297353CC}">
                <c16:uniqueId val="{00001817-0635-4DDC-93D6-3B744CECD2B8}"/>
              </c:ext>
            </c:extLst>
          </c:dPt>
          <c:dPt>
            <c:idx val="3084"/>
            <c:bubble3D val="0"/>
            <c:spPr>
              <a:solidFill>
                <a:schemeClr val="accent1">
                  <a:lumMod val="60000"/>
                </a:schemeClr>
              </a:solidFill>
              <a:ln w="6350">
                <a:noFill/>
              </a:ln>
              <a:effectLst/>
            </c:spPr>
            <c:extLst>
              <c:ext xmlns:c16="http://schemas.microsoft.com/office/drawing/2014/chart" uri="{C3380CC4-5D6E-409C-BE32-E72D297353CC}">
                <c16:uniqueId val="{00001819-0635-4DDC-93D6-3B744CECD2B8}"/>
              </c:ext>
            </c:extLst>
          </c:dPt>
          <c:dPt>
            <c:idx val="3085"/>
            <c:bubble3D val="0"/>
            <c:spPr>
              <a:solidFill>
                <a:schemeClr val="accent2">
                  <a:lumMod val="60000"/>
                </a:schemeClr>
              </a:solidFill>
              <a:ln w="6350">
                <a:noFill/>
              </a:ln>
              <a:effectLst/>
            </c:spPr>
            <c:extLst>
              <c:ext xmlns:c16="http://schemas.microsoft.com/office/drawing/2014/chart" uri="{C3380CC4-5D6E-409C-BE32-E72D297353CC}">
                <c16:uniqueId val="{0000181B-0635-4DDC-93D6-3B744CECD2B8}"/>
              </c:ext>
            </c:extLst>
          </c:dPt>
          <c:dPt>
            <c:idx val="3086"/>
            <c:bubble3D val="0"/>
            <c:spPr>
              <a:solidFill>
                <a:schemeClr val="accent3">
                  <a:lumMod val="60000"/>
                </a:schemeClr>
              </a:solidFill>
              <a:ln w="6350">
                <a:noFill/>
              </a:ln>
              <a:effectLst/>
            </c:spPr>
            <c:extLst>
              <c:ext xmlns:c16="http://schemas.microsoft.com/office/drawing/2014/chart" uri="{C3380CC4-5D6E-409C-BE32-E72D297353CC}">
                <c16:uniqueId val="{0000181D-0635-4DDC-93D6-3B744CECD2B8}"/>
              </c:ext>
            </c:extLst>
          </c:dPt>
          <c:dPt>
            <c:idx val="3087"/>
            <c:bubble3D val="0"/>
            <c:spPr>
              <a:solidFill>
                <a:schemeClr val="accent4">
                  <a:lumMod val="60000"/>
                </a:schemeClr>
              </a:solidFill>
              <a:ln w="6350">
                <a:noFill/>
              </a:ln>
              <a:effectLst/>
            </c:spPr>
            <c:extLst>
              <c:ext xmlns:c16="http://schemas.microsoft.com/office/drawing/2014/chart" uri="{C3380CC4-5D6E-409C-BE32-E72D297353CC}">
                <c16:uniqueId val="{0000181F-0635-4DDC-93D6-3B744CECD2B8}"/>
              </c:ext>
            </c:extLst>
          </c:dPt>
          <c:dPt>
            <c:idx val="3088"/>
            <c:bubble3D val="0"/>
            <c:spPr>
              <a:solidFill>
                <a:schemeClr val="accent5">
                  <a:lumMod val="60000"/>
                </a:schemeClr>
              </a:solidFill>
              <a:ln w="6350">
                <a:noFill/>
              </a:ln>
              <a:effectLst/>
            </c:spPr>
            <c:extLst>
              <c:ext xmlns:c16="http://schemas.microsoft.com/office/drawing/2014/chart" uri="{C3380CC4-5D6E-409C-BE32-E72D297353CC}">
                <c16:uniqueId val="{00001821-0635-4DDC-93D6-3B744CECD2B8}"/>
              </c:ext>
            </c:extLst>
          </c:dPt>
          <c:dPt>
            <c:idx val="3089"/>
            <c:bubble3D val="0"/>
            <c:spPr>
              <a:solidFill>
                <a:schemeClr val="accent6">
                  <a:lumMod val="60000"/>
                </a:schemeClr>
              </a:solidFill>
              <a:ln w="6350">
                <a:noFill/>
              </a:ln>
              <a:effectLst/>
            </c:spPr>
            <c:extLst>
              <c:ext xmlns:c16="http://schemas.microsoft.com/office/drawing/2014/chart" uri="{C3380CC4-5D6E-409C-BE32-E72D297353CC}">
                <c16:uniqueId val="{00001823-0635-4DDC-93D6-3B744CECD2B8}"/>
              </c:ext>
            </c:extLst>
          </c:dPt>
          <c:dPt>
            <c:idx val="3090"/>
            <c:bubble3D val="0"/>
            <c:spPr>
              <a:solidFill>
                <a:schemeClr val="accent1">
                  <a:lumMod val="80000"/>
                  <a:lumOff val="20000"/>
                </a:schemeClr>
              </a:solidFill>
              <a:ln w="6350">
                <a:noFill/>
              </a:ln>
              <a:effectLst/>
            </c:spPr>
            <c:extLst>
              <c:ext xmlns:c16="http://schemas.microsoft.com/office/drawing/2014/chart" uri="{C3380CC4-5D6E-409C-BE32-E72D297353CC}">
                <c16:uniqueId val="{00001825-0635-4DDC-93D6-3B744CECD2B8}"/>
              </c:ext>
            </c:extLst>
          </c:dPt>
          <c:dPt>
            <c:idx val="3091"/>
            <c:bubble3D val="0"/>
            <c:spPr>
              <a:solidFill>
                <a:schemeClr val="accent2">
                  <a:lumMod val="80000"/>
                  <a:lumOff val="20000"/>
                </a:schemeClr>
              </a:solidFill>
              <a:ln w="6350">
                <a:noFill/>
              </a:ln>
              <a:effectLst/>
            </c:spPr>
            <c:extLst>
              <c:ext xmlns:c16="http://schemas.microsoft.com/office/drawing/2014/chart" uri="{C3380CC4-5D6E-409C-BE32-E72D297353CC}">
                <c16:uniqueId val="{00001827-0635-4DDC-93D6-3B744CECD2B8}"/>
              </c:ext>
            </c:extLst>
          </c:dPt>
          <c:dPt>
            <c:idx val="3092"/>
            <c:bubble3D val="0"/>
            <c:spPr>
              <a:solidFill>
                <a:schemeClr val="accent3">
                  <a:lumMod val="80000"/>
                  <a:lumOff val="20000"/>
                </a:schemeClr>
              </a:solidFill>
              <a:ln w="6350">
                <a:noFill/>
              </a:ln>
              <a:effectLst/>
            </c:spPr>
            <c:extLst>
              <c:ext xmlns:c16="http://schemas.microsoft.com/office/drawing/2014/chart" uri="{C3380CC4-5D6E-409C-BE32-E72D297353CC}">
                <c16:uniqueId val="{00001829-0635-4DDC-93D6-3B744CECD2B8}"/>
              </c:ext>
            </c:extLst>
          </c:dPt>
          <c:dPt>
            <c:idx val="3093"/>
            <c:bubble3D val="0"/>
            <c:spPr>
              <a:solidFill>
                <a:schemeClr val="accent4">
                  <a:lumMod val="80000"/>
                  <a:lumOff val="20000"/>
                </a:schemeClr>
              </a:solidFill>
              <a:ln w="6350">
                <a:noFill/>
              </a:ln>
              <a:effectLst/>
            </c:spPr>
            <c:extLst>
              <c:ext xmlns:c16="http://schemas.microsoft.com/office/drawing/2014/chart" uri="{C3380CC4-5D6E-409C-BE32-E72D297353CC}">
                <c16:uniqueId val="{0000182B-0635-4DDC-93D6-3B744CECD2B8}"/>
              </c:ext>
            </c:extLst>
          </c:dPt>
          <c:dPt>
            <c:idx val="3094"/>
            <c:bubble3D val="0"/>
            <c:spPr>
              <a:solidFill>
                <a:schemeClr val="accent5">
                  <a:lumMod val="80000"/>
                  <a:lumOff val="20000"/>
                </a:schemeClr>
              </a:solidFill>
              <a:ln w="6350">
                <a:noFill/>
              </a:ln>
              <a:effectLst/>
            </c:spPr>
            <c:extLst>
              <c:ext xmlns:c16="http://schemas.microsoft.com/office/drawing/2014/chart" uri="{C3380CC4-5D6E-409C-BE32-E72D297353CC}">
                <c16:uniqueId val="{0000182D-0635-4DDC-93D6-3B744CECD2B8}"/>
              </c:ext>
            </c:extLst>
          </c:dPt>
          <c:dPt>
            <c:idx val="3095"/>
            <c:bubble3D val="0"/>
            <c:spPr>
              <a:solidFill>
                <a:schemeClr val="accent6">
                  <a:lumMod val="80000"/>
                  <a:lumOff val="20000"/>
                </a:schemeClr>
              </a:solidFill>
              <a:ln w="6350">
                <a:noFill/>
              </a:ln>
              <a:effectLst/>
            </c:spPr>
            <c:extLst>
              <c:ext xmlns:c16="http://schemas.microsoft.com/office/drawing/2014/chart" uri="{C3380CC4-5D6E-409C-BE32-E72D297353CC}">
                <c16:uniqueId val="{0000182F-0635-4DDC-93D6-3B744CECD2B8}"/>
              </c:ext>
            </c:extLst>
          </c:dPt>
          <c:dPt>
            <c:idx val="3096"/>
            <c:bubble3D val="0"/>
            <c:spPr>
              <a:solidFill>
                <a:schemeClr val="accent1">
                  <a:lumMod val="80000"/>
                </a:schemeClr>
              </a:solidFill>
              <a:ln w="6350">
                <a:noFill/>
              </a:ln>
              <a:effectLst/>
            </c:spPr>
            <c:extLst>
              <c:ext xmlns:c16="http://schemas.microsoft.com/office/drawing/2014/chart" uri="{C3380CC4-5D6E-409C-BE32-E72D297353CC}">
                <c16:uniqueId val="{00001831-0635-4DDC-93D6-3B744CECD2B8}"/>
              </c:ext>
            </c:extLst>
          </c:dPt>
          <c:dPt>
            <c:idx val="3097"/>
            <c:bubble3D val="0"/>
            <c:spPr>
              <a:solidFill>
                <a:schemeClr val="accent2">
                  <a:lumMod val="80000"/>
                </a:schemeClr>
              </a:solidFill>
              <a:ln w="6350">
                <a:noFill/>
              </a:ln>
              <a:effectLst/>
            </c:spPr>
            <c:extLst>
              <c:ext xmlns:c16="http://schemas.microsoft.com/office/drawing/2014/chart" uri="{C3380CC4-5D6E-409C-BE32-E72D297353CC}">
                <c16:uniqueId val="{00001833-0635-4DDC-93D6-3B744CECD2B8}"/>
              </c:ext>
            </c:extLst>
          </c:dPt>
          <c:dPt>
            <c:idx val="3098"/>
            <c:bubble3D val="0"/>
            <c:spPr>
              <a:solidFill>
                <a:schemeClr val="accent3">
                  <a:lumMod val="80000"/>
                </a:schemeClr>
              </a:solidFill>
              <a:ln w="6350">
                <a:noFill/>
              </a:ln>
              <a:effectLst/>
            </c:spPr>
            <c:extLst>
              <c:ext xmlns:c16="http://schemas.microsoft.com/office/drawing/2014/chart" uri="{C3380CC4-5D6E-409C-BE32-E72D297353CC}">
                <c16:uniqueId val="{00001835-0635-4DDC-93D6-3B744CECD2B8}"/>
              </c:ext>
            </c:extLst>
          </c:dPt>
          <c:dPt>
            <c:idx val="3099"/>
            <c:bubble3D val="0"/>
            <c:spPr>
              <a:solidFill>
                <a:schemeClr val="accent4">
                  <a:lumMod val="80000"/>
                </a:schemeClr>
              </a:solidFill>
              <a:ln w="6350">
                <a:noFill/>
              </a:ln>
              <a:effectLst/>
            </c:spPr>
            <c:extLst>
              <c:ext xmlns:c16="http://schemas.microsoft.com/office/drawing/2014/chart" uri="{C3380CC4-5D6E-409C-BE32-E72D297353CC}">
                <c16:uniqueId val="{00001837-0635-4DDC-93D6-3B744CECD2B8}"/>
              </c:ext>
            </c:extLst>
          </c:dPt>
          <c:dPt>
            <c:idx val="3100"/>
            <c:bubble3D val="0"/>
            <c:spPr>
              <a:solidFill>
                <a:schemeClr val="accent5">
                  <a:lumMod val="80000"/>
                </a:schemeClr>
              </a:solidFill>
              <a:ln w="6350">
                <a:noFill/>
              </a:ln>
              <a:effectLst/>
            </c:spPr>
            <c:extLst>
              <c:ext xmlns:c16="http://schemas.microsoft.com/office/drawing/2014/chart" uri="{C3380CC4-5D6E-409C-BE32-E72D297353CC}">
                <c16:uniqueId val="{00001839-0635-4DDC-93D6-3B744CECD2B8}"/>
              </c:ext>
            </c:extLst>
          </c:dPt>
          <c:dPt>
            <c:idx val="3101"/>
            <c:bubble3D val="0"/>
            <c:spPr>
              <a:solidFill>
                <a:schemeClr val="accent6">
                  <a:lumMod val="80000"/>
                </a:schemeClr>
              </a:solidFill>
              <a:ln w="6350">
                <a:noFill/>
              </a:ln>
              <a:effectLst/>
            </c:spPr>
            <c:extLst>
              <c:ext xmlns:c16="http://schemas.microsoft.com/office/drawing/2014/chart" uri="{C3380CC4-5D6E-409C-BE32-E72D297353CC}">
                <c16:uniqueId val="{0000183B-0635-4DDC-93D6-3B744CECD2B8}"/>
              </c:ext>
            </c:extLst>
          </c:dPt>
          <c:dPt>
            <c:idx val="3102"/>
            <c:bubble3D val="0"/>
            <c:spPr>
              <a:solidFill>
                <a:schemeClr val="accent1">
                  <a:lumMod val="60000"/>
                  <a:lumOff val="40000"/>
                </a:schemeClr>
              </a:solidFill>
              <a:ln w="6350">
                <a:noFill/>
              </a:ln>
              <a:effectLst/>
            </c:spPr>
            <c:extLst>
              <c:ext xmlns:c16="http://schemas.microsoft.com/office/drawing/2014/chart" uri="{C3380CC4-5D6E-409C-BE32-E72D297353CC}">
                <c16:uniqueId val="{0000183D-0635-4DDC-93D6-3B744CECD2B8}"/>
              </c:ext>
            </c:extLst>
          </c:dPt>
          <c:dPt>
            <c:idx val="3103"/>
            <c:bubble3D val="0"/>
            <c:spPr>
              <a:solidFill>
                <a:schemeClr val="accent2">
                  <a:lumMod val="60000"/>
                  <a:lumOff val="40000"/>
                </a:schemeClr>
              </a:solidFill>
              <a:ln w="6350">
                <a:noFill/>
              </a:ln>
              <a:effectLst/>
            </c:spPr>
            <c:extLst>
              <c:ext xmlns:c16="http://schemas.microsoft.com/office/drawing/2014/chart" uri="{C3380CC4-5D6E-409C-BE32-E72D297353CC}">
                <c16:uniqueId val="{0000183F-0635-4DDC-93D6-3B744CECD2B8}"/>
              </c:ext>
            </c:extLst>
          </c:dPt>
          <c:dPt>
            <c:idx val="3104"/>
            <c:bubble3D val="0"/>
            <c:spPr>
              <a:solidFill>
                <a:schemeClr val="accent3">
                  <a:lumMod val="60000"/>
                  <a:lumOff val="40000"/>
                </a:schemeClr>
              </a:solidFill>
              <a:ln w="6350">
                <a:noFill/>
              </a:ln>
              <a:effectLst/>
            </c:spPr>
            <c:extLst>
              <c:ext xmlns:c16="http://schemas.microsoft.com/office/drawing/2014/chart" uri="{C3380CC4-5D6E-409C-BE32-E72D297353CC}">
                <c16:uniqueId val="{00001841-0635-4DDC-93D6-3B744CECD2B8}"/>
              </c:ext>
            </c:extLst>
          </c:dPt>
          <c:dPt>
            <c:idx val="3105"/>
            <c:bubble3D val="0"/>
            <c:spPr>
              <a:solidFill>
                <a:schemeClr val="accent4">
                  <a:lumMod val="60000"/>
                  <a:lumOff val="40000"/>
                </a:schemeClr>
              </a:solidFill>
              <a:ln w="6350">
                <a:noFill/>
              </a:ln>
              <a:effectLst/>
            </c:spPr>
            <c:extLst>
              <c:ext xmlns:c16="http://schemas.microsoft.com/office/drawing/2014/chart" uri="{C3380CC4-5D6E-409C-BE32-E72D297353CC}">
                <c16:uniqueId val="{00001843-0635-4DDC-93D6-3B744CECD2B8}"/>
              </c:ext>
            </c:extLst>
          </c:dPt>
          <c:dPt>
            <c:idx val="3106"/>
            <c:bubble3D val="0"/>
            <c:spPr>
              <a:solidFill>
                <a:schemeClr val="accent5">
                  <a:lumMod val="60000"/>
                  <a:lumOff val="40000"/>
                </a:schemeClr>
              </a:solidFill>
              <a:ln w="6350">
                <a:noFill/>
              </a:ln>
              <a:effectLst/>
            </c:spPr>
            <c:extLst>
              <c:ext xmlns:c16="http://schemas.microsoft.com/office/drawing/2014/chart" uri="{C3380CC4-5D6E-409C-BE32-E72D297353CC}">
                <c16:uniqueId val="{00001845-0635-4DDC-93D6-3B744CECD2B8}"/>
              </c:ext>
            </c:extLst>
          </c:dPt>
          <c:dPt>
            <c:idx val="3107"/>
            <c:bubble3D val="0"/>
            <c:spPr>
              <a:solidFill>
                <a:schemeClr val="accent6">
                  <a:lumMod val="60000"/>
                  <a:lumOff val="40000"/>
                </a:schemeClr>
              </a:solidFill>
              <a:ln w="6350">
                <a:noFill/>
              </a:ln>
              <a:effectLst/>
            </c:spPr>
            <c:extLst>
              <c:ext xmlns:c16="http://schemas.microsoft.com/office/drawing/2014/chart" uri="{C3380CC4-5D6E-409C-BE32-E72D297353CC}">
                <c16:uniqueId val="{00001847-0635-4DDC-93D6-3B744CECD2B8}"/>
              </c:ext>
            </c:extLst>
          </c:dPt>
          <c:dPt>
            <c:idx val="3108"/>
            <c:bubble3D val="0"/>
            <c:spPr>
              <a:solidFill>
                <a:schemeClr val="accent1">
                  <a:lumMod val="50000"/>
                </a:schemeClr>
              </a:solidFill>
              <a:ln w="6350">
                <a:noFill/>
              </a:ln>
              <a:effectLst/>
            </c:spPr>
            <c:extLst>
              <c:ext xmlns:c16="http://schemas.microsoft.com/office/drawing/2014/chart" uri="{C3380CC4-5D6E-409C-BE32-E72D297353CC}">
                <c16:uniqueId val="{00001849-0635-4DDC-93D6-3B744CECD2B8}"/>
              </c:ext>
            </c:extLst>
          </c:dPt>
          <c:dPt>
            <c:idx val="3109"/>
            <c:bubble3D val="0"/>
            <c:spPr>
              <a:solidFill>
                <a:schemeClr val="accent2">
                  <a:lumMod val="50000"/>
                </a:schemeClr>
              </a:solidFill>
              <a:ln w="6350">
                <a:noFill/>
              </a:ln>
              <a:effectLst/>
            </c:spPr>
            <c:extLst>
              <c:ext xmlns:c16="http://schemas.microsoft.com/office/drawing/2014/chart" uri="{C3380CC4-5D6E-409C-BE32-E72D297353CC}">
                <c16:uniqueId val="{0000184B-0635-4DDC-93D6-3B744CECD2B8}"/>
              </c:ext>
            </c:extLst>
          </c:dPt>
          <c:dPt>
            <c:idx val="3110"/>
            <c:bubble3D val="0"/>
            <c:spPr>
              <a:solidFill>
                <a:schemeClr val="accent3">
                  <a:lumMod val="50000"/>
                </a:schemeClr>
              </a:solidFill>
              <a:ln w="6350">
                <a:noFill/>
              </a:ln>
              <a:effectLst/>
            </c:spPr>
            <c:extLst>
              <c:ext xmlns:c16="http://schemas.microsoft.com/office/drawing/2014/chart" uri="{C3380CC4-5D6E-409C-BE32-E72D297353CC}">
                <c16:uniqueId val="{0000184D-0635-4DDC-93D6-3B744CECD2B8}"/>
              </c:ext>
            </c:extLst>
          </c:dPt>
          <c:dPt>
            <c:idx val="3111"/>
            <c:bubble3D val="0"/>
            <c:spPr>
              <a:solidFill>
                <a:schemeClr val="accent4">
                  <a:lumMod val="50000"/>
                </a:schemeClr>
              </a:solidFill>
              <a:ln w="6350">
                <a:noFill/>
              </a:ln>
              <a:effectLst/>
            </c:spPr>
            <c:extLst>
              <c:ext xmlns:c16="http://schemas.microsoft.com/office/drawing/2014/chart" uri="{C3380CC4-5D6E-409C-BE32-E72D297353CC}">
                <c16:uniqueId val="{0000184F-0635-4DDC-93D6-3B744CECD2B8}"/>
              </c:ext>
            </c:extLst>
          </c:dPt>
          <c:dPt>
            <c:idx val="3112"/>
            <c:bubble3D val="0"/>
            <c:spPr>
              <a:solidFill>
                <a:schemeClr val="accent5">
                  <a:lumMod val="50000"/>
                </a:schemeClr>
              </a:solidFill>
              <a:ln w="6350">
                <a:noFill/>
              </a:ln>
              <a:effectLst/>
            </c:spPr>
            <c:extLst>
              <c:ext xmlns:c16="http://schemas.microsoft.com/office/drawing/2014/chart" uri="{C3380CC4-5D6E-409C-BE32-E72D297353CC}">
                <c16:uniqueId val="{00001851-0635-4DDC-93D6-3B744CECD2B8}"/>
              </c:ext>
            </c:extLst>
          </c:dPt>
          <c:dPt>
            <c:idx val="3113"/>
            <c:bubble3D val="0"/>
            <c:spPr>
              <a:solidFill>
                <a:schemeClr val="accent6">
                  <a:lumMod val="50000"/>
                </a:schemeClr>
              </a:solidFill>
              <a:ln w="6350">
                <a:noFill/>
              </a:ln>
              <a:effectLst/>
            </c:spPr>
            <c:extLst>
              <c:ext xmlns:c16="http://schemas.microsoft.com/office/drawing/2014/chart" uri="{C3380CC4-5D6E-409C-BE32-E72D297353CC}">
                <c16:uniqueId val="{00001853-0635-4DDC-93D6-3B744CECD2B8}"/>
              </c:ext>
            </c:extLst>
          </c:dPt>
          <c:dPt>
            <c:idx val="3114"/>
            <c:bubble3D val="0"/>
            <c:spPr>
              <a:solidFill>
                <a:schemeClr val="accent1">
                  <a:lumMod val="70000"/>
                  <a:lumOff val="30000"/>
                </a:schemeClr>
              </a:solidFill>
              <a:ln w="6350">
                <a:noFill/>
              </a:ln>
              <a:effectLst/>
            </c:spPr>
            <c:extLst>
              <c:ext xmlns:c16="http://schemas.microsoft.com/office/drawing/2014/chart" uri="{C3380CC4-5D6E-409C-BE32-E72D297353CC}">
                <c16:uniqueId val="{00001855-0635-4DDC-93D6-3B744CECD2B8}"/>
              </c:ext>
            </c:extLst>
          </c:dPt>
          <c:dPt>
            <c:idx val="3115"/>
            <c:bubble3D val="0"/>
            <c:spPr>
              <a:solidFill>
                <a:schemeClr val="accent2">
                  <a:lumMod val="70000"/>
                  <a:lumOff val="30000"/>
                </a:schemeClr>
              </a:solidFill>
              <a:ln w="6350">
                <a:noFill/>
              </a:ln>
              <a:effectLst/>
            </c:spPr>
            <c:extLst>
              <c:ext xmlns:c16="http://schemas.microsoft.com/office/drawing/2014/chart" uri="{C3380CC4-5D6E-409C-BE32-E72D297353CC}">
                <c16:uniqueId val="{00001857-0635-4DDC-93D6-3B744CECD2B8}"/>
              </c:ext>
            </c:extLst>
          </c:dPt>
          <c:dPt>
            <c:idx val="3116"/>
            <c:bubble3D val="0"/>
            <c:spPr>
              <a:solidFill>
                <a:schemeClr val="accent3">
                  <a:lumMod val="70000"/>
                  <a:lumOff val="30000"/>
                </a:schemeClr>
              </a:solidFill>
              <a:ln w="6350">
                <a:noFill/>
              </a:ln>
              <a:effectLst/>
            </c:spPr>
            <c:extLst>
              <c:ext xmlns:c16="http://schemas.microsoft.com/office/drawing/2014/chart" uri="{C3380CC4-5D6E-409C-BE32-E72D297353CC}">
                <c16:uniqueId val="{00001859-0635-4DDC-93D6-3B744CECD2B8}"/>
              </c:ext>
            </c:extLst>
          </c:dPt>
          <c:dPt>
            <c:idx val="3117"/>
            <c:bubble3D val="0"/>
            <c:spPr>
              <a:solidFill>
                <a:schemeClr val="accent4">
                  <a:lumMod val="70000"/>
                  <a:lumOff val="30000"/>
                </a:schemeClr>
              </a:solidFill>
              <a:ln w="6350">
                <a:noFill/>
              </a:ln>
              <a:effectLst/>
            </c:spPr>
            <c:extLst>
              <c:ext xmlns:c16="http://schemas.microsoft.com/office/drawing/2014/chart" uri="{C3380CC4-5D6E-409C-BE32-E72D297353CC}">
                <c16:uniqueId val="{0000185B-0635-4DDC-93D6-3B744CECD2B8}"/>
              </c:ext>
            </c:extLst>
          </c:dPt>
          <c:dPt>
            <c:idx val="3118"/>
            <c:bubble3D val="0"/>
            <c:spPr>
              <a:solidFill>
                <a:schemeClr val="accent5">
                  <a:lumMod val="70000"/>
                  <a:lumOff val="30000"/>
                </a:schemeClr>
              </a:solidFill>
              <a:ln w="6350">
                <a:noFill/>
              </a:ln>
              <a:effectLst/>
            </c:spPr>
            <c:extLst>
              <c:ext xmlns:c16="http://schemas.microsoft.com/office/drawing/2014/chart" uri="{C3380CC4-5D6E-409C-BE32-E72D297353CC}">
                <c16:uniqueId val="{0000185D-0635-4DDC-93D6-3B744CECD2B8}"/>
              </c:ext>
            </c:extLst>
          </c:dPt>
          <c:dPt>
            <c:idx val="3119"/>
            <c:bubble3D val="0"/>
            <c:spPr>
              <a:solidFill>
                <a:schemeClr val="accent6">
                  <a:lumMod val="70000"/>
                  <a:lumOff val="30000"/>
                </a:schemeClr>
              </a:solidFill>
              <a:ln w="6350">
                <a:noFill/>
              </a:ln>
              <a:effectLst/>
            </c:spPr>
            <c:extLst>
              <c:ext xmlns:c16="http://schemas.microsoft.com/office/drawing/2014/chart" uri="{C3380CC4-5D6E-409C-BE32-E72D297353CC}">
                <c16:uniqueId val="{0000185F-0635-4DDC-93D6-3B744CECD2B8}"/>
              </c:ext>
            </c:extLst>
          </c:dPt>
          <c:dPt>
            <c:idx val="3120"/>
            <c:bubble3D val="0"/>
            <c:spPr>
              <a:solidFill>
                <a:schemeClr val="accent1">
                  <a:lumMod val="70000"/>
                </a:schemeClr>
              </a:solidFill>
              <a:ln w="6350">
                <a:noFill/>
              </a:ln>
              <a:effectLst/>
            </c:spPr>
            <c:extLst>
              <c:ext xmlns:c16="http://schemas.microsoft.com/office/drawing/2014/chart" uri="{C3380CC4-5D6E-409C-BE32-E72D297353CC}">
                <c16:uniqueId val="{00001861-0635-4DDC-93D6-3B744CECD2B8}"/>
              </c:ext>
            </c:extLst>
          </c:dPt>
          <c:dPt>
            <c:idx val="3121"/>
            <c:bubble3D val="0"/>
            <c:spPr>
              <a:solidFill>
                <a:schemeClr val="accent2">
                  <a:lumMod val="70000"/>
                </a:schemeClr>
              </a:solidFill>
              <a:ln w="6350">
                <a:noFill/>
              </a:ln>
              <a:effectLst/>
            </c:spPr>
            <c:extLst>
              <c:ext xmlns:c16="http://schemas.microsoft.com/office/drawing/2014/chart" uri="{C3380CC4-5D6E-409C-BE32-E72D297353CC}">
                <c16:uniqueId val="{00001863-0635-4DDC-93D6-3B744CECD2B8}"/>
              </c:ext>
            </c:extLst>
          </c:dPt>
          <c:dPt>
            <c:idx val="3122"/>
            <c:bubble3D val="0"/>
            <c:spPr>
              <a:solidFill>
                <a:schemeClr val="accent3">
                  <a:lumMod val="70000"/>
                </a:schemeClr>
              </a:solidFill>
              <a:ln w="6350">
                <a:noFill/>
              </a:ln>
              <a:effectLst/>
            </c:spPr>
            <c:extLst>
              <c:ext xmlns:c16="http://schemas.microsoft.com/office/drawing/2014/chart" uri="{C3380CC4-5D6E-409C-BE32-E72D297353CC}">
                <c16:uniqueId val="{00001865-0635-4DDC-93D6-3B744CECD2B8}"/>
              </c:ext>
            </c:extLst>
          </c:dPt>
          <c:dPt>
            <c:idx val="3123"/>
            <c:bubble3D val="0"/>
            <c:spPr>
              <a:solidFill>
                <a:schemeClr val="accent4">
                  <a:lumMod val="70000"/>
                </a:schemeClr>
              </a:solidFill>
              <a:ln w="6350">
                <a:noFill/>
              </a:ln>
              <a:effectLst/>
            </c:spPr>
            <c:extLst>
              <c:ext xmlns:c16="http://schemas.microsoft.com/office/drawing/2014/chart" uri="{C3380CC4-5D6E-409C-BE32-E72D297353CC}">
                <c16:uniqueId val="{00001867-0635-4DDC-93D6-3B744CECD2B8}"/>
              </c:ext>
            </c:extLst>
          </c:dPt>
          <c:dPt>
            <c:idx val="3124"/>
            <c:bubble3D val="0"/>
            <c:spPr>
              <a:solidFill>
                <a:schemeClr val="accent5">
                  <a:lumMod val="70000"/>
                </a:schemeClr>
              </a:solidFill>
              <a:ln w="6350">
                <a:noFill/>
              </a:ln>
              <a:effectLst/>
            </c:spPr>
            <c:extLst>
              <c:ext xmlns:c16="http://schemas.microsoft.com/office/drawing/2014/chart" uri="{C3380CC4-5D6E-409C-BE32-E72D297353CC}">
                <c16:uniqueId val="{00001869-0635-4DDC-93D6-3B744CECD2B8}"/>
              </c:ext>
            </c:extLst>
          </c:dPt>
          <c:dPt>
            <c:idx val="3125"/>
            <c:bubble3D val="0"/>
            <c:spPr>
              <a:solidFill>
                <a:schemeClr val="accent6">
                  <a:lumMod val="70000"/>
                </a:schemeClr>
              </a:solidFill>
              <a:ln w="6350">
                <a:noFill/>
              </a:ln>
              <a:effectLst/>
            </c:spPr>
            <c:extLst>
              <c:ext xmlns:c16="http://schemas.microsoft.com/office/drawing/2014/chart" uri="{C3380CC4-5D6E-409C-BE32-E72D297353CC}">
                <c16:uniqueId val="{0000186B-0635-4DDC-93D6-3B744CECD2B8}"/>
              </c:ext>
            </c:extLst>
          </c:dPt>
          <c:dPt>
            <c:idx val="3126"/>
            <c:bubble3D val="0"/>
            <c:spPr>
              <a:solidFill>
                <a:schemeClr val="accent1">
                  <a:lumMod val="50000"/>
                  <a:lumOff val="50000"/>
                </a:schemeClr>
              </a:solidFill>
              <a:ln w="6350">
                <a:noFill/>
              </a:ln>
              <a:effectLst/>
            </c:spPr>
            <c:extLst>
              <c:ext xmlns:c16="http://schemas.microsoft.com/office/drawing/2014/chart" uri="{C3380CC4-5D6E-409C-BE32-E72D297353CC}">
                <c16:uniqueId val="{0000186D-0635-4DDC-93D6-3B744CECD2B8}"/>
              </c:ext>
            </c:extLst>
          </c:dPt>
          <c:dPt>
            <c:idx val="3127"/>
            <c:bubble3D val="0"/>
            <c:spPr>
              <a:solidFill>
                <a:schemeClr val="accent2">
                  <a:lumMod val="50000"/>
                  <a:lumOff val="50000"/>
                </a:schemeClr>
              </a:solidFill>
              <a:ln w="6350">
                <a:noFill/>
              </a:ln>
              <a:effectLst/>
            </c:spPr>
            <c:extLst>
              <c:ext xmlns:c16="http://schemas.microsoft.com/office/drawing/2014/chart" uri="{C3380CC4-5D6E-409C-BE32-E72D297353CC}">
                <c16:uniqueId val="{0000186F-0635-4DDC-93D6-3B744CECD2B8}"/>
              </c:ext>
            </c:extLst>
          </c:dPt>
          <c:dPt>
            <c:idx val="3128"/>
            <c:bubble3D val="0"/>
            <c:spPr>
              <a:solidFill>
                <a:schemeClr val="accent3">
                  <a:lumMod val="50000"/>
                  <a:lumOff val="50000"/>
                </a:schemeClr>
              </a:solidFill>
              <a:ln w="6350">
                <a:noFill/>
              </a:ln>
              <a:effectLst/>
            </c:spPr>
            <c:extLst>
              <c:ext xmlns:c16="http://schemas.microsoft.com/office/drawing/2014/chart" uri="{C3380CC4-5D6E-409C-BE32-E72D297353CC}">
                <c16:uniqueId val="{00001871-0635-4DDC-93D6-3B744CECD2B8}"/>
              </c:ext>
            </c:extLst>
          </c:dPt>
          <c:dPt>
            <c:idx val="3129"/>
            <c:bubble3D val="0"/>
            <c:spPr>
              <a:solidFill>
                <a:schemeClr val="accent4">
                  <a:lumMod val="50000"/>
                  <a:lumOff val="50000"/>
                </a:schemeClr>
              </a:solidFill>
              <a:ln w="6350">
                <a:noFill/>
              </a:ln>
              <a:effectLst/>
            </c:spPr>
            <c:extLst>
              <c:ext xmlns:c16="http://schemas.microsoft.com/office/drawing/2014/chart" uri="{C3380CC4-5D6E-409C-BE32-E72D297353CC}">
                <c16:uniqueId val="{00001873-0635-4DDC-93D6-3B744CECD2B8}"/>
              </c:ext>
            </c:extLst>
          </c:dPt>
          <c:dPt>
            <c:idx val="3130"/>
            <c:bubble3D val="0"/>
            <c:spPr>
              <a:solidFill>
                <a:schemeClr val="accent5">
                  <a:lumMod val="50000"/>
                  <a:lumOff val="50000"/>
                </a:schemeClr>
              </a:solidFill>
              <a:ln w="6350">
                <a:noFill/>
              </a:ln>
              <a:effectLst/>
            </c:spPr>
            <c:extLst>
              <c:ext xmlns:c16="http://schemas.microsoft.com/office/drawing/2014/chart" uri="{C3380CC4-5D6E-409C-BE32-E72D297353CC}">
                <c16:uniqueId val="{00001875-0635-4DDC-93D6-3B744CECD2B8}"/>
              </c:ext>
            </c:extLst>
          </c:dPt>
          <c:dPt>
            <c:idx val="3131"/>
            <c:bubble3D val="0"/>
            <c:spPr>
              <a:solidFill>
                <a:schemeClr val="accent6">
                  <a:lumMod val="50000"/>
                  <a:lumOff val="50000"/>
                </a:schemeClr>
              </a:solidFill>
              <a:ln w="6350">
                <a:noFill/>
              </a:ln>
              <a:effectLst/>
            </c:spPr>
            <c:extLst>
              <c:ext xmlns:c16="http://schemas.microsoft.com/office/drawing/2014/chart" uri="{C3380CC4-5D6E-409C-BE32-E72D297353CC}">
                <c16:uniqueId val="{00001877-0635-4DDC-93D6-3B744CECD2B8}"/>
              </c:ext>
            </c:extLst>
          </c:dPt>
          <c:dPt>
            <c:idx val="3132"/>
            <c:bubble3D val="0"/>
            <c:spPr>
              <a:solidFill>
                <a:schemeClr val="accent1"/>
              </a:solidFill>
              <a:ln w="6350">
                <a:noFill/>
              </a:ln>
              <a:effectLst/>
            </c:spPr>
            <c:extLst>
              <c:ext xmlns:c16="http://schemas.microsoft.com/office/drawing/2014/chart" uri="{C3380CC4-5D6E-409C-BE32-E72D297353CC}">
                <c16:uniqueId val="{00001879-0635-4DDC-93D6-3B744CECD2B8}"/>
              </c:ext>
            </c:extLst>
          </c:dPt>
          <c:dPt>
            <c:idx val="3133"/>
            <c:bubble3D val="0"/>
            <c:spPr>
              <a:solidFill>
                <a:schemeClr val="accent2"/>
              </a:solidFill>
              <a:ln w="6350">
                <a:noFill/>
              </a:ln>
              <a:effectLst/>
            </c:spPr>
            <c:extLst>
              <c:ext xmlns:c16="http://schemas.microsoft.com/office/drawing/2014/chart" uri="{C3380CC4-5D6E-409C-BE32-E72D297353CC}">
                <c16:uniqueId val="{0000187B-0635-4DDC-93D6-3B744CECD2B8}"/>
              </c:ext>
            </c:extLst>
          </c:dPt>
          <c:dPt>
            <c:idx val="3134"/>
            <c:bubble3D val="0"/>
            <c:spPr>
              <a:solidFill>
                <a:schemeClr val="accent3"/>
              </a:solidFill>
              <a:ln w="6350">
                <a:noFill/>
              </a:ln>
              <a:effectLst/>
            </c:spPr>
            <c:extLst>
              <c:ext xmlns:c16="http://schemas.microsoft.com/office/drawing/2014/chart" uri="{C3380CC4-5D6E-409C-BE32-E72D297353CC}">
                <c16:uniqueId val="{0000187D-0635-4DDC-93D6-3B744CECD2B8}"/>
              </c:ext>
            </c:extLst>
          </c:dPt>
          <c:dPt>
            <c:idx val="3135"/>
            <c:bubble3D val="0"/>
            <c:spPr>
              <a:solidFill>
                <a:schemeClr val="accent4"/>
              </a:solidFill>
              <a:ln w="6350">
                <a:noFill/>
              </a:ln>
              <a:effectLst/>
            </c:spPr>
            <c:extLst>
              <c:ext xmlns:c16="http://schemas.microsoft.com/office/drawing/2014/chart" uri="{C3380CC4-5D6E-409C-BE32-E72D297353CC}">
                <c16:uniqueId val="{0000187F-0635-4DDC-93D6-3B744CECD2B8}"/>
              </c:ext>
            </c:extLst>
          </c:dPt>
          <c:dPt>
            <c:idx val="3136"/>
            <c:bubble3D val="0"/>
            <c:spPr>
              <a:solidFill>
                <a:schemeClr val="accent5"/>
              </a:solidFill>
              <a:ln w="6350">
                <a:noFill/>
              </a:ln>
              <a:effectLst/>
            </c:spPr>
            <c:extLst>
              <c:ext xmlns:c16="http://schemas.microsoft.com/office/drawing/2014/chart" uri="{C3380CC4-5D6E-409C-BE32-E72D297353CC}">
                <c16:uniqueId val="{00001881-0635-4DDC-93D6-3B744CECD2B8}"/>
              </c:ext>
            </c:extLst>
          </c:dPt>
          <c:dPt>
            <c:idx val="3137"/>
            <c:bubble3D val="0"/>
            <c:spPr>
              <a:solidFill>
                <a:schemeClr val="accent6"/>
              </a:solidFill>
              <a:ln w="6350">
                <a:noFill/>
              </a:ln>
              <a:effectLst/>
            </c:spPr>
            <c:extLst>
              <c:ext xmlns:c16="http://schemas.microsoft.com/office/drawing/2014/chart" uri="{C3380CC4-5D6E-409C-BE32-E72D297353CC}">
                <c16:uniqueId val="{00001883-0635-4DDC-93D6-3B744CECD2B8}"/>
              </c:ext>
            </c:extLst>
          </c:dPt>
          <c:dPt>
            <c:idx val="3138"/>
            <c:bubble3D val="0"/>
            <c:spPr>
              <a:solidFill>
                <a:schemeClr val="accent1">
                  <a:lumMod val="60000"/>
                </a:schemeClr>
              </a:solidFill>
              <a:ln w="6350">
                <a:noFill/>
              </a:ln>
              <a:effectLst/>
            </c:spPr>
            <c:extLst>
              <c:ext xmlns:c16="http://schemas.microsoft.com/office/drawing/2014/chart" uri="{C3380CC4-5D6E-409C-BE32-E72D297353CC}">
                <c16:uniqueId val="{00001885-0635-4DDC-93D6-3B744CECD2B8}"/>
              </c:ext>
            </c:extLst>
          </c:dPt>
          <c:dPt>
            <c:idx val="3139"/>
            <c:bubble3D val="0"/>
            <c:spPr>
              <a:solidFill>
                <a:schemeClr val="accent2">
                  <a:lumMod val="60000"/>
                </a:schemeClr>
              </a:solidFill>
              <a:ln w="6350">
                <a:noFill/>
              </a:ln>
              <a:effectLst/>
            </c:spPr>
            <c:extLst>
              <c:ext xmlns:c16="http://schemas.microsoft.com/office/drawing/2014/chart" uri="{C3380CC4-5D6E-409C-BE32-E72D297353CC}">
                <c16:uniqueId val="{00001887-0635-4DDC-93D6-3B744CECD2B8}"/>
              </c:ext>
            </c:extLst>
          </c:dPt>
          <c:dPt>
            <c:idx val="3140"/>
            <c:bubble3D val="0"/>
            <c:spPr>
              <a:solidFill>
                <a:schemeClr val="accent3">
                  <a:lumMod val="60000"/>
                </a:schemeClr>
              </a:solidFill>
              <a:ln w="6350">
                <a:noFill/>
              </a:ln>
              <a:effectLst/>
            </c:spPr>
            <c:extLst>
              <c:ext xmlns:c16="http://schemas.microsoft.com/office/drawing/2014/chart" uri="{C3380CC4-5D6E-409C-BE32-E72D297353CC}">
                <c16:uniqueId val="{00001889-0635-4DDC-93D6-3B744CECD2B8}"/>
              </c:ext>
            </c:extLst>
          </c:dPt>
          <c:dPt>
            <c:idx val="3141"/>
            <c:bubble3D val="0"/>
            <c:spPr>
              <a:solidFill>
                <a:schemeClr val="accent4">
                  <a:lumMod val="60000"/>
                </a:schemeClr>
              </a:solidFill>
              <a:ln w="6350">
                <a:noFill/>
              </a:ln>
              <a:effectLst/>
            </c:spPr>
            <c:extLst>
              <c:ext xmlns:c16="http://schemas.microsoft.com/office/drawing/2014/chart" uri="{C3380CC4-5D6E-409C-BE32-E72D297353CC}">
                <c16:uniqueId val="{0000188B-0635-4DDC-93D6-3B744CECD2B8}"/>
              </c:ext>
            </c:extLst>
          </c:dPt>
          <c:dPt>
            <c:idx val="3142"/>
            <c:bubble3D val="0"/>
            <c:spPr>
              <a:solidFill>
                <a:schemeClr val="accent5">
                  <a:lumMod val="60000"/>
                </a:schemeClr>
              </a:solidFill>
              <a:ln w="6350">
                <a:noFill/>
              </a:ln>
              <a:effectLst/>
            </c:spPr>
            <c:extLst>
              <c:ext xmlns:c16="http://schemas.microsoft.com/office/drawing/2014/chart" uri="{C3380CC4-5D6E-409C-BE32-E72D297353CC}">
                <c16:uniqueId val="{0000188D-0635-4DDC-93D6-3B744CECD2B8}"/>
              </c:ext>
            </c:extLst>
          </c:dPt>
          <c:dPt>
            <c:idx val="3143"/>
            <c:bubble3D val="0"/>
            <c:spPr>
              <a:solidFill>
                <a:schemeClr val="accent6">
                  <a:lumMod val="60000"/>
                </a:schemeClr>
              </a:solidFill>
              <a:ln w="6350">
                <a:noFill/>
              </a:ln>
              <a:effectLst/>
            </c:spPr>
            <c:extLst>
              <c:ext xmlns:c16="http://schemas.microsoft.com/office/drawing/2014/chart" uri="{C3380CC4-5D6E-409C-BE32-E72D297353CC}">
                <c16:uniqueId val="{0000188F-0635-4DDC-93D6-3B744CECD2B8}"/>
              </c:ext>
            </c:extLst>
          </c:dPt>
          <c:dPt>
            <c:idx val="3144"/>
            <c:bubble3D val="0"/>
            <c:spPr>
              <a:solidFill>
                <a:schemeClr val="accent1">
                  <a:lumMod val="80000"/>
                  <a:lumOff val="20000"/>
                </a:schemeClr>
              </a:solidFill>
              <a:ln w="6350">
                <a:noFill/>
              </a:ln>
              <a:effectLst/>
            </c:spPr>
            <c:extLst>
              <c:ext xmlns:c16="http://schemas.microsoft.com/office/drawing/2014/chart" uri="{C3380CC4-5D6E-409C-BE32-E72D297353CC}">
                <c16:uniqueId val="{00001891-0635-4DDC-93D6-3B744CECD2B8}"/>
              </c:ext>
            </c:extLst>
          </c:dPt>
          <c:dPt>
            <c:idx val="3145"/>
            <c:bubble3D val="0"/>
            <c:spPr>
              <a:solidFill>
                <a:schemeClr val="accent2">
                  <a:lumMod val="80000"/>
                  <a:lumOff val="20000"/>
                </a:schemeClr>
              </a:solidFill>
              <a:ln w="6350">
                <a:noFill/>
              </a:ln>
              <a:effectLst/>
            </c:spPr>
            <c:extLst>
              <c:ext xmlns:c16="http://schemas.microsoft.com/office/drawing/2014/chart" uri="{C3380CC4-5D6E-409C-BE32-E72D297353CC}">
                <c16:uniqueId val="{00001893-0635-4DDC-93D6-3B744CECD2B8}"/>
              </c:ext>
            </c:extLst>
          </c:dPt>
          <c:dPt>
            <c:idx val="3146"/>
            <c:bubble3D val="0"/>
            <c:spPr>
              <a:solidFill>
                <a:schemeClr val="accent3">
                  <a:lumMod val="80000"/>
                  <a:lumOff val="20000"/>
                </a:schemeClr>
              </a:solidFill>
              <a:ln w="6350">
                <a:noFill/>
              </a:ln>
              <a:effectLst/>
            </c:spPr>
            <c:extLst>
              <c:ext xmlns:c16="http://schemas.microsoft.com/office/drawing/2014/chart" uri="{C3380CC4-5D6E-409C-BE32-E72D297353CC}">
                <c16:uniqueId val="{00001895-0635-4DDC-93D6-3B744CECD2B8}"/>
              </c:ext>
            </c:extLst>
          </c:dPt>
          <c:dPt>
            <c:idx val="3147"/>
            <c:bubble3D val="0"/>
            <c:spPr>
              <a:solidFill>
                <a:schemeClr val="accent4">
                  <a:lumMod val="80000"/>
                  <a:lumOff val="20000"/>
                </a:schemeClr>
              </a:solidFill>
              <a:ln w="6350">
                <a:noFill/>
              </a:ln>
              <a:effectLst/>
            </c:spPr>
            <c:extLst>
              <c:ext xmlns:c16="http://schemas.microsoft.com/office/drawing/2014/chart" uri="{C3380CC4-5D6E-409C-BE32-E72D297353CC}">
                <c16:uniqueId val="{00001897-0635-4DDC-93D6-3B744CECD2B8}"/>
              </c:ext>
            </c:extLst>
          </c:dPt>
          <c:dPt>
            <c:idx val="3148"/>
            <c:bubble3D val="0"/>
            <c:spPr>
              <a:solidFill>
                <a:schemeClr val="accent5">
                  <a:lumMod val="80000"/>
                  <a:lumOff val="20000"/>
                </a:schemeClr>
              </a:solidFill>
              <a:ln w="6350">
                <a:noFill/>
              </a:ln>
              <a:effectLst/>
            </c:spPr>
            <c:extLst>
              <c:ext xmlns:c16="http://schemas.microsoft.com/office/drawing/2014/chart" uri="{C3380CC4-5D6E-409C-BE32-E72D297353CC}">
                <c16:uniqueId val="{00001899-0635-4DDC-93D6-3B744CECD2B8}"/>
              </c:ext>
            </c:extLst>
          </c:dPt>
          <c:dPt>
            <c:idx val="3149"/>
            <c:bubble3D val="0"/>
            <c:spPr>
              <a:solidFill>
                <a:schemeClr val="accent6">
                  <a:lumMod val="80000"/>
                  <a:lumOff val="20000"/>
                </a:schemeClr>
              </a:solidFill>
              <a:ln w="6350">
                <a:noFill/>
              </a:ln>
              <a:effectLst/>
            </c:spPr>
            <c:extLst>
              <c:ext xmlns:c16="http://schemas.microsoft.com/office/drawing/2014/chart" uri="{C3380CC4-5D6E-409C-BE32-E72D297353CC}">
                <c16:uniqueId val="{0000189B-0635-4DDC-93D6-3B744CECD2B8}"/>
              </c:ext>
            </c:extLst>
          </c:dPt>
          <c:dPt>
            <c:idx val="3150"/>
            <c:bubble3D val="0"/>
            <c:spPr>
              <a:solidFill>
                <a:schemeClr val="accent1">
                  <a:lumMod val="80000"/>
                </a:schemeClr>
              </a:solidFill>
              <a:ln w="6350">
                <a:noFill/>
              </a:ln>
              <a:effectLst/>
            </c:spPr>
            <c:extLst>
              <c:ext xmlns:c16="http://schemas.microsoft.com/office/drawing/2014/chart" uri="{C3380CC4-5D6E-409C-BE32-E72D297353CC}">
                <c16:uniqueId val="{0000189D-0635-4DDC-93D6-3B744CECD2B8}"/>
              </c:ext>
            </c:extLst>
          </c:dPt>
          <c:dPt>
            <c:idx val="3151"/>
            <c:bubble3D val="0"/>
            <c:spPr>
              <a:solidFill>
                <a:schemeClr val="accent2">
                  <a:lumMod val="80000"/>
                </a:schemeClr>
              </a:solidFill>
              <a:ln w="6350">
                <a:noFill/>
              </a:ln>
              <a:effectLst/>
            </c:spPr>
            <c:extLst>
              <c:ext xmlns:c16="http://schemas.microsoft.com/office/drawing/2014/chart" uri="{C3380CC4-5D6E-409C-BE32-E72D297353CC}">
                <c16:uniqueId val="{0000189F-0635-4DDC-93D6-3B744CECD2B8}"/>
              </c:ext>
            </c:extLst>
          </c:dPt>
          <c:dPt>
            <c:idx val="3152"/>
            <c:bubble3D val="0"/>
            <c:spPr>
              <a:solidFill>
                <a:schemeClr val="accent3">
                  <a:lumMod val="80000"/>
                </a:schemeClr>
              </a:solidFill>
              <a:ln w="6350">
                <a:noFill/>
              </a:ln>
              <a:effectLst/>
            </c:spPr>
            <c:extLst>
              <c:ext xmlns:c16="http://schemas.microsoft.com/office/drawing/2014/chart" uri="{C3380CC4-5D6E-409C-BE32-E72D297353CC}">
                <c16:uniqueId val="{000018A1-0635-4DDC-93D6-3B744CECD2B8}"/>
              </c:ext>
            </c:extLst>
          </c:dPt>
          <c:dPt>
            <c:idx val="3153"/>
            <c:bubble3D val="0"/>
            <c:spPr>
              <a:solidFill>
                <a:schemeClr val="accent4">
                  <a:lumMod val="80000"/>
                </a:schemeClr>
              </a:solidFill>
              <a:ln w="6350">
                <a:noFill/>
              </a:ln>
              <a:effectLst/>
            </c:spPr>
            <c:extLst>
              <c:ext xmlns:c16="http://schemas.microsoft.com/office/drawing/2014/chart" uri="{C3380CC4-5D6E-409C-BE32-E72D297353CC}">
                <c16:uniqueId val="{000018A3-0635-4DDC-93D6-3B744CECD2B8}"/>
              </c:ext>
            </c:extLst>
          </c:dPt>
          <c:dPt>
            <c:idx val="3154"/>
            <c:bubble3D val="0"/>
            <c:spPr>
              <a:solidFill>
                <a:schemeClr val="accent5">
                  <a:lumMod val="80000"/>
                </a:schemeClr>
              </a:solidFill>
              <a:ln w="6350">
                <a:noFill/>
              </a:ln>
              <a:effectLst/>
            </c:spPr>
            <c:extLst>
              <c:ext xmlns:c16="http://schemas.microsoft.com/office/drawing/2014/chart" uri="{C3380CC4-5D6E-409C-BE32-E72D297353CC}">
                <c16:uniqueId val="{000018A5-0635-4DDC-93D6-3B744CECD2B8}"/>
              </c:ext>
            </c:extLst>
          </c:dPt>
          <c:dPt>
            <c:idx val="3155"/>
            <c:bubble3D val="0"/>
            <c:spPr>
              <a:solidFill>
                <a:schemeClr val="accent6">
                  <a:lumMod val="80000"/>
                </a:schemeClr>
              </a:solidFill>
              <a:ln w="6350">
                <a:noFill/>
              </a:ln>
              <a:effectLst/>
            </c:spPr>
            <c:extLst>
              <c:ext xmlns:c16="http://schemas.microsoft.com/office/drawing/2014/chart" uri="{C3380CC4-5D6E-409C-BE32-E72D297353CC}">
                <c16:uniqueId val="{000018A7-0635-4DDC-93D6-3B744CECD2B8}"/>
              </c:ext>
            </c:extLst>
          </c:dPt>
          <c:dPt>
            <c:idx val="3156"/>
            <c:bubble3D val="0"/>
            <c:spPr>
              <a:solidFill>
                <a:schemeClr val="accent1">
                  <a:lumMod val="60000"/>
                  <a:lumOff val="40000"/>
                </a:schemeClr>
              </a:solidFill>
              <a:ln w="6350">
                <a:noFill/>
              </a:ln>
              <a:effectLst/>
            </c:spPr>
            <c:extLst>
              <c:ext xmlns:c16="http://schemas.microsoft.com/office/drawing/2014/chart" uri="{C3380CC4-5D6E-409C-BE32-E72D297353CC}">
                <c16:uniqueId val="{000018A9-0635-4DDC-93D6-3B744CECD2B8}"/>
              </c:ext>
            </c:extLst>
          </c:dPt>
          <c:dPt>
            <c:idx val="3157"/>
            <c:bubble3D val="0"/>
            <c:spPr>
              <a:solidFill>
                <a:schemeClr val="accent2">
                  <a:lumMod val="60000"/>
                  <a:lumOff val="40000"/>
                </a:schemeClr>
              </a:solidFill>
              <a:ln w="6350">
                <a:noFill/>
              </a:ln>
              <a:effectLst/>
            </c:spPr>
            <c:extLst>
              <c:ext xmlns:c16="http://schemas.microsoft.com/office/drawing/2014/chart" uri="{C3380CC4-5D6E-409C-BE32-E72D297353CC}">
                <c16:uniqueId val="{000018AB-0635-4DDC-93D6-3B744CECD2B8}"/>
              </c:ext>
            </c:extLst>
          </c:dPt>
          <c:dPt>
            <c:idx val="3158"/>
            <c:bubble3D val="0"/>
            <c:spPr>
              <a:solidFill>
                <a:schemeClr val="accent3">
                  <a:lumMod val="60000"/>
                  <a:lumOff val="40000"/>
                </a:schemeClr>
              </a:solidFill>
              <a:ln w="6350">
                <a:noFill/>
              </a:ln>
              <a:effectLst/>
            </c:spPr>
            <c:extLst>
              <c:ext xmlns:c16="http://schemas.microsoft.com/office/drawing/2014/chart" uri="{C3380CC4-5D6E-409C-BE32-E72D297353CC}">
                <c16:uniqueId val="{000018AD-0635-4DDC-93D6-3B744CECD2B8}"/>
              </c:ext>
            </c:extLst>
          </c:dPt>
          <c:dPt>
            <c:idx val="3159"/>
            <c:bubble3D val="0"/>
            <c:spPr>
              <a:solidFill>
                <a:schemeClr val="accent4">
                  <a:lumMod val="60000"/>
                  <a:lumOff val="40000"/>
                </a:schemeClr>
              </a:solidFill>
              <a:ln w="6350">
                <a:noFill/>
              </a:ln>
              <a:effectLst/>
            </c:spPr>
            <c:extLst>
              <c:ext xmlns:c16="http://schemas.microsoft.com/office/drawing/2014/chart" uri="{C3380CC4-5D6E-409C-BE32-E72D297353CC}">
                <c16:uniqueId val="{000018AF-0635-4DDC-93D6-3B744CECD2B8}"/>
              </c:ext>
            </c:extLst>
          </c:dPt>
          <c:dPt>
            <c:idx val="3160"/>
            <c:bubble3D val="0"/>
            <c:spPr>
              <a:solidFill>
                <a:schemeClr val="accent5">
                  <a:lumMod val="60000"/>
                  <a:lumOff val="40000"/>
                </a:schemeClr>
              </a:solidFill>
              <a:ln w="6350">
                <a:noFill/>
              </a:ln>
              <a:effectLst/>
            </c:spPr>
            <c:extLst>
              <c:ext xmlns:c16="http://schemas.microsoft.com/office/drawing/2014/chart" uri="{C3380CC4-5D6E-409C-BE32-E72D297353CC}">
                <c16:uniqueId val="{000018B1-0635-4DDC-93D6-3B744CECD2B8}"/>
              </c:ext>
            </c:extLst>
          </c:dPt>
          <c:dPt>
            <c:idx val="3161"/>
            <c:bubble3D val="0"/>
            <c:spPr>
              <a:solidFill>
                <a:schemeClr val="accent6">
                  <a:lumMod val="60000"/>
                  <a:lumOff val="40000"/>
                </a:schemeClr>
              </a:solidFill>
              <a:ln w="6350">
                <a:noFill/>
              </a:ln>
              <a:effectLst/>
            </c:spPr>
            <c:extLst>
              <c:ext xmlns:c16="http://schemas.microsoft.com/office/drawing/2014/chart" uri="{C3380CC4-5D6E-409C-BE32-E72D297353CC}">
                <c16:uniqueId val="{000018B3-0635-4DDC-93D6-3B744CECD2B8}"/>
              </c:ext>
            </c:extLst>
          </c:dPt>
          <c:dPt>
            <c:idx val="3162"/>
            <c:bubble3D val="0"/>
            <c:spPr>
              <a:solidFill>
                <a:schemeClr val="accent1">
                  <a:lumMod val="50000"/>
                </a:schemeClr>
              </a:solidFill>
              <a:ln w="6350">
                <a:noFill/>
              </a:ln>
              <a:effectLst/>
            </c:spPr>
            <c:extLst>
              <c:ext xmlns:c16="http://schemas.microsoft.com/office/drawing/2014/chart" uri="{C3380CC4-5D6E-409C-BE32-E72D297353CC}">
                <c16:uniqueId val="{000018B5-0635-4DDC-93D6-3B744CECD2B8}"/>
              </c:ext>
            </c:extLst>
          </c:dPt>
          <c:dPt>
            <c:idx val="3163"/>
            <c:bubble3D val="0"/>
            <c:spPr>
              <a:solidFill>
                <a:schemeClr val="accent2">
                  <a:lumMod val="50000"/>
                </a:schemeClr>
              </a:solidFill>
              <a:ln w="6350">
                <a:noFill/>
              </a:ln>
              <a:effectLst/>
            </c:spPr>
            <c:extLst>
              <c:ext xmlns:c16="http://schemas.microsoft.com/office/drawing/2014/chart" uri="{C3380CC4-5D6E-409C-BE32-E72D297353CC}">
                <c16:uniqueId val="{000018B7-0635-4DDC-93D6-3B744CECD2B8}"/>
              </c:ext>
            </c:extLst>
          </c:dPt>
          <c:dPt>
            <c:idx val="3164"/>
            <c:bubble3D val="0"/>
            <c:spPr>
              <a:solidFill>
                <a:schemeClr val="accent3">
                  <a:lumMod val="50000"/>
                </a:schemeClr>
              </a:solidFill>
              <a:ln w="6350">
                <a:noFill/>
              </a:ln>
              <a:effectLst/>
            </c:spPr>
            <c:extLst>
              <c:ext xmlns:c16="http://schemas.microsoft.com/office/drawing/2014/chart" uri="{C3380CC4-5D6E-409C-BE32-E72D297353CC}">
                <c16:uniqueId val="{000018B9-0635-4DDC-93D6-3B744CECD2B8}"/>
              </c:ext>
            </c:extLst>
          </c:dPt>
          <c:dPt>
            <c:idx val="3165"/>
            <c:bubble3D val="0"/>
            <c:spPr>
              <a:solidFill>
                <a:schemeClr val="accent4">
                  <a:lumMod val="50000"/>
                </a:schemeClr>
              </a:solidFill>
              <a:ln w="6350">
                <a:noFill/>
              </a:ln>
              <a:effectLst/>
            </c:spPr>
            <c:extLst>
              <c:ext xmlns:c16="http://schemas.microsoft.com/office/drawing/2014/chart" uri="{C3380CC4-5D6E-409C-BE32-E72D297353CC}">
                <c16:uniqueId val="{000018BB-0635-4DDC-93D6-3B744CECD2B8}"/>
              </c:ext>
            </c:extLst>
          </c:dPt>
          <c:dPt>
            <c:idx val="3166"/>
            <c:bubble3D val="0"/>
            <c:spPr>
              <a:solidFill>
                <a:schemeClr val="accent5">
                  <a:lumMod val="50000"/>
                </a:schemeClr>
              </a:solidFill>
              <a:ln w="6350">
                <a:noFill/>
              </a:ln>
              <a:effectLst/>
            </c:spPr>
            <c:extLst>
              <c:ext xmlns:c16="http://schemas.microsoft.com/office/drawing/2014/chart" uri="{C3380CC4-5D6E-409C-BE32-E72D297353CC}">
                <c16:uniqueId val="{000018BD-0635-4DDC-93D6-3B744CECD2B8}"/>
              </c:ext>
            </c:extLst>
          </c:dPt>
          <c:dPt>
            <c:idx val="3167"/>
            <c:bubble3D val="0"/>
            <c:spPr>
              <a:solidFill>
                <a:schemeClr val="accent6">
                  <a:lumMod val="50000"/>
                </a:schemeClr>
              </a:solidFill>
              <a:ln w="6350">
                <a:noFill/>
              </a:ln>
              <a:effectLst/>
            </c:spPr>
            <c:extLst>
              <c:ext xmlns:c16="http://schemas.microsoft.com/office/drawing/2014/chart" uri="{C3380CC4-5D6E-409C-BE32-E72D297353CC}">
                <c16:uniqueId val="{000018BF-0635-4DDC-93D6-3B744CECD2B8}"/>
              </c:ext>
            </c:extLst>
          </c:dPt>
          <c:dPt>
            <c:idx val="3168"/>
            <c:bubble3D val="0"/>
            <c:spPr>
              <a:solidFill>
                <a:schemeClr val="accent1">
                  <a:lumMod val="70000"/>
                  <a:lumOff val="30000"/>
                </a:schemeClr>
              </a:solidFill>
              <a:ln w="6350">
                <a:noFill/>
              </a:ln>
              <a:effectLst/>
            </c:spPr>
            <c:extLst>
              <c:ext xmlns:c16="http://schemas.microsoft.com/office/drawing/2014/chart" uri="{C3380CC4-5D6E-409C-BE32-E72D297353CC}">
                <c16:uniqueId val="{000018C1-0635-4DDC-93D6-3B744CECD2B8}"/>
              </c:ext>
            </c:extLst>
          </c:dPt>
          <c:dPt>
            <c:idx val="3169"/>
            <c:bubble3D val="0"/>
            <c:spPr>
              <a:solidFill>
                <a:schemeClr val="accent2">
                  <a:lumMod val="70000"/>
                  <a:lumOff val="30000"/>
                </a:schemeClr>
              </a:solidFill>
              <a:ln w="6350">
                <a:noFill/>
              </a:ln>
              <a:effectLst/>
            </c:spPr>
            <c:extLst>
              <c:ext xmlns:c16="http://schemas.microsoft.com/office/drawing/2014/chart" uri="{C3380CC4-5D6E-409C-BE32-E72D297353CC}">
                <c16:uniqueId val="{000018C3-0635-4DDC-93D6-3B744CECD2B8}"/>
              </c:ext>
            </c:extLst>
          </c:dPt>
          <c:dPt>
            <c:idx val="3170"/>
            <c:bubble3D val="0"/>
            <c:spPr>
              <a:solidFill>
                <a:schemeClr val="accent3">
                  <a:lumMod val="70000"/>
                  <a:lumOff val="30000"/>
                </a:schemeClr>
              </a:solidFill>
              <a:ln w="6350">
                <a:noFill/>
              </a:ln>
              <a:effectLst/>
            </c:spPr>
            <c:extLst>
              <c:ext xmlns:c16="http://schemas.microsoft.com/office/drawing/2014/chart" uri="{C3380CC4-5D6E-409C-BE32-E72D297353CC}">
                <c16:uniqueId val="{000018C5-0635-4DDC-93D6-3B744CECD2B8}"/>
              </c:ext>
            </c:extLst>
          </c:dPt>
          <c:dPt>
            <c:idx val="3171"/>
            <c:bubble3D val="0"/>
            <c:spPr>
              <a:solidFill>
                <a:schemeClr val="accent4">
                  <a:lumMod val="70000"/>
                  <a:lumOff val="30000"/>
                </a:schemeClr>
              </a:solidFill>
              <a:ln w="6350">
                <a:noFill/>
              </a:ln>
              <a:effectLst/>
            </c:spPr>
            <c:extLst>
              <c:ext xmlns:c16="http://schemas.microsoft.com/office/drawing/2014/chart" uri="{C3380CC4-5D6E-409C-BE32-E72D297353CC}">
                <c16:uniqueId val="{000018C7-0635-4DDC-93D6-3B744CECD2B8}"/>
              </c:ext>
            </c:extLst>
          </c:dPt>
          <c:dPt>
            <c:idx val="3172"/>
            <c:bubble3D val="0"/>
            <c:spPr>
              <a:solidFill>
                <a:schemeClr val="accent5">
                  <a:lumMod val="70000"/>
                  <a:lumOff val="30000"/>
                </a:schemeClr>
              </a:solidFill>
              <a:ln w="6350">
                <a:noFill/>
              </a:ln>
              <a:effectLst/>
            </c:spPr>
            <c:extLst>
              <c:ext xmlns:c16="http://schemas.microsoft.com/office/drawing/2014/chart" uri="{C3380CC4-5D6E-409C-BE32-E72D297353CC}">
                <c16:uniqueId val="{000018C9-0635-4DDC-93D6-3B744CECD2B8}"/>
              </c:ext>
            </c:extLst>
          </c:dPt>
          <c:dPt>
            <c:idx val="3173"/>
            <c:bubble3D val="0"/>
            <c:spPr>
              <a:solidFill>
                <a:schemeClr val="accent6">
                  <a:lumMod val="70000"/>
                  <a:lumOff val="30000"/>
                </a:schemeClr>
              </a:solidFill>
              <a:ln w="6350">
                <a:noFill/>
              </a:ln>
              <a:effectLst/>
            </c:spPr>
            <c:extLst>
              <c:ext xmlns:c16="http://schemas.microsoft.com/office/drawing/2014/chart" uri="{C3380CC4-5D6E-409C-BE32-E72D297353CC}">
                <c16:uniqueId val="{000018CB-0635-4DDC-93D6-3B744CECD2B8}"/>
              </c:ext>
            </c:extLst>
          </c:dPt>
          <c:dPt>
            <c:idx val="3174"/>
            <c:bubble3D val="0"/>
            <c:spPr>
              <a:solidFill>
                <a:schemeClr val="accent1">
                  <a:lumMod val="70000"/>
                </a:schemeClr>
              </a:solidFill>
              <a:ln w="6350">
                <a:noFill/>
              </a:ln>
              <a:effectLst/>
            </c:spPr>
            <c:extLst>
              <c:ext xmlns:c16="http://schemas.microsoft.com/office/drawing/2014/chart" uri="{C3380CC4-5D6E-409C-BE32-E72D297353CC}">
                <c16:uniqueId val="{000018CD-0635-4DDC-93D6-3B744CECD2B8}"/>
              </c:ext>
            </c:extLst>
          </c:dPt>
          <c:dPt>
            <c:idx val="3175"/>
            <c:bubble3D val="0"/>
            <c:spPr>
              <a:solidFill>
                <a:schemeClr val="accent2">
                  <a:lumMod val="70000"/>
                </a:schemeClr>
              </a:solidFill>
              <a:ln w="6350">
                <a:noFill/>
              </a:ln>
              <a:effectLst/>
            </c:spPr>
            <c:extLst>
              <c:ext xmlns:c16="http://schemas.microsoft.com/office/drawing/2014/chart" uri="{C3380CC4-5D6E-409C-BE32-E72D297353CC}">
                <c16:uniqueId val="{000018CF-0635-4DDC-93D6-3B744CECD2B8}"/>
              </c:ext>
            </c:extLst>
          </c:dPt>
          <c:dPt>
            <c:idx val="3176"/>
            <c:bubble3D val="0"/>
            <c:spPr>
              <a:solidFill>
                <a:schemeClr val="accent3">
                  <a:lumMod val="70000"/>
                </a:schemeClr>
              </a:solidFill>
              <a:ln w="6350">
                <a:noFill/>
              </a:ln>
              <a:effectLst/>
            </c:spPr>
            <c:extLst>
              <c:ext xmlns:c16="http://schemas.microsoft.com/office/drawing/2014/chart" uri="{C3380CC4-5D6E-409C-BE32-E72D297353CC}">
                <c16:uniqueId val="{000018D1-0635-4DDC-93D6-3B744CECD2B8}"/>
              </c:ext>
            </c:extLst>
          </c:dPt>
          <c:dPt>
            <c:idx val="3177"/>
            <c:bubble3D val="0"/>
            <c:spPr>
              <a:solidFill>
                <a:schemeClr val="accent4">
                  <a:lumMod val="70000"/>
                </a:schemeClr>
              </a:solidFill>
              <a:ln w="6350">
                <a:noFill/>
              </a:ln>
              <a:effectLst/>
            </c:spPr>
            <c:extLst>
              <c:ext xmlns:c16="http://schemas.microsoft.com/office/drawing/2014/chart" uri="{C3380CC4-5D6E-409C-BE32-E72D297353CC}">
                <c16:uniqueId val="{000018D3-0635-4DDC-93D6-3B744CECD2B8}"/>
              </c:ext>
            </c:extLst>
          </c:dPt>
          <c:dPt>
            <c:idx val="3178"/>
            <c:bubble3D val="0"/>
            <c:spPr>
              <a:solidFill>
                <a:schemeClr val="accent5">
                  <a:lumMod val="70000"/>
                </a:schemeClr>
              </a:solidFill>
              <a:ln w="6350">
                <a:noFill/>
              </a:ln>
              <a:effectLst/>
            </c:spPr>
            <c:extLst>
              <c:ext xmlns:c16="http://schemas.microsoft.com/office/drawing/2014/chart" uri="{C3380CC4-5D6E-409C-BE32-E72D297353CC}">
                <c16:uniqueId val="{000018D5-0635-4DDC-93D6-3B744CECD2B8}"/>
              </c:ext>
            </c:extLst>
          </c:dPt>
          <c:dPt>
            <c:idx val="3179"/>
            <c:bubble3D val="0"/>
            <c:spPr>
              <a:solidFill>
                <a:schemeClr val="accent6">
                  <a:lumMod val="70000"/>
                </a:schemeClr>
              </a:solidFill>
              <a:ln w="6350">
                <a:noFill/>
              </a:ln>
              <a:effectLst/>
            </c:spPr>
            <c:extLst>
              <c:ext xmlns:c16="http://schemas.microsoft.com/office/drawing/2014/chart" uri="{C3380CC4-5D6E-409C-BE32-E72D297353CC}">
                <c16:uniqueId val="{000018D7-0635-4DDC-93D6-3B744CECD2B8}"/>
              </c:ext>
            </c:extLst>
          </c:dPt>
          <c:dPt>
            <c:idx val="3180"/>
            <c:bubble3D val="0"/>
            <c:spPr>
              <a:solidFill>
                <a:schemeClr val="accent1">
                  <a:lumMod val="50000"/>
                  <a:lumOff val="50000"/>
                </a:schemeClr>
              </a:solidFill>
              <a:ln w="6350">
                <a:noFill/>
              </a:ln>
              <a:effectLst/>
            </c:spPr>
            <c:extLst>
              <c:ext xmlns:c16="http://schemas.microsoft.com/office/drawing/2014/chart" uri="{C3380CC4-5D6E-409C-BE32-E72D297353CC}">
                <c16:uniqueId val="{000018D9-0635-4DDC-93D6-3B744CECD2B8}"/>
              </c:ext>
            </c:extLst>
          </c:dPt>
          <c:dPt>
            <c:idx val="3181"/>
            <c:bubble3D val="0"/>
            <c:spPr>
              <a:solidFill>
                <a:schemeClr val="accent2">
                  <a:lumMod val="50000"/>
                  <a:lumOff val="50000"/>
                </a:schemeClr>
              </a:solidFill>
              <a:ln w="6350">
                <a:noFill/>
              </a:ln>
              <a:effectLst/>
            </c:spPr>
            <c:extLst>
              <c:ext xmlns:c16="http://schemas.microsoft.com/office/drawing/2014/chart" uri="{C3380CC4-5D6E-409C-BE32-E72D297353CC}">
                <c16:uniqueId val="{000018DB-0635-4DDC-93D6-3B744CECD2B8}"/>
              </c:ext>
            </c:extLst>
          </c:dPt>
          <c:dPt>
            <c:idx val="3182"/>
            <c:bubble3D val="0"/>
            <c:spPr>
              <a:solidFill>
                <a:schemeClr val="accent3">
                  <a:lumMod val="50000"/>
                  <a:lumOff val="50000"/>
                </a:schemeClr>
              </a:solidFill>
              <a:ln w="6350">
                <a:noFill/>
              </a:ln>
              <a:effectLst/>
            </c:spPr>
            <c:extLst>
              <c:ext xmlns:c16="http://schemas.microsoft.com/office/drawing/2014/chart" uri="{C3380CC4-5D6E-409C-BE32-E72D297353CC}">
                <c16:uniqueId val="{000018DD-0635-4DDC-93D6-3B744CECD2B8}"/>
              </c:ext>
            </c:extLst>
          </c:dPt>
          <c:dPt>
            <c:idx val="3183"/>
            <c:bubble3D val="0"/>
            <c:spPr>
              <a:solidFill>
                <a:schemeClr val="accent4">
                  <a:lumMod val="50000"/>
                  <a:lumOff val="50000"/>
                </a:schemeClr>
              </a:solidFill>
              <a:ln w="6350">
                <a:noFill/>
              </a:ln>
              <a:effectLst/>
            </c:spPr>
            <c:extLst>
              <c:ext xmlns:c16="http://schemas.microsoft.com/office/drawing/2014/chart" uri="{C3380CC4-5D6E-409C-BE32-E72D297353CC}">
                <c16:uniqueId val="{000018DF-0635-4DDC-93D6-3B744CECD2B8}"/>
              </c:ext>
            </c:extLst>
          </c:dPt>
          <c:dPt>
            <c:idx val="3184"/>
            <c:bubble3D val="0"/>
            <c:spPr>
              <a:solidFill>
                <a:schemeClr val="accent5">
                  <a:lumMod val="50000"/>
                  <a:lumOff val="50000"/>
                </a:schemeClr>
              </a:solidFill>
              <a:ln w="6350">
                <a:noFill/>
              </a:ln>
              <a:effectLst/>
            </c:spPr>
            <c:extLst>
              <c:ext xmlns:c16="http://schemas.microsoft.com/office/drawing/2014/chart" uri="{C3380CC4-5D6E-409C-BE32-E72D297353CC}">
                <c16:uniqueId val="{000018E1-0635-4DDC-93D6-3B744CECD2B8}"/>
              </c:ext>
            </c:extLst>
          </c:dPt>
          <c:dPt>
            <c:idx val="3185"/>
            <c:bubble3D val="0"/>
            <c:spPr>
              <a:solidFill>
                <a:schemeClr val="accent6">
                  <a:lumMod val="50000"/>
                  <a:lumOff val="50000"/>
                </a:schemeClr>
              </a:solidFill>
              <a:ln w="6350">
                <a:noFill/>
              </a:ln>
              <a:effectLst/>
            </c:spPr>
            <c:extLst>
              <c:ext xmlns:c16="http://schemas.microsoft.com/office/drawing/2014/chart" uri="{C3380CC4-5D6E-409C-BE32-E72D297353CC}">
                <c16:uniqueId val="{000018E3-0635-4DDC-93D6-3B744CECD2B8}"/>
              </c:ext>
            </c:extLst>
          </c:dPt>
          <c:dPt>
            <c:idx val="3186"/>
            <c:bubble3D val="0"/>
            <c:spPr>
              <a:solidFill>
                <a:schemeClr val="accent1"/>
              </a:solidFill>
              <a:ln w="6350">
                <a:noFill/>
              </a:ln>
              <a:effectLst/>
            </c:spPr>
            <c:extLst>
              <c:ext xmlns:c16="http://schemas.microsoft.com/office/drawing/2014/chart" uri="{C3380CC4-5D6E-409C-BE32-E72D297353CC}">
                <c16:uniqueId val="{000018E5-0635-4DDC-93D6-3B744CECD2B8}"/>
              </c:ext>
            </c:extLst>
          </c:dPt>
          <c:dPt>
            <c:idx val="3187"/>
            <c:bubble3D val="0"/>
            <c:spPr>
              <a:solidFill>
                <a:schemeClr val="accent2"/>
              </a:solidFill>
              <a:ln w="6350">
                <a:noFill/>
              </a:ln>
              <a:effectLst/>
            </c:spPr>
            <c:extLst>
              <c:ext xmlns:c16="http://schemas.microsoft.com/office/drawing/2014/chart" uri="{C3380CC4-5D6E-409C-BE32-E72D297353CC}">
                <c16:uniqueId val="{000018E7-0635-4DDC-93D6-3B744CECD2B8}"/>
              </c:ext>
            </c:extLst>
          </c:dPt>
          <c:dPt>
            <c:idx val="3188"/>
            <c:bubble3D val="0"/>
            <c:spPr>
              <a:solidFill>
                <a:schemeClr val="accent3"/>
              </a:solidFill>
              <a:ln w="6350">
                <a:noFill/>
              </a:ln>
              <a:effectLst/>
            </c:spPr>
            <c:extLst>
              <c:ext xmlns:c16="http://schemas.microsoft.com/office/drawing/2014/chart" uri="{C3380CC4-5D6E-409C-BE32-E72D297353CC}">
                <c16:uniqueId val="{000018E9-0635-4DDC-93D6-3B744CECD2B8}"/>
              </c:ext>
            </c:extLst>
          </c:dPt>
          <c:dPt>
            <c:idx val="3189"/>
            <c:bubble3D val="0"/>
            <c:spPr>
              <a:solidFill>
                <a:schemeClr val="accent4"/>
              </a:solidFill>
              <a:ln w="6350">
                <a:noFill/>
              </a:ln>
              <a:effectLst/>
            </c:spPr>
            <c:extLst>
              <c:ext xmlns:c16="http://schemas.microsoft.com/office/drawing/2014/chart" uri="{C3380CC4-5D6E-409C-BE32-E72D297353CC}">
                <c16:uniqueId val="{000018EB-0635-4DDC-93D6-3B744CECD2B8}"/>
              </c:ext>
            </c:extLst>
          </c:dPt>
          <c:dPt>
            <c:idx val="3190"/>
            <c:bubble3D val="0"/>
            <c:spPr>
              <a:solidFill>
                <a:schemeClr val="accent5"/>
              </a:solidFill>
              <a:ln w="6350">
                <a:noFill/>
              </a:ln>
              <a:effectLst/>
            </c:spPr>
            <c:extLst>
              <c:ext xmlns:c16="http://schemas.microsoft.com/office/drawing/2014/chart" uri="{C3380CC4-5D6E-409C-BE32-E72D297353CC}">
                <c16:uniqueId val="{000018ED-0635-4DDC-93D6-3B744CECD2B8}"/>
              </c:ext>
            </c:extLst>
          </c:dPt>
          <c:dPt>
            <c:idx val="3191"/>
            <c:bubble3D val="0"/>
            <c:spPr>
              <a:solidFill>
                <a:schemeClr val="accent6"/>
              </a:solidFill>
              <a:ln w="6350">
                <a:noFill/>
              </a:ln>
              <a:effectLst/>
            </c:spPr>
            <c:extLst>
              <c:ext xmlns:c16="http://schemas.microsoft.com/office/drawing/2014/chart" uri="{C3380CC4-5D6E-409C-BE32-E72D297353CC}">
                <c16:uniqueId val="{000018EF-0635-4DDC-93D6-3B744CECD2B8}"/>
              </c:ext>
            </c:extLst>
          </c:dPt>
          <c:dPt>
            <c:idx val="3192"/>
            <c:bubble3D val="0"/>
            <c:spPr>
              <a:solidFill>
                <a:schemeClr val="accent1">
                  <a:lumMod val="60000"/>
                </a:schemeClr>
              </a:solidFill>
              <a:ln w="6350">
                <a:noFill/>
              </a:ln>
              <a:effectLst/>
            </c:spPr>
            <c:extLst>
              <c:ext xmlns:c16="http://schemas.microsoft.com/office/drawing/2014/chart" uri="{C3380CC4-5D6E-409C-BE32-E72D297353CC}">
                <c16:uniqueId val="{000018F1-0635-4DDC-93D6-3B744CECD2B8}"/>
              </c:ext>
            </c:extLst>
          </c:dPt>
          <c:dPt>
            <c:idx val="3193"/>
            <c:bubble3D val="0"/>
            <c:spPr>
              <a:solidFill>
                <a:schemeClr val="accent2">
                  <a:lumMod val="60000"/>
                </a:schemeClr>
              </a:solidFill>
              <a:ln w="6350">
                <a:noFill/>
              </a:ln>
              <a:effectLst/>
            </c:spPr>
            <c:extLst>
              <c:ext xmlns:c16="http://schemas.microsoft.com/office/drawing/2014/chart" uri="{C3380CC4-5D6E-409C-BE32-E72D297353CC}">
                <c16:uniqueId val="{000018F3-0635-4DDC-93D6-3B744CECD2B8}"/>
              </c:ext>
            </c:extLst>
          </c:dPt>
          <c:dPt>
            <c:idx val="3194"/>
            <c:bubble3D val="0"/>
            <c:spPr>
              <a:solidFill>
                <a:schemeClr val="accent3">
                  <a:lumMod val="60000"/>
                </a:schemeClr>
              </a:solidFill>
              <a:ln w="6350">
                <a:noFill/>
              </a:ln>
              <a:effectLst/>
            </c:spPr>
            <c:extLst>
              <c:ext xmlns:c16="http://schemas.microsoft.com/office/drawing/2014/chart" uri="{C3380CC4-5D6E-409C-BE32-E72D297353CC}">
                <c16:uniqueId val="{000018F5-0635-4DDC-93D6-3B744CECD2B8}"/>
              </c:ext>
            </c:extLst>
          </c:dPt>
          <c:dPt>
            <c:idx val="3195"/>
            <c:bubble3D val="0"/>
            <c:spPr>
              <a:solidFill>
                <a:schemeClr val="accent4">
                  <a:lumMod val="60000"/>
                </a:schemeClr>
              </a:solidFill>
              <a:ln w="6350">
                <a:noFill/>
              </a:ln>
              <a:effectLst/>
            </c:spPr>
            <c:extLst>
              <c:ext xmlns:c16="http://schemas.microsoft.com/office/drawing/2014/chart" uri="{C3380CC4-5D6E-409C-BE32-E72D297353CC}">
                <c16:uniqueId val="{000018F7-0635-4DDC-93D6-3B744CECD2B8}"/>
              </c:ext>
            </c:extLst>
          </c:dPt>
          <c:dPt>
            <c:idx val="3196"/>
            <c:bubble3D val="0"/>
            <c:spPr>
              <a:solidFill>
                <a:schemeClr val="accent5">
                  <a:lumMod val="60000"/>
                </a:schemeClr>
              </a:solidFill>
              <a:ln w="6350">
                <a:noFill/>
              </a:ln>
              <a:effectLst/>
            </c:spPr>
            <c:extLst>
              <c:ext xmlns:c16="http://schemas.microsoft.com/office/drawing/2014/chart" uri="{C3380CC4-5D6E-409C-BE32-E72D297353CC}">
                <c16:uniqueId val="{000018F9-0635-4DDC-93D6-3B744CECD2B8}"/>
              </c:ext>
            </c:extLst>
          </c:dPt>
          <c:dPt>
            <c:idx val="3197"/>
            <c:bubble3D val="0"/>
            <c:spPr>
              <a:solidFill>
                <a:schemeClr val="accent6">
                  <a:lumMod val="60000"/>
                </a:schemeClr>
              </a:solidFill>
              <a:ln w="6350">
                <a:noFill/>
              </a:ln>
              <a:effectLst/>
            </c:spPr>
            <c:extLst>
              <c:ext xmlns:c16="http://schemas.microsoft.com/office/drawing/2014/chart" uri="{C3380CC4-5D6E-409C-BE32-E72D297353CC}">
                <c16:uniqueId val="{000018FB-0635-4DDC-93D6-3B744CECD2B8}"/>
              </c:ext>
            </c:extLst>
          </c:dPt>
          <c:dPt>
            <c:idx val="3198"/>
            <c:bubble3D val="0"/>
            <c:spPr>
              <a:solidFill>
                <a:schemeClr val="accent1">
                  <a:lumMod val="80000"/>
                  <a:lumOff val="20000"/>
                </a:schemeClr>
              </a:solidFill>
              <a:ln w="6350">
                <a:noFill/>
              </a:ln>
              <a:effectLst/>
            </c:spPr>
            <c:extLst>
              <c:ext xmlns:c16="http://schemas.microsoft.com/office/drawing/2014/chart" uri="{C3380CC4-5D6E-409C-BE32-E72D297353CC}">
                <c16:uniqueId val="{000018FD-0635-4DDC-93D6-3B744CECD2B8}"/>
              </c:ext>
            </c:extLst>
          </c:dPt>
          <c:dPt>
            <c:idx val="3199"/>
            <c:bubble3D val="0"/>
            <c:spPr>
              <a:solidFill>
                <a:schemeClr val="accent2">
                  <a:lumMod val="80000"/>
                  <a:lumOff val="20000"/>
                </a:schemeClr>
              </a:solidFill>
              <a:ln w="6350">
                <a:noFill/>
              </a:ln>
              <a:effectLst/>
            </c:spPr>
            <c:extLst>
              <c:ext xmlns:c16="http://schemas.microsoft.com/office/drawing/2014/chart" uri="{C3380CC4-5D6E-409C-BE32-E72D297353CC}">
                <c16:uniqueId val="{000018FF-0635-4DDC-93D6-3B744CECD2B8}"/>
              </c:ext>
            </c:extLst>
          </c:dPt>
          <c:dPt>
            <c:idx val="3200"/>
            <c:bubble3D val="0"/>
            <c:spPr>
              <a:solidFill>
                <a:schemeClr val="accent3">
                  <a:lumMod val="80000"/>
                  <a:lumOff val="20000"/>
                </a:schemeClr>
              </a:solidFill>
              <a:ln w="6350">
                <a:noFill/>
              </a:ln>
              <a:effectLst/>
            </c:spPr>
            <c:extLst>
              <c:ext xmlns:c16="http://schemas.microsoft.com/office/drawing/2014/chart" uri="{C3380CC4-5D6E-409C-BE32-E72D297353CC}">
                <c16:uniqueId val="{00001901-0635-4DDC-93D6-3B744CECD2B8}"/>
              </c:ext>
            </c:extLst>
          </c:dPt>
          <c:dPt>
            <c:idx val="3201"/>
            <c:bubble3D val="0"/>
            <c:spPr>
              <a:solidFill>
                <a:schemeClr val="accent4">
                  <a:lumMod val="80000"/>
                  <a:lumOff val="20000"/>
                </a:schemeClr>
              </a:solidFill>
              <a:ln w="6350">
                <a:noFill/>
              </a:ln>
              <a:effectLst/>
            </c:spPr>
            <c:extLst>
              <c:ext xmlns:c16="http://schemas.microsoft.com/office/drawing/2014/chart" uri="{C3380CC4-5D6E-409C-BE32-E72D297353CC}">
                <c16:uniqueId val="{00001903-0635-4DDC-93D6-3B744CECD2B8}"/>
              </c:ext>
            </c:extLst>
          </c:dPt>
          <c:dPt>
            <c:idx val="3202"/>
            <c:bubble3D val="0"/>
            <c:spPr>
              <a:solidFill>
                <a:schemeClr val="accent5">
                  <a:lumMod val="80000"/>
                  <a:lumOff val="20000"/>
                </a:schemeClr>
              </a:solidFill>
              <a:ln w="6350">
                <a:noFill/>
              </a:ln>
              <a:effectLst/>
            </c:spPr>
            <c:extLst>
              <c:ext xmlns:c16="http://schemas.microsoft.com/office/drawing/2014/chart" uri="{C3380CC4-5D6E-409C-BE32-E72D297353CC}">
                <c16:uniqueId val="{00001905-0635-4DDC-93D6-3B744CECD2B8}"/>
              </c:ext>
            </c:extLst>
          </c:dPt>
          <c:dPt>
            <c:idx val="3203"/>
            <c:bubble3D val="0"/>
            <c:spPr>
              <a:solidFill>
                <a:schemeClr val="accent6">
                  <a:lumMod val="80000"/>
                  <a:lumOff val="20000"/>
                </a:schemeClr>
              </a:solidFill>
              <a:ln w="6350">
                <a:noFill/>
              </a:ln>
              <a:effectLst/>
            </c:spPr>
            <c:extLst>
              <c:ext xmlns:c16="http://schemas.microsoft.com/office/drawing/2014/chart" uri="{C3380CC4-5D6E-409C-BE32-E72D297353CC}">
                <c16:uniqueId val="{00001907-0635-4DDC-93D6-3B744CECD2B8}"/>
              </c:ext>
            </c:extLst>
          </c:dPt>
          <c:dPt>
            <c:idx val="3204"/>
            <c:bubble3D val="0"/>
            <c:spPr>
              <a:solidFill>
                <a:schemeClr val="accent1">
                  <a:lumMod val="80000"/>
                </a:schemeClr>
              </a:solidFill>
              <a:ln w="6350">
                <a:noFill/>
              </a:ln>
              <a:effectLst/>
            </c:spPr>
            <c:extLst>
              <c:ext xmlns:c16="http://schemas.microsoft.com/office/drawing/2014/chart" uri="{C3380CC4-5D6E-409C-BE32-E72D297353CC}">
                <c16:uniqueId val="{00001909-0635-4DDC-93D6-3B744CECD2B8}"/>
              </c:ext>
            </c:extLst>
          </c:dPt>
          <c:dPt>
            <c:idx val="3205"/>
            <c:bubble3D val="0"/>
            <c:spPr>
              <a:solidFill>
                <a:schemeClr val="accent2">
                  <a:lumMod val="80000"/>
                </a:schemeClr>
              </a:solidFill>
              <a:ln w="6350">
                <a:noFill/>
              </a:ln>
              <a:effectLst/>
            </c:spPr>
            <c:extLst>
              <c:ext xmlns:c16="http://schemas.microsoft.com/office/drawing/2014/chart" uri="{C3380CC4-5D6E-409C-BE32-E72D297353CC}">
                <c16:uniqueId val="{0000190B-0635-4DDC-93D6-3B744CECD2B8}"/>
              </c:ext>
            </c:extLst>
          </c:dPt>
          <c:dPt>
            <c:idx val="3206"/>
            <c:bubble3D val="0"/>
            <c:spPr>
              <a:solidFill>
                <a:schemeClr val="accent3">
                  <a:lumMod val="80000"/>
                </a:schemeClr>
              </a:solidFill>
              <a:ln w="6350">
                <a:noFill/>
              </a:ln>
              <a:effectLst/>
            </c:spPr>
            <c:extLst>
              <c:ext xmlns:c16="http://schemas.microsoft.com/office/drawing/2014/chart" uri="{C3380CC4-5D6E-409C-BE32-E72D297353CC}">
                <c16:uniqueId val="{0000190D-0635-4DDC-93D6-3B744CECD2B8}"/>
              </c:ext>
            </c:extLst>
          </c:dPt>
          <c:dPt>
            <c:idx val="3207"/>
            <c:bubble3D val="0"/>
            <c:spPr>
              <a:solidFill>
                <a:schemeClr val="accent4">
                  <a:lumMod val="80000"/>
                </a:schemeClr>
              </a:solidFill>
              <a:ln w="6350">
                <a:noFill/>
              </a:ln>
              <a:effectLst/>
            </c:spPr>
            <c:extLst>
              <c:ext xmlns:c16="http://schemas.microsoft.com/office/drawing/2014/chart" uri="{C3380CC4-5D6E-409C-BE32-E72D297353CC}">
                <c16:uniqueId val="{0000190F-0635-4DDC-93D6-3B744CECD2B8}"/>
              </c:ext>
            </c:extLst>
          </c:dPt>
          <c:dPt>
            <c:idx val="3208"/>
            <c:bubble3D val="0"/>
            <c:spPr>
              <a:solidFill>
                <a:schemeClr val="accent5">
                  <a:lumMod val="80000"/>
                </a:schemeClr>
              </a:solidFill>
              <a:ln w="6350">
                <a:noFill/>
              </a:ln>
              <a:effectLst/>
            </c:spPr>
            <c:extLst>
              <c:ext xmlns:c16="http://schemas.microsoft.com/office/drawing/2014/chart" uri="{C3380CC4-5D6E-409C-BE32-E72D297353CC}">
                <c16:uniqueId val="{00001911-0635-4DDC-93D6-3B744CECD2B8}"/>
              </c:ext>
            </c:extLst>
          </c:dPt>
          <c:dPt>
            <c:idx val="3209"/>
            <c:bubble3D val="0"/>
            <c:spPr>
              <a:solidFill>
                <a:schemeClr val="accent6">
                  <a:lumMod val="80000"/>
                </a:schemeClr>
              </a:solidFill>
              <a:ln w="6350">
                <a:noFill/>
              </a:ln>
              <a:effectLst/>
            </c:spPr>
            <c:extLst>
              <c:ext xmlns:c16="http://schemas.microsoft.com/office/drawing/2014/chart" uri="{C3380CC4-5D6E-409C-BE32-E72D297353CC}">
                <c16:uniqueId val="{00001913-0635-4DDC-93D6-3B744CECD2B8}"/>
              </c:ext>
            </c:extLst>
          </c:dPt>
          <c:dPt>
            <c:idx val="3210"/>
            <c:bubble3D val="0"/>
            <c:spPr>
              <a:solidFill>
                <a:schemeClr val="accent1">
                  <a:lumMod val="60000"/>
                  <a:lumOff val="40000"/>
                </a:schemeClr>
              </a:solidFill>
              <a:ln w="6350">
                <a:noFill/>
              </a:ln>
              <a:effectLst/>
            </c:spPr>
            <c:extLst>
              <c:ext xmlns:c16="http://schemas.microsoft.com/office/drawing/2014/chart" uri="{C3380CC4-5D6E-409C-BE32-E72D297353CC}">
                <c16:uniqueId val="{00001915-0635-4DDC-93D6-3B744CECD2B8}"/>
              </c:ext>
            </c:extLst>
          </c:dPt>
          <c:dPt>
            <c:idx val="3211"/>
            <c:bubble3D val="0"/>
            <c:spPr>
              <a:solidFill>
                <a:schemeClr val="accent2">
                  <a:lumMod val="60000"/>
                  <a:lumOff val="40000"/>
                </a:schemeClr>
              </a:solidFill>
              <a:ln w="6350">
                <a:noFill/>
              </a:ln>
              <a:effectLst/>
            </c:spPr>
            <c:extLst>
              <c:ext xmlns:c16="http://schemas.microsoft.com/office/drawing/2014/chart" uri="{C3380CC4-5D6E-409C-BE32-E72D297353CC}">
                <c16:uniqueId val="{00001917-0635-4DDC-93D6-3B744CECD2B8}"/>
              </c:ext>
            </c:extLst>
          </c:dPt>
          <c:dPt>
            <c:idx val="3212"/>
            <c:bubble3D val="0"/>
            <c:spPr>
              <a:solidFill>
                <a:schemeClr val="accent3">
                  <a:lumMod val="60000"/>
                  <a:lumOff val="40000"/>
                </a:schemeClr>
              </a:solidFill>
              <a:ln w="6350">
                <a:noFill/>
              </a:ln>
              <a:effectLst/>
            </c:spPr>
            <c:extLst>
              <c:ext xmlns:c16="http://schemas.microsoft.com/office/drawing/2014/chart" uri="{C3380CC4-5D6E-409C-BE32-E72D297353CC}">
                <c16:uniqueId val="{00001919-0635-4DDC-93D6-3B744CECD2B8}"/>
              </c:ext>
            </c:extLst>
          </c:dPt>
          <c:dPt>
            <c:idx val="3213"/>
            <c:bubble3D val="0"/>
            <c:spPr>
              <a:solidFill>
                <a:schemeClr val="accent4">
                  <a:lumMod val="60000"/>
                  <a:lumOff val="40000"/>
                </a:schemeClr>
              </a:solidFill>
              <a:ln w="6350">
                <a:noFill/>
              </a:ln>
              <a:effectLst/>
            </c:spPr>
            <c:extLst>
              <c:ext xmlns:c16="http://schemas.microsoft.com/office/drawing/2014/chart" uri="{C3380CC4-5D6E-409C-BE32-E72D297353CC}">
                <c16:uniqueId val="{0000191B-0635-4DDC-93D6-3B744CECD2B8}"/>
              </c:ext>
            </c:extLst>
          </c:dPt>
          <c:dPt>
            <c:idx val="3214"/>
            <c:bubble3D val="0"/>
            <c:spPr>
              <a:solidFill>
                <a:schemeClr val="accent5">
                  <a:lumMod val="60000"/>
                  <a:lumOff val="40000"/>
                </a:schemeClr>
              </a:solidFill>
              <a:ln w="6350">
                <a:noFill/>
              </a:ln>
              <a:effectLst/>
            </c:spPr>
            <c:extLst>
              <c:ext xmlns:c16="http://schemas.microsoft.com/office/drawing/2014/chart" uri="{C3380CC4-5D6E-409C-BE32-E72D297353CC}">
                <c16:uniqueId val="{0000191D-0635-4DDC-93D6-3B744CECD2B8}"/>
              </c:ext>
            </c:extLst>
          </c:dPt>
          <c:dPt>
            <c:idx val="3215"/>
            <c:bubble3D val="0"/>
            <c:spPr>
              <a:solidFill>
                <a:schemeClr val="accent6">
                  <a:lumMod val="60000"/>
                  <a:lumOff val="40000"/>
                </a:schemeClr>
              </a:solidFill>
              <a:ln w="6350">
                <a:noFill/>
              </a:ln>
              <a:effectLst/>
            </c:spPr>
            <c:extLst>
              <c:ext xmlns:c16="http://schemas.microsoft.com/office/drawing/2014/chart" uri="{C3380CC4-5D6E-409C-BE32-E72D297353CC}">
                <c16:uniqueId val="{0000191F-0635-4DDC-93D6-3B744CECD2B8}"/>
              </c:ext>
            </c:extLst>
          </c:dPt>
          <c:dPt>
            <c:idx val="3216"/>
            <c:bubble3D val="0"/>
            <c:spPr>
              <a:solidFill>
                <a:schemeClr val="accent1">
                  <a:lumMod val="50000"/>
                </a:schemeClr>
              </a:solidFill>
              <a:ln w="6350">
                <a:noFill/>
              </a:ln>
              <a:effectLst/>
            </c:spPr>
            <c:extLst>
              <c:ext xmlns:c16="http://schemas.microsoft.com/office/drawing/2014/chart" uri="{C3380CC4-5D6E-409C-BE32-E72D297353CC}">
                <c16:uniqueId val="{00001921-0635-4DDC-93D6-3B744CECD2B8}"/>
              </c:ext>
            </c:extLst>
          </c:dPt>
          <c:dPt>
            <c:idx val="3217"/>
            <c:bubble3D val="0"/>
            <c:spPr>
              <a:solidFill>
                <a:schemeClr val="accent2">
                  <a:lumMod val="50000"/>
                </a:schemeClr>
              </a:solidFill>
              <a:ln w="6350">
                <a:noFill/>
              </a:ln>
              <a:effectLst/>
            </c:spPr>
            <c:extLst>
              <c:ext xmlns:c16="http://schemas.microsoft.com/office/drawing/2014/chart" uri="{C3380CC4-5D6E-409C-BE32-E72D297353CC}">
                <c16:uniqueId val="{00001923-0635-4DDC-93D6-3B744CECD2B8}"/>
              </c:ext>
            </c:extLst>
          </c:dPt>
          <c:dPt>
            <c:idx val="3218"/>
            <c:bubble3D val="0"/>
            <c:spPr>
              <a:solidFill>
                <a:schemeClr val="accent3">
                  <a:lumMod val="50000"/>
                </a:schemeClr>
              </a:solidFill>
              <a:ln w="6350">
                <a:noFill/>
              </a:ln>
              <a:effectLst/>
            </c:spPr>
            <c:extLst>
              <c:ext xmlns:c16="http://schemas.microsoft.com/office/drawing/2014/chart" uri="{C3380CC4-5D6E-409C-BE32-E72D297353CC}">
                <c16:uniqueId val="{00001925-0635-4DDC-93D6-3B744CECD2B8}"/>
              </c:ext>
            </c:extLst>
          </c:dPt>
          <c:dPt>
            <c:idx val="3219"/>
            <c:bubble3D val="0"/>
            <c:spPr>
              <a:solidFill>
                <a:schemeClr val="accent4">
                  <a:lumMod val="50000"/>
                </a:schemeClr>
              </a:solidFill>
              <a:ln w="6350">
                <a:noFill/>
              </a:ln>
              <a:effectLst/>
            </c:spPr>
            <c:extLst>
              <c:ext xmlns:c16="http://schemas.microsoft.com/office/drawing/2014/chart" uri="{C3380CC4-5D6E-409C-BE32-E72D297353CC}">
                <c16:uniqueId val="{00001927-0635-4DDC-93D6-3B744CECD2B8}"/>
              </c:ext>
            </c:extLst>
          </c:dPt>
          <c:dPt>
            <c:idx val="3220"/>
            <c:bubble3D val="0"/>
            <c:spPr>
              <a:solidFill>
                <a:schemeClr val="accent5">
                  <a:lumMod val="50000"/>
                </a:schemeClr>
              </a:solidFill>
              <a:ln w="6350">
                <a:noFill/>
              </a:ln>
              <a:effectLst/>
            </c:spPr>
            <c:extLst>
              <c:ext xmlns:c16="http://schemas.microsoft.com/office/drawing/2014/chart" uri="{C3380CC4-5D6E-409C-BE32-E72D297353CC}">
                <c16:uniqueId val="{00001929-0635-4DDC-93D6-3B744CECD2B8}"/>
              </c:ext>
            </c:extLst>
          </c:dPt>
          <c:dPt>
            <c:idx val="3221"/>
            <c:bubble3D val="0"/>
            <c:spPr>
              <a:solidFill>
                <a:schemeClr val="accent6">
                  <a:lumMod val="50000"/>
                </a:schemeClr>
              </a:solidFill>
              <a:ln w="6350">
                <a:noFill/>
              </a:ln>
              <a:effectLst/>
            </c:spPr>
            <c:extLst>
              <c:ext xmlns:c16="http://schemas.microsoft.com/office/drawing/2014/chart" uri="{C3380CC4-5D6E-409C-BE32-E72D297353CC}">
                <c16:uniqueId val="{0000192B-0635-4DDC-93D6-3B744CECD2B8}"/>
              </c:ext>
            </c:extLst>
          </c:dPt>
          <c:dPt>
            <c:idx val="3222"/>
            <c:bubble3D val="0"/>
            <c:spPr>
              <a:solidFill>
                <a:schemeClr val="accent1">
                  <a:lumMod val="70000"/>
                  <a:lumOff val="30000"/>
                </a:schemeClr>
              </a:solidFill>
              <a:ln w="6350">
                <a:noFill/>
              </a:ln>
              <a:effectLst/>
            </c:spPr>
            <c:extLst>
              <c:ext xmlns:c16="http://schemas.microsoft.com/office/drawing/2014/chart" uri="{C3380CC4-5D6E-409C-BE32-E72D297353CC}">
                <c16:uniqueId val="{0000192D-0635-4DDC-93D6-3B744CECD2B8}"/>
              </c:ext>
            </c:extLst>
          </c:dPt>
          <c:dPt>
            <c:idx val="3223"/>
            <c:bubble3D val="0"/>
            <c:spPr>
              <a:solidFill>
                <a:schemeClr val="accent2">
                  <a:lumMod val="70000"/>
                  <a:lumOff val="30000"/>
                </a:schemeClr>
              </a:solidFill>
              <a:ln w="6350">
                <a:noFill/>
              </a:ln>
              <a:effectLst/>
            </c:spPr>
            <c:extLst>
              <c:ext xmlns:c16="http://schemas.microsoft.com/office/drawing/2014/chart" uri="{C3380CC4-5D6E-409C-BE32-E72D297353CC}">
                <c16:uniqueId val="{0000192F-0635-4DDC-93D6-3B744CECD2B8}"/>
              </c:ext>
            </c:extLst>
          </c:dPt>
          <c:dPt>
            <c:idx val="3224"/>
            <c:bubble3D val="0"/>
            <c:spPr>
              <a:solidFill>
                <a:schemeClr val="accent3">
                  <a:lumMod val="70000"/>
                  <a:lumOff val="30000"/>
                </a:schemeClr>
              </a:solidFill>
              <a:ln w="6350">
                <a:noFill/>
              </a:ln>
              <a:effectLst/>
            </c:spPr>
            <c:extLst>
              <c:ext xmlns:c16="http://schemas.microsoft.com/office/drawing/2014/chart" uri="{C3380CC4-5D6E-409C-BE32-E72D297353CC}">
                <c16:uniqueId val="{00001931-0635-4DDC-93D6-3B744CECD2B8}"/>
              </c:ext>
            </c:extLst>
          </c:dPt>
          <c:dPt>
            <c:idx val="3225"/>
            <c:bubble3D val="0"/>
            <c:spPr>
              <a:solidFill>
                <a:schemeClr val="accent4">
                  <a:lumMod val="70000"/>
                  <a:lumOff val="30000"/>
                </a:schemeClr>
              </a:solidFill>
              <a:ln w="6350">
                <a:noFill/>
              </a:ln>
              <a:effectLst/>
            </c:spPr>
            <c:extLst>
              <c:ext xmlns:c16="http://schemas.microsoft.com/office/drawing/2014/chart" uri="{C3380CC4-5D6E-409C-BE32-E72D297353CC}">
                <c16:uniqueId val="{00001933-0635-4DDC-93D6-3B744CECD2B8}"/>
              </c:ext>
            </c:extLst>
          </c:dPt>
          <c:dPt>
            <c:idx val="3226"/>
            <c:bubble3D val="0"/>
            <c:spPr>
              <a:solidFill>
                <a:schemeClr val="accent5">
                  <a:lumMod val="70000"/>
                  <a:lumOff val="30000"/>
                </a:schemeClr>
              </a:solidFill>
              <a:ln w="6350">
                <a:noFill/>
              </a:ln>
              <a:effectLst/>
            </c:spPr>
            <c:extLst>
              <c:ext xmlns:c16="http://schemas.microsoft.com/office/drawing/2014/chart" uri="{C3380CC4-5D6E-409C-BE32-E72D297353CC}">
                <c16:uniqueId val="{00001935-0635-4DDC-93D6-3B744CECD2B8}"/>
              </c:ext>
            </c:extLst>
          </c:dPt>
          <c:dPt>
            <c:idx val="3227"/>
            <c:bubble3D val="0"/>
            <c:spPr>
              <a:solidFill>
                <a:schemeClr val="accent6">
                  <a:lumMod val="70000"/>
                  <a:lumOff val="30000"/>
                </a:schemeClr>
              </a:solidFill>
              <a:ln w="6350">
                <a:noFill/>
              </a:ln>
              <a:effectLst/>
            </c:spPr>
            <c:extLst>
              <c:ext xmlns:c16="http://schemas.microsoft.com/office/drawing/2014/chart" uri="{C3380CC4-5D6E-409C-BE32-E72D297353CC}">
                <c16:uniqueId val="{00001937-0635-4DDC-93D6-3B744CECD2B8}"/>
              </c:ext>
            </c:extLst>
          </c:dPt>
          <c:dPt>
            <c:idx val="3228"/>
            <c:bubble3D val="0"/>
            <c:spPr>
              <a:solidFill>
                <a:schemeClr val="accent1">
                  <a:lumMod val="70000"/>
                </a:schemeClr>
              </a:solidFill>
              <a:ln w="6350">
                <a:noFill/>
              </a:ln>
              <a:effectLst/>
            </c:spPr>
            <c:extLst>
              <c:ext xmlns:c16="http://schemas.microsoft.com/office/drawing/2014/chart" uri="{C3380CC4-5D6E-409C-BE32-E72D297353CC}">
                <c16:uniqueId val="{00001939-0635-4DDC-93D6-3B744CECD2B8}"/>
              </c:ext>
            </c:extLst>
          </c:dPt>
          <c:dPt>
            <c:idx val="3229"/>
            <c:bubble3D val="0"/>
            <c:spPr>
              <a:solidFill>
                <a:schemeClr val="accent2">
                  <a:lumMod val="70000"/>
                </a:schemeClr>
              </a:solidFill>
              <a:ln w="6350">
                <a:noFill/>
              </a:ln>
              <a:effectLst/>
            </c:spPr>
            <c:extLst>
              <c:ext xmlns:c16="http://schemas.microsoft.com/office/drawing/2014/chart" uri="{C3380CC4-5D6E-409C-BE32-E72D297353CC}">
                <c16:uniqueId val="{0000193B-0635-4DDC-93D6-3B744CECD2B8}"/>
              </c:ext>
            </c:extLst>
          </c:dPt>
          <c:dPt>
            <c:idx val="3230"/>
            <c:bubble3D val="0"/>
            <c:spPr>
              <a:solidFill>
                <a:schemeClr val="accent3">
                  <a:lumMod val="70000"/>
                </a:schemeClr>
              </a:solidFill>
              <a:ln w="6350">
                <a:noFill/>
              </a:ln>
              <a:effectLst/>
            </c:spPr>
            <c:extLst>
              <c:ext xmlns:c16="http://schemas.microsoft.com/office/drawing/2014/chart" uri="{C3380CC4-5D6E-409C-BE32-E72D297353CC}">
                <c16:uniqueId val="{0000193D-0635-4DDC-93D6-3B744CECD2B8}"/>
              </c:ext>
            </c:extLst>
          </c:dPt>
          <c:dPt>
            <c:idx val="3231"/>
            <c:bubble3D val="0"/>
            <c:spPr>
              <a:solidFill>
                <a:schemeClr val="accent4">
                  <a:lumMod val="70000"/>
                </a:schemeClr>
              </a:solidFill>
              <a:ln w="6350">
                <a:noFill/>
              </a:ln>
              <a:effectLst/>
            </c:spPr>
            <c:extLst>
              <c:ext xmlns:c16="http://schemas.microsoft.com/office/drawing/2014/chart" uri="{C3380CC4-5D6E-409C-BE32-E72D297353CC}">
                <c16:uniqueId val="{0000193F-0635-4DDC-93D6-3B744CECD2B8}"/>
              </c:ext>
            </c:extLst>
          </c:dPt>
          <c:dPt>
            <c:idx val="3232"/>
            <c:bubble3D val="0"/>
            <c:spPr>
              <a:solidFill>
                <a:schemeClr val="accent5">
                  <a:lumMod val="70000"/>
                </a:schemeClr>
              </a:solidFill>
              <a:ln w="6350">
                <a:noFill/>
              </a:ln>
              <a:effectLst/>
            </c:spPr>
            <c:extLst>
              <c:ext xmlns:c16="http://schemas.microsoft.com/office/drawing/2014/chart" uri="{C3380CC4-5D6E-409C-BE32-E72D297353CC}">
                <c16:uniqueId val="{00001941-0635-4DDC-93D6-3B744CECD2B8}"/>
              </c:ext>
            </c:extLst>
          </c:dPt>
          <c:dPt>
            <c:idx val="3233"/>
            <c:bubble3D val="0"/>
            <c:spPr>
              <a:solidFill>
                <a:schemeClr val="accent6">
                  <a:lumMod val="70000"/>
                </a:schemeClr>
              </a:solidFill>
              <a:ln w="6350">
                <a:noFill/>
              </a:ln>
              <a:effectLst/>
            </c:spPr>
            <c:extLst>
              <c:ext xmlns:c16="http://schemas.microsoft.com/office/drawing/2014/chart" uri="{C3380CC4-5D6E-409C-BE32-E72D297353CC}">
                <c16:uniqueId val="{00001943-0635-4DDC-93D6-3B744CECD2B8}"/>
              </c:ext>
            </c:extLst>
          </c:dPt>
          <c:dPt>
            <c:idx val="3234"/>
            <c:bubble3D val="0"/>
            <c:spPr>
              <a:solidFill>
                <a:schemeClr val="accent1">
                  <a:lumMod val="50000"/>
                  <a:lumOff val="50000"/>
                </a:schemeClr>
              </a:solidFill>
              <a:ln w="6350">
                <a:noFill/>
              </a:ln>
              <a:effectLst/>
            </c:spPr>
            <c:extLst>
              <c:ext xmlns:c16="http://schemas.microsoft.com/office/drawing/2014/chart" uri="{C3380CC4-5D6E-409C-BE32-E72D297353CC}">
                <c16:uniqueId val="{00001945-0635-4DDC-93D6-3B744CECD2B8}"/>
              </c:ext>
            </c:extLst>
          </c:dPt>
          <c:dPt>
            <c:idx val="3235"/>
            <c:bubble3D val="0"/>
            <c:spPr>
              <a:solidFill>
                <a:schemeClr val="accent2">
                  <a:lumMod val="50000"/>
                  <a:lumOff val="50000"/>
                </a:schemeClr>
              </a:solidFill>
              <a:ln w="6350">
                <a:noFill/>
              </a:ln>
              <a:effectLst/>
            </c:spPr>
            <c:extLst>
              <c:ext xmlns:c16="http://schemas.microsoft.com/office/drawing/2014/chart" uri="{C3380CC4-5D6E-409C-BE32-E72D297353CC}">
                <c16:uniqueId val="{00001947-0635-4DDC-93D6-3B744CECD2B8}"/>
              </c:ext>
            </c:extLst>
          </c:dPt>
          <c:dPt>
            <c:idx val="3236"/>
            <c:bubble3D val="0"/>
            <c:spPr>
              <a:solidFill>
                <a:schemeClr val="accent3">
                  <a:lumMod val="50000"/>
                  <a:lumOff val="50000"/>
                </a:schemeClr>
              </a:solidFill>
              <a:ln w="6350">
                <a:noFill/>
              </a:ln>
              <a:effectLst/>
            </c:spPr>
            <c:extLst>
              <c:ext xmlns:c16="http://schemas.microsoft.com/office/drawing/2014/chart" uri="{C3380CC4-5D6E-409C-BE32-E72D297353CC}">
                <c16:uniqueId val="{00001949-0635-4DDC-93D6-3B744CECD2B8}"/>
              </c:ext>
            </c:extLst>
          </c:dPt>
          <c:dPt>
            <c:idx val="3237"/>
            <c:bubble3D val="0"/>
            <c:spPr>
              <a:solidFill>
                <a:schemeClr val="accent4">
                  <a:lumMod val="50000"/>
                  <a:lumOff val="50000"/>
                </a:schemeClr>
              </a:solidFill>
              <a:ln w="6350">
                <a:noFill/>
              </a:ln>
              <a:effectLst/>
            </c:spPr>
            <c:extLst>
              <c:ext xmlns:c16="http://schemas.microsoft.com/office/drawing/2014/chart" uri="{C3380CC4-5D6E-409C-BE32-E72D297353CC}">
                <c16:uniqueId val="{0000194B-0635-4DDC-93D6-3B744CECD2B8}"/>
              </c:ext>
            </c:extLst>
          </c:dPt>
          <c:dPt>
            <c:idx val="3238"/>
            <c:bubble3D val="0"/>
            <c:spPr>
              <a:solidFill>
                <a:schemeClr val="accent5">
                  <a:lumMod val="50000"/>
                  <a:lumOff val="50000"/>
                </a:schemeClr>
              </a:solidFill>
              <a:ln w="6350">
                <a:noFill/>
              </a:ln>
              <a:effectLst/>
            </c:spPr>
            <c:extLst>
              <c:ext xmlns:c16="http://schemas.microsoft.com/office/drawing/2014/chart" uri="{C3380CC4-5D6E-409C-BE32-E72D297353CC}">
                <c16:uniqueId val="{0000194D-0635-4DDC-93D6-3B744CECD2B8}"/>
              </c:ext>
            </c:extLst>
          </c:dPt>
          <c:dPt>
            <c:idx val="3239"/>
            <c:bubble3D val="0"/>
            <c:spPr>
              <a:solidFill>
                <a:schemeClr val="accent6">
                  <a:lumMod val="50000"/>
                  <a:lumOff val="50000"/>
                </a:schemeClr>
              </a:solidFill>
              <a:ln w="6350">
                <a:noFill/>
              </a:ln>
              <a:effectLst/>
            </c:spPr>
            <c:extLst>
              <c:ext xmlns:c16="http://schemas.microsoft.com/office/drawing/2014/chart" uri="{C3380CC4-5D6E-409C-BE32-E72D297353CC}">
                <c16:uniqueId val="{0000194F-0635-4DDC-93D6-3B744CECD2B8}"/>
              </c:ext>
            </c:extLst>
          </c:dPt>
          <c:dPt>
            <c:idx val="3240"/>
            <c:bubble3D val="0"/>
            <c:spPr>
              <a:solidFill>
                <a:schemeClr val="accent1"/>
              </a:solidFill>
              <a:ln w="6350">
                <a:noFill/>
              </a:ln>
              <a:effectLst/>
            </c:spPr>
            <c:extLst>
              <c:ext xmlns:c16="http://schemas.microsoft.com/office/drawing/2014/chart" uri="{C3380CC4-5D6E-409C-BE32-E72D297353CC}">
                <c16:uniqueId val="{00001951-0635-4DDC-93D6-3B744CECD2B8}"/>
              </c:ext>
            </c:extLst>
          </c:dPt>
          <c:dPt>
            <c:idx val="3241"/>
            <c:bubble3D val="0"/>
            <c:spPr>
              <a:solidFill>
                <a:schemeClr val="accent2"/>
              </a:solidFill>
              <a:ln w="6350">
                <a:noFill/>
              </a:ln>
              <a:effectLst/>
            </c:spPr>
            <c:extLst>
              <c:ext xmlns:c16="http://schemas.microsoft.com/office/drawing/2014/chart" uri="{C3380CC4-5D6E-409C-BE32-E72D297353CC}">
                <c16:uniqueId val="{00001953-0635-4DDC-93D6-3B744CECD2B8}"/>
              </c:ext>
            </c:extLst>
          </c:dPt>
          <c:dPt>
            <c:idx val="3242"/>
            <c:bubble3D val="0"/>
            <c:spPr>
              <a:solidFill>
                <a:schemeClr val="accent3"/>
              </a:solidFill>
              <a:ln w="6350">
                <a:noFill/>
              </a:ln>
              <a:effectLst/>
            </c:spPr>
            <c:extLst>
              <c:ext xmlns:c16="http://schemas.microsoft.com/office/drawing/2014/chart" uri="{C3380CC4-5D6E-409C-BE32-E72D297353CC}">
                <c16:uniqueId val="{00001955-0635-4DDC-93D6-3B744CECD2B8}"/>
              </c:ext>
            </c:extLst>
          </c:dPt>
          <c:dPt>
            <c:idx val="3243"/>
            <c:bubble3D val="0"/>
            <c:spPr>
              <a:solidFill>
                <a:schemeClr val="accent4"/>
              </a:solidFill>
              <a:ln w="6350">
                <a:noFill/>
              </a:ln>
              <a:effectLst/>
            </c:spPr>
            <c:extLst>
              <c:ext xmlns:c16="http://schemas.microsoft.com/office/drawing/2014/chart" uri="{C3380CC4-5D6E-409C-BE32-E72D297353CC}">
                <c16:uniqueId val="{00001957-0635-4DDC-93D6-3B744CECD2B8}"/>
              </c:ext>
            </c:extLst>
          </c:dPt>
          <c:dPt>
            <c:idx val="3244"/>
            <c:bubble3D val="0"/>
            <c:spPr>
              <a:solidFill>
                <a:schemeClr val="accent5"/>
              </a:solidFill>
              <a:ln w="6350">
                <a:noFill/>
              </a:ln>
              <a:effectLst/>
            </c:spPr>
            <c:extLst>
              <c:ext xmlns:c16="http://schemas.microsoft.com/office/drawing/2014/chart" uri="{C3380CC4-5D6E-409C-BE32-E72D297353CC}">
                <c16:uniqueId val="{00001959-0635-4DDC-93D6-3B744CECD2B8}"/>
              </c:ext>
            </c:extLst>
          </c:dPt>
          <c:dPt>
            <c:idx val="3245"/>
            <c:bubble3D val="0"/>
            <c:spPr>
              <a:solidFill>
                <a:schemeClr val="accent6"/>
              </a:solidFill>
              <a:ln w="6350">
                <a:noFill/>
              </a:ln>
              <a:effectLst/>
            </c:spPr>
            <c:extLst>
              <c:ext xmlns:c16="http://schemas.microsoft.com/office/drawing/2014/chart" uri="{C3380CC4-5D6E-409C-BE32-E72D297353CC}">
                <c16:uniqueId val="{0000195B-0635-4DDC-93D6-3B744CECD2B8}"/>
              </c:ext>
            </c:extLst>
          </c:dPt>
          <c:dPt>
            <c:idx val="3246"/>
            <c:bubble3D val="0"/>
            <c:spPr>
              <a:solidFill>
                <a:schemeClr val="accent1">
                  <a:lumMod val="60000"/>
                </a:schemeClr>
              </a:solidFill>
              <a:ln w="6350">
                <a:noFill/>
              </a:ln>
              <a:effectLst/>
            </c:spPr>
            <c:extLst>
              <c:ext xmlns:c16="http://schemas.microsoft.com/office/drawing/2014/chart" uri="{C3380CC4-5D6E-409C-BE32-E72D297353CC}">
                <c16:uniqueId val="{0000195D-0635-4DDC-93D6-3B744CECD2B8}"/>
              </c:ext>
            </c:extLst>
          </c:dPt>
          <c:dPt>
            <c:idx val="3247"/>
            <c:bubble3D val="0"/>
            <c:spPr>
              <a:solidFill>
                <a:schemeClr val="accent2">
                  <a:lumMod val="60000"/>
                </a:schemeClr>
              </a:solidFill>
              <a:ln w="6350">
                <a:noFill/>
              </a:ln>
              <a:effectLst/>
            </c:spPr>
            <c:extLst>
              <c:ext xmlns:c16="http://schemas.microsoft.com/office/drawing/2014/chart" uri="{C3380CC4-5D6E-409C-BE32-E72D297353CC}">
                <c16:uniqueId val="{0000195F-0635-4DDC-93D6-3B744CECD2B8}"/>
              </c:ext>
            </c:extLst>
          </c:dPt>
          <c:dPt>
            <c:idx val="3248"/>
            <c:bubble3D val="0"/>
            <c:spPr>
              <a:solidFill>
                <a:schemeClr val="accent3">
                  <a:lumMod val="60000"/>
                </a:schemeClr>
              </a:solidFill>
              <a:ln w="6350">
                <a:noFill/>
              </a:ln>
              <a:effectLst/>
            </c:spPr>
            <c:extLst>
              <c:ext xmlns:c16="http://schemas.microsoft.com/office/drawing/2014/chart" uri="{C3380CC4-5D6E-409C-BE32-E72D297353CC}">
                <c16:uniqueId val="{00001961-0635-4DDC-93D6-3B744CECD2B8}"/>
              </c:ext>
            </c:extLst>
          </c:dPt>
          <c:dPt>
            <c:idx val="3249"/>
            <c:bubble3D val="0"/>
            <c:spPr>
              <a:solidFill>
                <a:schemeClr val="accent4">
                  <a:lumMod val="60000"/>
                </a:schemeClr>
              </a:solidFill>
              <a:ln w="6350">
                <a:noFill/>
              </a:ln>
              <a:effectLst/>
            </c:spPr>
            <c:extLst>
              <c:ext xmlns:c16="http://schemas.microsoft.com/office/drawing/2014/chart" uri="{C3380CC4-5D6E-409C-BE32-E72D297353CC}">
                <c16:uniqueId val="{00001963-0635-4DDC-93D6-3B744CECD2B8}"/>
              </c:ext>
            </c:extLst>
          </c:dPt>
          <c:dPt>
            <c:idx val="3250"/>
            <c:bubble3D val="0"/>
            <c:spPr>
              <a:solidFill>
                <a:schemeClr val="accent5">
                  <a:lumMod val="60000"/>
                </a:schemeClr>
              </a:solidFill>
              <a:ln w="6350">
                <a:noFill/>
              </a:ln>
              <a:effectLst/>
            </c:spPr>
            <c:extLst>
              <c:ext xmlns:c16="http://schemas.microsoft.com/office/drawing/2014/chart" uri="{C3380CC4-5D6E-409C-BE32-E72D297353CC}">
                <c16:uniqueId val="{00001965-0635-4DDC-93D6-3B744CECD2B8}"/>
              </c:ext>
            </c:extLst>
          </c:dPt>
          <c:dPt>
            <c:idx val="3251"/>
            <c:bubble3D val="0"/>
            <c:spPr>
              <a:solidFill>
                <a:schemeClr val="accent6">
                  <a:lumMod val="60000"/>
                </a:schemeClr>
              </a:solidFill>
              <a:ln w="6350">
                <a:noFill/>
              </a:ln>
              <a:effectLst/>
            </c:spPr>
            <c:extLst>
              <c:ext xmlns:c16="http://schemas.microsoft.com/office/drawing/2014/chart" uri="{C3380CC4-5D6E-409C-BE32-E72D297353CC}">
                <c16:uniqueId val="{00001967-0635-4DDC-93D6-3B744CECD2B8}"/>
              </c:ext>
            </c:extLst>
          </c:dPt>
          <c:dPt>
            <c:idx val="3252"/>
            <c:bubble3D val="0"/>
            <c:spPr>
              <a:solidFill>
                <a:schemeClr val="accent1">
                  <a:lumMod val="80000"/>
                  <a:lumOff val="20000"/>
                </a:schemeClr>
              </a:solidFill>
              <a:ln w="6350">
                <a:noFill/>
              </a:ln>
              <a:effectLst/>
            </c:spPr>
            <c:extLst>
              <c:ext xmlns:c16="http://schemas.microsoft.com/office/drawing/2014/chart" uri="{C3380CC4-5D6E-409C-BE32-E72D297353CC}">
                <c16:uniqueId val="{00001969-0635-4DDC-93D6-3B744CECD2B8}"/>
              </c:ext>
            </c:extLst>
          </c:dPt>
          <c:dPt>
            <c:idx val="3253"/>
            <c:bubble3D val="0"/>
            <c:spPr>
              <a:solidFill>
                <a:schemeClr val="accent2">
                  <a:lumMod val="80000"/>
                  <a:lumOff val="20000"/>
                </a:schemeClr>
              </a:solidFill>
              <a:ln w="6350">
                <a:noFill/>
              </a:ln>
              <a:effectLst/>
            </c:spPr>
            <c:extLst>
              <c:ext xmlns:c16="http://schemas.microsoft.com/office/drawing/2014/chart" uri="{C3380CC4-5D6E-409C-BE32-E72D297353CC}">
                <c16:uniqueId val="{0000196B-0635-4DDC-93D6-3B744CECD2B8}"/>
              </c:ext>
            </c:extLst>
          </c:dPt>
          <c:dPt>
            <c:idx val="3254"/>
            <c:bubble3D val="0"/>
            <c:spPr>
              <a:solidFill>
                <a:schemeClr val="accent3">
                  <a:lumMod val="80000"/>
                  <a:lumOff val="20000"/>
                </a:schemeClr>
              </a:solidFill>
              <a:ln w="6350">
                <a:noFill/>
              </a:ln>
              <a:effectLst/>
            </c:spPr>
            <c:extLst>
              <c:ext xmlns:c16="http://schemas.microsoft.com/office/drawing/2014/chart" uri="{C3380CC4-5D6E-409C-BE32-E72D297353CC}">
                <c16:uniqueId val="{0000196D-0635-4DDC-93D6-3B744CECD2B8}"/>
              </c:ext>
            </c:extLst>
          </c:dPt>
          <c:dPt>
            <c:idx val="3255"/>
            <c:bubble3D val="0"/>
            <c:spPr>
              <a:solidFill>
                <a:schemeClr val="accent4">
                  <a:lumMod val="80000"/>
                  <a:lumOff val="20000"/>
                </a:schemeClr>
              </a:solidFill>
              <a:ln w="6350">
                <a:noFill/>
              </a:ln>
              <a:effectLst/>
            </c:spPr>
            <c:extLst>
              <c:ext xmlns:c16="http://schemas.microsoft.com/office/drawing/2014/chart" uri="{C3380CC4-5D6E-409C-BE32-E72D297353CC}">
                <c16:uniqueId val="{0000196F-0635-4DDC-93D6-3B744CECD2B8}"/>
              </c:ext>
            </c:extLst>
          </c:dPt>
          <c:dPt>
            <c:idx val="3256"/>
            <c:bubble3D val="0"/>
            <c:spPr>
              <a:solidFill>
                <a:schemeClr val="accent5">
                  <a:lumMod val="80000"/>
                  <a:lumOff val="20000"/>
                </a:schemeClr>
              </a:solidFill>
              <a:ln w="6350">
                <a:noFill/>
              </a:ln>
              <a:effectLst/>
            </c:spPr>
            <c:extLst>
              <c:ext xmlns:c16="http://schemas.microsoft.com/office/drawing/2014/chart" uri="{C3380CC4-5D6E-409C-BE32-E72D297353CC}">
                <c16:uniqueId val="{00001971-0635-4DDC-93D6-3B744CECD2B8}"/>
              </c:ext>
            </c:extLst>
          </c:dPt>
          <c:dPt>
            <c:idx val="3257"/>
            <c:bubble3D val="0"/>
            <c:spPr>
              <a:solidFill>
                <a:schemeClr val="accent6">
                  <a:lumMod val="80000"/>
                  <a:lumOff val="20000"/>
                </a:schemeClr>
              </a:solidFill>
              <a:ln w="6350">
                <a:noFill/>
              </a:ln>
              <a:effectLst/>
            </c:spPr>
            <c:extLst>
              <c:ext xmlns:c16="http://schemas.microsoft.com/office/drawing/2014/chart" uri="{C3380CC4-5D6E-409C-BE32-E72D297353CC}">
                <c16:uniqueId val="{00001973-0635-4DDC-93D6-3B744CECD2B8}"/>
              </c:ext>
            </c:extLst>
          </c:dPt>
          <c:dPt>
            <c:idx val="3258"/>
            <c:bubble3D val="0"/>
            <c:spPr>
              <a:solidFill>
                <a:schemeClr val="accent1">
                  <a:lumMod val="80000"/>
                </a:schemeClr>
              </a:solidFill>
              <a:ln w="6350">
                <a:noFill/>
              </a:ln>
              <a:effectLst/>
            </c:spPr>
            <c:extLst>
              <c:ext xmlns:c16="http://schemas.microsoft.com/office/drawing/2014/chart" uri="{C3380CC4-5D6E-409C-BE32-E72D297353CC}">
                <c16:uniqueId val="{00001975-0635-4DDC-93D6-3B744CECD2B8}"/>
              </c:ext>
            </c:extLst>
          </c:dPt>
          <c:dPt>
            <c:idx val="3259"/>
            <c:bubble3D val="0"/>
            <c:spPr>
              <a:solidFill>
                <a:schemeClr val="accent2">
                  <a:lumMod val="80000"/>
                </a:schemeClr>
              </a:solidFill>
              <a:ln w="6350">
                <a:noFill/>
              </a:ln>
              <a:effectLst/>
            </c:spPr>
            <c:extLst>
              <c:ext xmlns:c16="http://schemas.microsoft.com/office/drawing/2014/chart" uri="{C3380CC4-5D6E-409C-BE32-E72D297353CC}">
                <c16:uniqueId val="{00001977-0635-4DDC-93D6-3B744CECD2B8}"/>
              </c:ext>
            </c:extLst>
          </c:dPt>
          <c:dPt>
            <c:idx val="3260"/>
            <c:bubble3D val="0"/>
            <c:spPr>
              <a:solidFill>
                <a:schemeClr val="accent3">
                  <a:lumMod val="80000"/>
                </a:schemeClr>
              </a:solidFill>
              <a:ln w="6350">
                <a:noFill/>
              </a:ln>
              <a:effectLst/>
            </c:spPr>
            <c:extLst>
              <c:ext xmlns:c16="http://schemas.microsoft.com/office/drawing/2014/chart" uri="{C3380CC4-5D6E-409C-BE32-E72D297353CC}">
                <c16:uniqueId val="{00001979-0635-4DDC-93D6-3B744CECD2B8}"/>
              </c:ext>
            </c:extLst>
          </c:dPt>
          <c:dPt>
            <c:idx val="3261"/>
            <c:bubble3D val="0"/>
            <c:spPr>
              <a:solidFill>
                <a:schemeClr val="accent4">
                  <a:lumMod val="80000"/>
                </a:schemeClr>
              </a:solidFill>
              <a:ln w="6350">
                <a:noFill/>
              </a:ln>
              <a:effectLst/>
            </c:spPr>
            <c:extLst>
              <c:ext xmlns:c16="http://schemas.microsoft.com/office/drawing/2014/chart" uri="{C3380CC4-5D6E-409C-BE32-E72D297353CC}">
                <c16:uniqueId val="{0000197B-0635-4DDC-93D6-3B744CECD2B8}"/>
              </c:ext>
            </c:extLst>
          </c:dPt>
          <c:dPt>
            <c:idx val="3262"/>
            <c:bubble3D val="0"/>
            <c:spPr>
              <a:solidFill>
                <a:schemeClr val="accent5">
                  <a:lumMod val="80000"/>
                </a:schemeClr>
              </a:solidFill>
              <a:ln w="6350">
                <a:noFill/>
              </a:ln>
              <a:effectLst/>
            </c:spPr>
            <c:extLst>
              <c:ext xmlns:c16="http://schemas.microsoft.com/office/drawing/2014/chart" uri="{C3380CC4-5D6E-409C-BE32-E72D297353CC}">
                <c16:uniqueId val="{0000197D-0635-4DDC-93D6-3B744CECD2B8}"/>
              </c:ext>
            </c:extLst>
          </c:dPt>
          <c:dPt>
            <c:idx val="3263"/>
            <c:bubble3D val="0"/>
            <c:spPr>
              <a:solidFill>
                <a:schemeClr val="accent6">
                  <a:lumMod val="80000"/>
                </a:schemeClr>
              </a:solidFill>
              <a:ln w="6350">
                <a:noFill/>
              </a:ln>
              <a:effectLst/>
            </c:spPr>
            <c:extLst>
              <c:ext xmlns:c16="http://schemas.microsoft.com/office/drawing/2014/chart" uri="{C3380CC4-5D6E-409C-BE32-E72D297353CC}">
                <c16:uniqueId val="{0000197F-0635-4DDC-93D6-3B744CECD2B8}"/>
              </c:ext>
            </c:extLst>
          </c:dPt>
          <c:dPt>
            <c:idx val="3264"/>
            <c:bubble3D val="0"/>
            <c:spPr>
              <a:solidFill>
                <a:schemeClr val="accent1">
                  <a:lumMod val="60000"/>
                  <a:lumOff val="40000"/>
                </a:schemeClr>
              </a:solidFill>
              <a:ln w="6350">
                <a:noFill/>
              </a:ln>
              <a:effectLst/>
            </c:spPr>
            <c:extLst>
              <c:ext xmlns:c16="http://schemas.microsoft.com/office/drawing/2014/chart" uri="{C3380CC4-5D6E-409C-BE32-E72D297353CC}">
                <c16:uniqueId val="{00001981-0635-4DDC-93D6-3B744CECD2B8}"/>
              </c:ext>
            </c:extLst>
          </c:dPt>
          <c:dPt>
            <c:idx val="3265"/>
            <c:bubble3D val="0"/>
            <c:spPr>
              <a:solidFill>
                <a:schemeClr val="accent2">
                  <a:lumMod val="60000"/>
                  <a:lumOff val="40000"/>
                </a:schemeClr>
              </a:solidFill>
              <a:ln w="6350">
                <a:noFill/>
              </a:ln>
              <a:effectLst/>
            </c:spPr>
            <c:extLst>
              <c:ext xmlns:c16="http://schemas.microsoft.com/office/drawing/2014/chart" uri="{C3380CC4-5D6E-409C-BE32-E72D297353CC}">
                <c16:uniqueId val="{00001983-0635-4DDC-93D6-3B744CECD2B8}"/>
              </c:ext>
            </c:extLst>
          </c:dPt>
          <c:dPt>
            <c:idx val="3266"/>
            <c:bubble3D val="0"/>
            <c:spPr>
              <a:solidFill>
                <a:schemeClr val="accent3">
                  <a:lumMod val="60000"/>
                  <a:lumOff val="40000"/>
                </a:schemeClr>
              </a:solidFill>
              <a:ln w="6350">
                <a:noFill/>
              </a:ln>
              <a:effectLst/>
            </c:spPr>
            <c:extLst>
              <c:ext xmlns:c16="http://schemas.microsoft.com/office/drawing/2014/chart" uri="{C3380CC4-5D6E-409C-BE32-E72D297353CC}">
                <c16:uniqueId val="{00001985-0635-4DDC-93D6-3B744CECD2B8}"/>
              </c:ext>
            </c:extLst>
          </c:dPt>
          <c:dPt>
            <c:idx val="3267"/>
            <c:bubble3D val="0"/>
            <c:spPr>
              <a:solidFill>
                <a:schemeClr val="accent4">
                  <a:lumMod val="60000"/>
                  <a:lumOff val="40000"/>
                </a:schemeClr>
              </a:solidFill>
              <a:ln w="6350">
                <a:noFill/>
              </a:ln>
              <a:effectLst/>
            </c:spPr>
            <c:extLst>
              <c:ext xmlns:c16="http://schemas.microsoft.com/office/drawing/2014/chart" uri="{C3380CC4-5D6E-409C-BE32-E72D297353CC}">
                <c16:uniqueId val="{00001987-0635-4DDC-93D6-3B744CECD2B8}"/>
              </c:ext>
            </c:extLst>
          </c:dPt>
          <c:dPt>
            <c:idx val="3268"/>
            <c:bubble3D val="0"/>
            <c:spPr>
              <a:solidFill>
                <a:schemeClr val="accent5">
                  <a:lumMod val="60000"/>
                  <a:lumOff val="40000"/>
                </a:schemeClr>
              </a:solidFill>
              <a:ln w="6350">
                <a:noFill/>
              </a:ln>
              <a:effectLst/>
            </c:spPr>
            <c:extLst>
              <c:ext xmlns:c16="http://schemas.microsoft.com/office/drawing/2014/chart" uri="{C3380CC4-5D6E-409C-BE32-E72D297353CC}">
                <c16:uniqueId val="{00001989-0635-4DDC-93D6-3B744CECD2B8}"/>
              </c:ext>
            </c:extLst>
          </c:dPt>
          <c:dPt>
            <c:idx val="3269"/>
            <c:bubble3D val="0"/>
            <c:spPr>
              <a:solidFill>
                <a:schemeClr val="accent6">
                  <a:lumMod val="60000"/>
                  <a:lumOff val="40000"/>
                </a:schemeClr>
              </a:solidFill>
              <a:ln w="6350">
                <a:noFill/>
              </a:ln>
              <a:effectLst/>
            </c:spPr>
            <c:extLst>
              <c:ext xmlns:c16="http://schemas.microsoft.com/office/drawing/2014/chart" uri="{C3380CC4-5D6E-409C-BE32-E72D297353CC}">
                <c16:uniqueId val="{0000198B-0635-4DDC-93D6-3B744CECD2B8}"/>
              </c:ext>
            </c:extLst>
          </c:dPt>
          <c:dPt>
            <c:idx val="3270"/>
            <c:bubble3D val="0"/>
            <c:spPr>
              <a:solidFill>
                <a:schemeClr val="accent1">
                  <a:lumMod val="50000"/>
                </a:schemeClr>
              </a:solidFill>
              <a:ln w="6350">
                <a:noFill/>
              </a:ln>
              <a:effectLst/>
            </c:spPr>
            <c:extLst>
              <c:ext xmlns:c16="http://schemas.microsoft.com/office/drawing/2014/chart" uri="{C3380CC4-5D6E-409C-BE32-E72D297353CC}">
                <c16:uniqueId val="{0000198D-0635-4DDC-93D6-3B744CECD2B8}"/>
              </c:ext>
            </c:extLst>
          </c:dPt>
          <c:dPt>
            <c:idx val="3271"/>
            <c:bubble3D val="0"/>
            <c:spPr>
              <a:solidFill>
                <a:schemeClr val="accent2">
                  <a:lumMod val="50000"/>
                </a:schemeClr>
              </a:solidFill>
              <a:ln w="6350">
                <a:noFill/>
              </a:ln>
              <a:effectLst/>
            </c:spPr>
            <c:extLst>
              <c:ext xmlns:c16="http://schemas.microsoft.com/office/drawing/2014/chart" uri="{C3380CC4-5D6E-409C-BE32-E72D297353CC}">
                <c16:uniqueId val="{0000198F-0635-4DDC-93D6-3B744CECD2B8}"/>
              </c:ext>
            </c:extLst>
          </c:dPt>
          <c:dPt>
            <c:idx val="3272"/>
            <c:bubble3D val="0"/>
            <c:spPr>
              <a:solidFill>
                <a:schemeClr val="accent3">
                  <a:lumMod val="50000"/>
                </a:schemeClr>
              </a:solidFill>
              <a:ln w="6350">
                <a:noFill/>
              </a:ln>
              <a:effectLst/>
            </c:spPr>
            <c:extLst>
              <c:ext xmlns:c16="http://schemas.microsoft.com/office/drawing/2014/chart" uri="{C3380CC4-5D6E-409C-BE32-E72D297353CC}">
                <c16:uniqueId val="{00001991-0635-4DDC-93D6-3B744CECD2B8}"/>
              </c:ext>
            </c:extLst>
          </c:dPt>
          <c:dPt>
            <c:idx val="3273"/>
            <c:bubble3D val="0"/>
            <c:spPr>
              <a:solidFill>
                <a:schemeClr val="accent4">
                  <a:lumMod val="50000"/>
                </a:schemeClr>
              </a:solidFill>
              <a:ln w="6350">
                <a:noFill/>
              </a:ln>
              <a:effectLst/>
            </c:spPr>
            <c:extLst>
              <c:ext xmlns:c16="http://schemas.microsoft.com/office/drawing/2014/chart" uri="{C3380CC4-5D6E-409C-BE32-E72D297353CC}">
                <c16:uniqueId val="{00001993-0635-4DDC-93D6-3B744CECD2B8}"/>
              </c:ext>
            </c:extLst>
          </c:dPt>
          <c:dPt>
            <c:idx val="3274"/>
            <c:bubble3D val="0"/>
            <c:spPr>
              <a:solidFill>
                <a:schemeClr val="accent5">
                  <a:lumMod val="50000"/>
                </a:schemeClr>
              </a:solidFill>
              <a:ln w="6350">
                <a:noFill/>
              </a:ln>
              <a:effectLst/>
            </c:spPr>
            <c:extLst>
              <c:ext xmlns:c16="http://schemas.microsoft.com/office/drawing/2014/chart" uri="{C3380CC4-5D6E-409C-BE32-E72D297353CC}">
                <c16:uniqueId val="{00001995-0635-4DDC-93D6-3B744CECD2B8}"/>
              </c:ext>
            </c:extLst>
          </c:dPt>
          <c:dPt>
            <c:idx val="3275"/>
            <c:bubble3D val="0"/>
            <c:spPr>
              <a:solidFill>
                <a:schemeClr val="accent6">
                  <a:lumMod val="50000"/>
                </a:schemeClr>
              </a:solidFill>
              <a:ln w="6350">
                <a:noFill/>
              </a:ln>
              <a:effectLst/>
            </c:spPr>
            <c:extLst>
              <c:ext xmlns:c16="http://schemas.microsoft.com/office/drawing/2014/chart" uri="{C3380CC4-5D6E-409C-BE32-E72D297353CC}">
                <c16:uniqueId val="{00001997-0635-4DDC-93D6-3B744CECD2B8}"/>
              </c:ext>
            </c:extLst>
          </c:dPt>
          <c:dPt>
            <c:idx val="3276"/>
            <c:bubble3D val="0"/>
            <c:spPr>
              <a:solidFill>
                <a:schemeClr val="accent1">
                  <a:lumMod val="70000"/>
                  <a:lumOff val="30000"/>
                </a:schemeClr>
              </a:solidFill>
              <a:ln w="6350">
                <a:noFill/>
              </a:ln>
              <a:effectLst/>
            </c:spPr>
            <c:extLst>
              <c:ext xmlns:c16="http://schemas.microsoft.com/office/drawing/2014/chart" uri="{C3380CC4-5D6E-409C-BE32-E72D297353CC}">
                <c16:uniqueId val="{00001999-0635-4DDC-93D6-3B744CECD2B8}"/>
              </c:ext>
            </c:extLst>
          </c:dPt>
          <c:dPt>
            <c:idx val="3277"/>
            <c:bubble3D val="0"/>
            <c:spPr>
              <a:solidFill>
                <a:schemeClr val="accent2">
                  <a:lumMod val="70000"/>
                  <a:lumOff val="30000"/>
                </a:schemeClr>
              </a:solidFill>
              <a:ln w="6350">
                <a:noFill/>
              </a:ln>
              <a:effectLst/>
            </c:spPr>
            <c:extLst>
              <c:ext xmlns:c16="http://schemas.microsoft.com/office/drawing/2014/chart" uri="{C3380CC4-5D6E-409C-BE32-E72D297353CC}">
                <c16:uniqueId val="{0000199B-0635-4DDC-93D6-3B744CECD2B8}"/>
              </c:ext>
            </c:extLst>
          </c:dPt>
          <c:dPt>
            <c:idx val="3278"/>
            <c:bubble3D val="0"/>
            <c:spPr>
              <a:solidFill>
                <a:schemeClr val="accent3">
                  <a:lumMod val="70000"/>
                  <a:lumOff val="30000"/>
                </a:schemeClr>
              </a:solidFill>
              <a:ln w="6350">
                <a:noFill/>
              </a:ln>
              <a:effectLst/>
            </c:spPr>
            <c:extLst>
              <c:ext xmlns:c16="http://schemas.microsoft.com/office/drawing/2014/chart" uri="{C3380CC4-5D6E-409C-BE32-E72D297353CC}">
                <c16:uniqueId val="{0000199D-0635-4DDC-93D6-3B744CECD2B8}"/>
              </c:ext>
            </c:extLst>
          </c:dPt>
          <c:dPt>
            <c:idx val="3279"/>
            <c:bubble3D val="0"/>
            <c:spPr>
              <a:solidFill>
                <a:schemeClr val="accent4">
                  <a:lumMod val="70000"/>
                  <a:lumOff val="30000"/>
                </a:schemeClr>
              </a:solidFill>
              <a:ln w="6350">
                <a:noFill/>
              </a:ln>
              <a:effectLst/>
            </c:spPr>
            <c:extLst>
              <c:ext xmlns:c16="http://schemas.microsoft.com/office/drawing/2014/chart" uri="{C3380CC4-5D6E-409C-BE32-E72D297353CC}">
                <c16:uniqueId val="{0000199F-0635-4DDC-93D6-3B744CECD2B8}"/>
              </c:ext>
            </c:extLst>
          </c:dPt>
          <c:dPt>
            <c:idx val="3280"/>
            <c:bubble3D val="0"/>
            <c:spPr>
              <a:solidFill>
                <a:schemeClr val="accent5">
                  <a:lumMod val="70000"/>
                  <a:lumOff val="30000"/>
                </a:schemeClr>
              </a:solidFill>
              <a:ln w="6350">
                <a:noFill/>
              </a:ln>
              <a:effectLst/>
            </c:spPr>
            <c:extLst>
              <c:ext xmlns:c16="http://schemas.microsoft.com/office/drawing/2014/chart" uri="{C3380CC4-5D6E-409C-BE32-E72D297353CC}">
                <c16:uniqueId val="{000019A1-0635-4DDC-93D6-3B744CECD2B8}"/>
              </c:ext>
            </c:extLst>
          </c:dPt>
          <c:dPt>
            <c:idx val="3281"/>
            <c:bubble3D val="0"/>
            <c:spPr>
              <a:solidFill>
                <a:schemeClr val="accent6">
                  <a:lumMod val="70000"/>
                  <a:lumOff val="30000"/>
                </a:schemeClr>
              </a:solidFill>
              <a:ln w="6350">
                <a:noFill/>
              </a:ln>
              <a:effectLst/>
            </c:spPr>
            <c:extLst>
              <c:ext xmlns:c16="http://schemas.microsoft.com/office/drawing/2014/chart" uri="{C3380CC4-5D6E-409C-BE32-E72D297353CC}">
                <c16:uniqueId val="{000019A3-0635-4DDC-93D6-3B744CECD2B8}"/>
              </c:ext>
            </c:extLst>
          </c:dPt>
          <c:dPt>
            <c:idx val="3282"/>
            <c:bubble3D val="0"/>
            <c:spPr>
              <a:solidFill>
                <a:schemeClr val="accent1">
                  <a:lumMod val="70000"/>
                </a:schemeClr>
              </a:solidFill>
              <a:ln w="6350">
                <a:noFill/>
              </a:ln>
              <a:effectLst/>
            </c:spPr>
            <c:extLst>
              <c:ext xmlns:c16="http://schemas.microsoft.com/office/drawing/2014/chart" uri="{C3380CC4-5D6E-409C-BE32-E72D297353CC}">
                <c16:uniqueId val="{000019A5-0635-4DDC-93D6-3B744CECD2B8}"/>
              </c:ext>
            </c:extLst>
          </c:dPt>
          <c:dPt>
            <c:idx val="3283"/>
            <c:bubble3D val="0"/>
            <c:spPr>
              <a:solidFill>
                <a:schemeClr val="accent2">
                  <a:lumMod val="70000"/>
                </a:schemeClr>
              </a:solidFill>
              <a:ln w="6350">
                <a:noFill/>
              </a:ln>
              <a:effectLst/>
            </c:spPr>
            <c:extLst>
              <c:ext xmlns:c16="http://schemas.microsoft.com/office/drawing/2014/chart" uri="{C3380CC4-5D6E-409C-BE32-E72D297353CC}">
                <c16:uniqueId val="{000019A7-0635-4DDC-93D6-3B744CECD2B8}"/>
              </c:ext>
            </c:extLst>
          </c:dPt>
          <c:dPt>
            <c:idx val="3284"/>
            <c:bubble3D val="0"/>
            <c:spPr>
              <a:solidFill>
                <a:schemeClr val="accent3">
                  <a:lumMod val="70000"/>
                </a:schemeClr>
              </a:solidFill>
              <a:ln w="6350">
                <a:noFill/>
              </a:ln>
              <a:effectLst/>
            </c:spPr>
            <c:extLst>
              <c:ext xmlns:c16="http://schemas.microsoft.com/office/drawing/2014/chart" uri="{C3380CC4-5D6E-409C-BE32-E72D297353CC}">
                <c16:uniqueId val="{000019A9-0635-4DDC-93D6-3B744CECD2B8}"/>
              </c:ext>
            </c:extLst>
          </c:dPt>
          <c:dPt>
            <c:idx val="3285"/>
            <c:bubble3D val="0"/>
            <c:spPr>
              <a:solidFill>
                <a:schemeClr val="accent4">
                  <a:lumMod val="70000"/>
                </a:schemeClr>
              </a:solidFill>
              <a:ln w="6350">
                <a:noFill/>
              </a:ln>
              <a:effectLst/>
            </c:spPr>
            <c:extLst>
              <c:ext xmlns:c16="http://schemas.microsoft.com/office/drawing/2014/chart" uri="{C3380CC4-5D6E-409C-BE32-E72D297353CC}">
                <c16:uniqueId val="{000019AB-0635-4DDC-93D6-3B744CECD2B8}"/>
              </c:ext>
            </c:extLst>
          </c:dPt>
          <c:dPt>
            <c:idx val="3286"/>
            <c:bubble3D val="0"/>
            <c:spPr>
              <a:solidFill>
                <a:schemeClr val="accent5">
                  <a:lumMod val="70000"/>
                </a:schemeClr>
              </a:solidFill>
              <a:ln w="6350">
                <a:noFill/>
              </a:ln>
              <a:effectLst/>
            </c:spPr>
            <c:extLst>
              <c:ext xmlns:c16="http://schemas.microsoft.com/office/drawing/2014/chart" uri="{C3380CC4-5D6E-409C-BE32-E72D297353CC}">
                <c16:uniqueId val="{000019AD-0635-4DDC-93D6-3B744CECD2B8}"/>
              </c:ext>
            </c:extLst>
          </c:dPt>
          <c:dPt>
            <c:idx val="3287"/>
            <c:bubble3D val="0"/>
            <c:spPr>
              <a:solidFill>
                <a:schemeClr val="accent6">
                  <a:lumMod val="70000"/>
                </a:schemeClr>
              </a:solidFill>
              <a:ln w="6350">
                <a:noFill/>
              </a:ln>
              <a:effectLst/>
            </c:spPr>
            <c:extLst>
              <c:ext xmlns:c16="http://schemas.microsoft.com/office/drawing/2014/chart" uri="{C3380CC4-5D6E-409C-BE32-E72D297353CC}">
                <c16:uniqueId val="{000019AF-0635-4DDC-93D6-3B744CECD2B8}"/>
              </c:ext>
            </c:extLst>
          </c:dPt>
          <c:dPt>
            <c:idx val="3288"/>
            <c:bubble3D val="0"/>
            <c:spPr>
              <a:solidFill>
                <a:schemeClr val="accent1">
                  <a:lumMod val="50000"/>
                  <a:lumOff val="50000"/>
                </a:schemeClr>
              </a:solidFill>
              <a:ln w="6350">
                <a:noFill/>
              </a:ln>
              <a:effectLst/>
            </c:spPr>
            <c:extLst>
              <c:ext xmlns:c16="http://schemas.microsoft.com/office/drawing/2014/chart" uri="{C3380CC4-5D6E-409C-BE32-E72D297353CC}">
                <c16:uniqueId val="{000019B1-0635-4DDC-93D6-3B744CECD2B8}"/>
              </c:ext>
            </c:extLst>
          </c:dPt>
          <c:dPt>
            <c:idx val="3289"/>
            <c:bubble3D val="0"/>
            <c:spPr>
              <a:solidFill>
                <a:schemeClr val="accent2">
                  <a:lumMod val="50000"/>
                  <a:lumOff val="50000"/>
                </a:schemeClr>
              </a:solidFill>
              <a:ln w="6350">
                <a:noFill/>
              </a:ln>
              <a:effectLst/>
            </c:spPr>
            <c:extLst>
              <c:ext xmlns:c16="http://schemas.microsoft.com/office/drawing/2014/chart" uri="{C3380CC4-5D6E-409C-BE32-E72D297353CC}">
                <c16:uniqueId val="{000019B3-0635-4DDC-93D6-3B744CECD2B8}"/>
              </c:ext>
            </c:extLst>
          </c:dPt>
          <c:dPt>
            <c:idx val="3290"/>
            <c:bubble3D val="0"/>
            <c:spPr>
              <a:solidFill>
                <a:schemeClr val="accent3">
                  <a:lumMod val="50000"/>
                  <a:lumOff val="50000"/>
                </a:schemeClr>
              </a:solidFill>
              <a:ln w="6350">
                <a:noFill/>
              </a:ln>
              <a:effectLst/>
            </c:spPr>
            <c:extLst>
              <c:ext xmlns:c16="http://schemas.microsoft.com/office/drawing/2014/chart" uri="{C3380CC4-5D6E-409C-BE32-E72D297353CC}">
                <c16:uniqueId val="{000019B5-0635-4DDC-93D6-3B744CECD2B8}"/>
              </c:ext>
            </c:extLst>
          </c:dPt>
          <c:dPt>
            <c:idx val="3291"/>
            <c:bubble3D val="0"/>
            <c:spPr>
              <a:solidFill>
                <a:schemeClr val="accent4">
                  <a:lumMod val="50000"/>
                  <a:lumOff val="50000"/>
                </a:schemeClr>
              </a:solidFill>
              <a:ln w="6350">
                <a:noFill/>
              </a:ln>
              <a:effectLst/>
            </c:spPr>
            <c:extLst>
              <c:ext xmlns:c16="http://schemas.microsoft.com/office/drawing/2014/chart" uri="{C3380CC4-5D6E-409C-BE32-E72D297353CC}">
                <c16:uniqueId val="{000019B7-0635-4DDC-93D6-3B744CECD2B8}"/>
              </c:ext>
            </c:extLst>
          </c:dPt>
          <c:dPt>
            <c:idx val="3292"/>
            <c:bubble3D val="0"/>
            <c:spPr>
              <a:solidFill>
                <a:schemeClr val="accent5">
                  <a:lumMod val="50000"/>
                  <a:lumOff val="50000"/>
                </a:schemeClr>
              </a:solidFill>
              <a:ln w="6350">
                <a:noFill/>
              </a:ln>
              <a:effectLst/>
            </c:spPr>
            <c:extLst>
              <c:ext xmlns:c16="http://schemas.microsoft.com/office/drawing/2014/chart" uri="{C3380CC4-5D6E-409C-BE32-E72D297353CC}">
                <c16:uniqueId val="{000019B9-0635-4DDC-93D6-3B744CECD2B8}"/>
              </c:ext>
            </c:extLst>
          </c:dPt>
          <c:dPt>
            <c:idx val="3293"/>
            <c:bubble3D val="0"/>
            <c:spPr>
              <a:solidFill>
                <a:schemeClr val="accent6">
                  <a:lumMod val="50000"/>
                  <a:lumOff val="50000"/>
                </a:schemeClr>
              </a:solidFill>
              <a:ln w="6350">
                <a:noFill/>
              </a:ln>
              <a:effectLst/>
            </c:spPr>
            <c:extLst>
              <c:ext xmlns:c16="http://schemas.microsoft.com/office/drawing/2014/chart" uri="{C3380CC4-5D6E-409C-BE32-E72D297353CC}">
                <c16:uniqueId val="{000019BB-0635-4DDC-93D6-3B744CECD2B8}"/>
              </c:ext>
            </c:extLst>
          </c:dPt>
          <c:dPt>
            <c:idx val="3294"/>
            <c:bubble3D val="0"/>
            <c:spPr>
              <a:solidFill>
                <a:schemeClr val="accent1"/>
              </a:solidFill>
              <a:ln w="6350">
                <a:noFill/>
              </a:ln>
              <a:effectLst/>
            </c:spPr>
            <c:extLst>
              <c:ext xmlns:c16="http://schemas.microsoft.com/office/drawing/2014/chart" uri="{C3380CC4-5D6E-409C-BE32-E72D297353CC}">
                <c16:uniqueId val="{000019BD-0635-4DDC-93D6-3B744CECD2B8}"/>
              </c:ext>
            </c:extLst>
          </c:dPt>
          <c:dPt>
            <c:idx val="3295"/>
            <c:bubble3D val="0"/>
            <c:spPr>
              <a:solidFill>
                <a:schemeClr val="accent2"/>
              </a:solidFill>
              <a:ln w="6350">
                <a:noFill/>
              </a:ln>
              <a:effectLst/>
            </c:spPr>
            <c:extLst>
              <c:ext xmlns:c16="http://schemas.microsoft.com/office/drawing/2014/chart" uri="{C3380CC4-5D6E-409C-BE32-E72D297353CC}">
                <c16:uniqueId val="{000019BF-0635-4DDC-93D6-3B744CECD2B8}"/>
              </c:ext>
            </c:extLst>
          </c:dPt>
          <c:dPt>
            <c:idx val="3296"/>
            <c:bubble3D val="0"/>
            <c:spPr>
              <a:solidFill>
                <a:schemeClr val="accent3"/>
              </a:solidFill>
              <a:ln w="6350">
                <a:noFill/>
              </a:ln>
              <a:effectLst/>
            </c:spPr>
            <c:extLst>
              <c:ext xmlns:c16="http://schemas.microsoft.com/office/drawing/2014/chart" uri="{C3380CC4-5D6E-409C-BE32-E72D297353CC}">
                <c16:uniqueId val="{000019C1-0635-4DDC-93D6-3B744CECD2B8}"/>
              </c:ext>
            </c:extLst>
          </c:dPt>
          <c:dPt>
            <c:idx val="3297"/>
            <c:bubble3D val="0"/>
            <c:spPr>
              <a:solidFill>
                <a:schemeClr val="accent4"/>
              </a:solidFill>
              <a:ln w="6350">
                <a:noFill/>
              </a:ln>
              <a:effectLst/>
            </c:spPr>
            <c:extLst>
              <c:ext xmlns:c16="http://schemas.microsoft.com/office/drawing/2014/chart" uri="{C3380CC4-5D6E-409C-BE32-E72D297353CC}">
                <c16:uniqueId val="{000019C3-0635-4DDC-93D6-3B744CECD2B8}"/>
              </c:ext>
            </c:extLst>
          </c:dPt>
          <c:dPt>
            <c:idx val="3298"/>
            <c:bubble3D val="0"/>
            <c:spPr>
              <a:solidFill>
                <a:schemeClr val="accent5"/>
              </a:solidFill>
              <a:ln w="6350">
                <a:noFill/>
              </a:ln>
              <a:effectLst/>
            </c:spPr>
            <c:extLst>
              <c:ext xmlns:c16="http://schemas.microsoft.com/office/drawing/2014/chart" uri="{C3380CC4-5D6E-409C-BE32-E72D297353CC}">
                <c16:uniqueId val="{000019C5-0635-4DDC-93D6-3B744CECD2B8}"/>
              </c:ext>
            </c:extLst>
          </c:dPt>
          <c:dPt>
            <c:idx val="3299"/>
            <c:bubble3D val="0"/>
            <c:spPr>
              <a:solidFill>
                <a:schemeClr val="accent6"/>
              </a:solidFill>
              <a:ln w="6350">
                <a:noFill/>
              </a:ln>
              <a:effectLst/>
            </c:spPr>
            <c:extLst>
              <c:ext xmlns:c16="http://schemas.microsoft.com/office/drawing/2014/chart" uri="{C3380CC4-5D6E-409C-BE32-E72D297353CC}">
                <c16:uniqueId val="{000019C7-0635-4DDC-93D6-3B744CECD2B8}"/>
              </c:ext>
            </c:extLst>
          </c:dPt>
          <c:dPt>
            <c:idx val="3300"/>
            <c:bubble3D val="0"/>
            <c:spPr>
              <a:solidFill>
                <a:schemeClr val="accent1">
                  <a:lumMod val="60000"/>
                </a:schemeClr>
              </a:solidFill>
              <a:ln w="6350">
                <a:noFill/>
              </a:ln>
              <a:effectLst/>
            </c:spPr>
            <c:extLst>
              <c:ext xmlns:c16="http://schemas.microsoft.com/office/drawing/2014/chart" uri="{C3380CC4-5D6E-409C-BE32-E72D297353CC}">
                <c16:uniqueId val="{000019C9-0635-4DDC-93D6-3B744CECD2B8}"/>
              </c:ext>
            </c:extLst>
          </c:dPt>
          <c:dPt>
            <c:idx val="3301"/>
            <c:bubble3D val="0"/>
            <c:spPr>
              <a:solidFill>
                <a:schemeClr val="accent2">
                  <a:lumMod val="60000"/>
                </a:schemeClr>
              </a:solidFill>
              <a:ln w="6350">
                <a:noFill/>
              </a:ln>
              <a:effectLst/>
            </c:spPr>
            <c:extLst>
              <c:ext xmlns:c16="http://schemas.microsoft.com/office/drawing/2014/chart" uri="{C3380CC4-5D6E-409C-BE32-E72D297353CC}">
                <c16:uniqueId val="{000019CB-0635-4DDC-93D6-3B744CECD2B8}"/>
              </c:ext>
            </c:extLst>
          </c:dPt>
          <c:dPt>
            <c:idx val="3302"/>
            <c:bubble3D val="0"/>
            <c:spPr>
              <a:solidFill>
                <a:schemeClr val="accent3">
                  <a:lumMod val="60000"/>
                </a:schemeClr>
              </a:solidFill>
              <a:ln w="6350">
                <a:noFill/>
              </a:ln>
              <a:effectLst/>
            </c:spPr>
            <c:extLst>
              <c:ext xmlns:c16="http://schemas.microsoft.com/office/drawing/2014/chart" uri="{C3380CC4-5D6E-409C-BE32-E72D297353CC}">
                <c16:uniqueId val="{000019CD-0635-4DDC-93D6-3B744CECD2B8}"/>
              </c:ext>
            </c:extLst>
          </c:dPt>
          <c:dPt>
            <c:idx val="3303"/>
            <c:bubble3D val="0"/>
            <c:spPr>
              <a:solidFill>
                <a:schemeClr val="accent4">
                  <a:lumMod val="60000"/>
                </a:schemeClr>
              </a:solidFill>
              <a:ln w="6350">
                <a:noFill/>
              </a:ln>
              <a:effectLst/>
            </c:spPr>
            <c:extLst>
              <c:ext xmlns:c16="http://schemas.microsoft.com/office/drawing/2014/chart" uri="{C3380CC4-5D6E-409C-BE32-E72D297353CC}">
                <c16:uniqueId val="{000019CF-0635-4DDC-93D6-3B744CECD2B8}"/>
              </c:ext>
            </c:extLst>
          </c:dPt>
          <c:dPt>
            <c:idx val="3304"/>
            <c:bubble3D val="0"/>
            <c:spPr>
              <a:solidFill>
                <a:schemeClr val="accent5">
                  <a:lumMod val="60000"/>
                </a:schemeClr>
              </a:solidFill>
              <a:ln w="6350">
                <a:noFill/>
              </a:ln>
              <a:effectLst/>
            </c:spPr>
            <c:extLst>
              <c:ext xmlns:c16="http://schemas.microsoft.com/office/drawing/2014/chart" uri="{C3380CC4-5D6E-409C-BE32-E72D297353CC}">
                <c16:uniqueId val="{000019D1-0635-4DDC-93D6-3B744CECD2B8}"/>
              </c:ext>
            </c:extLst>
          </c:dPt>
          <c:dPt>
            <c:idx val="3305"/>
            <c:bubble3D val="0"/>
            <c:spPr>
              <a:solidFill>
                <a:schemeClr val="accent6">
                  <a:lumMod val="60000"/>
                </a:schemeClr>
              </a:solidFill>
              <a:ln w="6350">
                <a:noFill/>
              </a:ln>
              <a:effectLst/>
            </c:spPr>
            <c:extLst>
              <c:ext xmlns:c16="http://schemas.microsoft.com/office/drawing/2014/chart" uri="{C3380CC4-5D6E-409C-BE32-E72D297353CC}">
                <c16:uniqueId val="{000019D3-0635-4DDC-93D6-3B744CECD2B8}"/>
              </c:ext>
            </c:extLst>
          </c:dPt>
          <c:dPt>
            <c:idx val="3306"/>
            <c:bubble3D val="0"/>
            <c:spPr>
              <a:solidFill>
                <a:schemeClr val="accent1">
                  <a:lumMod val="80000"/>
                  <a:lumOff val="20000"/>
                </a:schemeClr>
              </a:solidFill>
              <a:ln w="6350">
                <a:noFill/>
              </a:ln>
              <a:effectLst/>
            </c:spPr>
            <c:extLst>
              <c:ext xmlns:c16="http://schemas.microsoft.com/office/drawing/2014/chart" uri="{C3380CC4-5D6E-409C-BE32-E72D297353CC}">
                <c16:uniqueId val="{000019D5-0635-4DDC-93D6-3B744CECD2B8}"/>
              </c:ext>
            </c:extLst>
          </c:dPt>
          <c:dPt>
            <c:idx val="3307"/>
            <c:bubble3D val="0"/>
            <c:spPr>
              <a:solidFill>
                <a:schemeClr val="accent2">
                  <a:lumMod val="80000"/>
                  <a:lumOff val="20000"/>
                </a:schemeClr>
              </a:solidFill>
              <a:ln w="6350">
                <a:noFill/>
              </a:ln>
              <a:effectLst/>
            </c:spPr>
            <c:extLst>
              <c:ext xmlns:c16="http://schemas.microsoft.com/office/drawing/2014/chart" uri="{C3380CC4-5D6E-409C-BE32-E72D297353CC}">
                <c16:uniqueId val="{000019D7-0635-4DDC-93D6-3B744CECD2B8}"/>
              </c:ext>
            </c:extLst>
          </c:dPt>
          <c:dPt>
            <c:idx val="3308"/>
            <c:bubble3D val="0"/>
            <c:spPr>
              <a:solidFill>
                <a:schemeClr val="accent3">
                  <a:lumMod val="80000"/>
                  <a:lumOff val="20000"/>
                </a:schemeClr>
              </a:solidFill>
              <a:ln w="6350">
                <a:noFill/>
              </a:ln>
              <a:effectLst/>
            </c:spPr>
            <c:extLst>
              <c:ext xmlns:c16="http://schemas.microsoft.com/office/drawing/2014/chart" uri="{C3380CC4-5D6E-409C-BE32-E72D297353CC}">
                <c16:uniqueId val="{000019D9-0635-4DDC-93D6-3B744CECD2B8}"/>
              </c:ext>
            </c:extLst>
          </c:dPt>
          <c:dPt>
            <c:idx val="3309"/>
            <c:bubble3D val="0"/>
            <c:spPr>
              <a:solidFill>
                <a:schemeClr val="accent4">
                  <a:lumMod val="80000"/>
                  <a:lumOff val="20000"/>
                </a:schemeClr>
              </a:solidFill>
              <a:ln w="6350">
                <a:noFill/>
              </a:ln>
              <a:effectLst/>
            </c:spPr>
            <c:extLst>
              <c:ext xmlns:c16="http://schemas.microsoft.com/office/drawing/2014/chart" uri="{C3380CC4-5D6E-409C-BE32-E72D297353CC}">
                <c16:uniqueId val="{000019DB-0635-4DDC-93D6-3B744CECD2B8}"/>
              </c:ext>
            </c:extLst>
          </c:dPt>
          <c:dPt>
            <c:idx val="3310"/>
            <c:bubble3D val="0"/>
            <c:spPr>
              <a:solidFill>
                <a:schemeClr val="accent5">
                  <a:lumMod val="80000"/>
                  <a:lumOff val="20000"/>
                </a:schemeClr>
              </a:solidFill>
              <a:ln w="6350">
                <a:noFill/>
              </a:ln>
              <a:effectLst/>
            </c:spPr>
            <c:extLst>
              <c:ext xmlns:c16="http://schemas.microsoft.com/office/drawing/2014/chart" uri="{C3380CC4-5D6E-409C-BE32-E72D297353CC}">
                <c16:uniqueId val="{000019DD-0635-4DDC-93D6-3B744CECD2B8}"/>
              </c:ext>
            </c:extLst>
          </c:dPt>
          <c:dPt>
            <c:idx val="3311"/>
            <c:bubble3D val="0"/>
            <c:spPr>
              <a:solidFill>
                <a:schemeClr val="accent6">
                  <a:lumMod val="80000"/>
                  <a:lumOff val="20000"/>
                </a:schemeClr>
              </a:solidFill>
              <a:ln w="6350">
                <a:noFill/>
              </a:ln>
              <a:effectLst/>
            </c:spPr>
            <c:extLst>
              <c:ext xmlns:c16="http://schemas.microsoft.com/office/drawing/2014/chart" uri="{C3380CC4-5D6E-409C-BE32-E72D297353CC}">
                <c16:uniqueId val="{000019DF-0635-4DDC-93D6-3B744CECD2B8}"/>
              </c:ext>
            </c:extLst>
          </c:dPt>
          <c:dPt>
            <c:idx val="3312"/>
            <c:bubble3D val="0"/>
            <c:spPr>
              <a:solidFill>
                <a:schemeClr val="accent1">
                  <a:lumMod val="80000"/>
                </a:schemeClr>
              </a:solidFill>
              <a:ln w="6350">
                <a:noFill/>
              </a:ln>
              <a:effectLst/>
            </c:spPr>
            <c:extLst>
              <c:ext xmlns:c16="http://schemas.microsoft.com/office/drawing/2014/chart" uri="{C3380CC4-5D6E-409C-BE32-E72D297353CC}">
                <c16:uniqueId val="{000019E1-0635-4DDC-93D6-3B744CECD2B8}"/>
              </c:ext>
            </c:extLst>
          </c:dPt>
          <c:dPt>
            <c:idx val="3313"/>
            <c:bubble3D val="0"/>
            <c:spPr>
              <a:solidFill>
                <a:schemeClr val="accent2">
                  <a:lumMod val="80000"/>
                </a:schemeClr>
              </a:solidFill>
              <a:ln w="6350">
                <a:noFill/>
              </a:ln>
              <a:effectLst/>
            </c:spPr>
            <c:extLst>
              <c:ext xmlns:c16="http://schemas.microsoft.com/office/drawing/2014/chart" uri="{C3380CC4-5D6E-409C-BE32-E72D297353CC}">
                <c16:uniqueId val="{000019E3-0635-4DDC-93D6-3B744CECD2B8}"/>
              </c:ext>
            </c:extLst>
          </c:dPt>
          <c:dPt>
            <c:idx val="3314"/>
            <c:bubble3D val="0"/>
            <c:spPr>
              <a:solidFill>
                <a:schemeClr val="accent3">
                  <a:lumMod val="80000"/>
                </a:schemeClr>
              </a:solidFill>
              <a:ln w="6350">
                <a:noFill/>
              </a:ln>
              <a:effectLst/>
            </c:spPr>
            <c:extLst>
              <c:ext xmlns:c16="http://schemas.microsoft.com/office/drawing/2014/chart" uri="{C3380CC4-5D6E-409C-BE32-E72D297353CC}">
                <c16:uniqueId val="{000019E5-0635-4DDC-93D6-3B744CECD2B8}"/>
              </c:ext>
            </c:extLst>
          </c:dPt>
          <c:dPt>
            <c:idx val="3315"/>
            <c:bubble3D val="0"/>
            <c:spPr>
              <a:solidFill>
                <a:schemeClr val="accent4">
                  <a:lumMod val="80000"/>
                </a:schemeClr>
              </a:solidFill>
              <a:ln w="6350">
                <a:noFill/>
              </a:ln>
              <a:effectLst/>
            </c:spPr>
            <c:extLst>
              <c:ext xmlns:c16="http://schemas.microsoft.com/office/drawing/2014/chart" uri="{C3380CC4-5D6E-409C-BE32-E72D297353CC}">
                <c16:uniqueId val="{000019E7-0635-4DDC-93D6-3B744CECD2B8}"/>
              </c:ext>
            </c:extLst>
          </c:dPt>
          <c:dPt>
            <c:idx val="3316"/>
            <c:bubble3D val="0"/>
            <c:spPr>
              <a:solidFill>
                <a:schemeClr val="accent5">
                  <a:lumMod val="80000"/>
                </a:schemeClr>
              </a:solidFill>
              <a:ln w="6350">
                <a:noFill/>
              </a:ln>
              <a:effectLst/>
            </c:spPr>
            <c:extLst>
              <c:ext xmlns:c16="http://schemas.microsoft.com/office/drawing/2014/chart" uri="{C3380CC4-5D6E-409C-BE32-E72D297353CC}">
                <c16:uniqueId val="{000019E9-0635-4DDC-93D6-3B744CECD2B8}"/>
              </c:ext>
            </c:extLst>
          </c:dPt>
          <c:dPt>
            <c:idx val="3317"/>
            <c:bubble3D val="0"/>
            <c:spPr>
              <a:solidFill>
                <a:schemeClr val="accent6">
                  <a:lumMod val="80000"/>
                </a:schemeClr>
              </a:solidFill>
              <a:ln w="6350">
                <a:noFill/>
              </a:ln>
              <a:effectLst/>
            </c:spPr>
            <c:extLst>
              <c:ext xmlns:c16="http://schemas.microsoft.com/office/drawing/2014/chart" uri="{C3380CC4-5D6E-409C-BE32-E72D297353CC}">
                <c16:uniqueId val="{000019EB-0635-4DDC-93D6-3B744CECD2B8}"/>
              </c:ext>
            </c:extLst>
          </c:dPt>
          <c:dPt>
            <c:idx val="3318"/>
            <c:bubble3D val="0"/>
            <c:spPr>
              <a:solidFill>
                <a:schemeClr val="accent1">
                  <a:lumMod val="60000"/>
                  <a:lumOff val="40000"/>
                </a:schemeClr>
              </a:solidFill>
              <a:ln w="6350">
                <a:noFill/>
              </a:ln>
              <a:effectLst/>
            </c:spPr>
            <c:extLst>
              <c:ext xmlns:c16="http://schemas.microsoft.com/office/drawing/2014/chart" uri="{C3380CC4-5D6E-409C-BE32-E72D297353CC}">
                <c16:uniqueId val="{000019ED-0635-4DDC-93D6-3B744CECD2B8}"/>
              </c:ext>
            </c:extLst>
          </c:dPt>
          <c:dPt>
            <c:idx val="3319"/>
            <c:bubble3D val="0"/>
            <c:spPr>
              <a:solidFill>
                <a:schemeClr val="accent2">
                  <a:lumMod val="60000"/>
                  <a:lumOff val="40000"/>
                </a:schemeClr>
              </a:solidFill>
              <a:ln w="6350">
                <a:noFill/>
              </a:ln>
              <a:effectLst/>
            </c:spPr>
            <c:extLst>
              <c:ext xmlns:c16="http://schemas.microsoft.com/office/drawing/2014/chart" uri="{C3380CC4-5D6E-409C-BE32-E72D297353CC}">
                <c16:uniqueId val="{000019EF-0635-4DDC-93D6-3B744CECD2B8}"/>
              </c:ext>
            </c:extLst>
          </c:dPt>
          <c:dPt>
            <c:idx val="3320"/>
            <c:bubble3D val="0"/>
            <c:spPr>
              <a:solidFill>
                <a:schemeClr val="accent3">
                  <a:lumMod val="60000"/>
                  <a:lumOff val="40000"/>
                </a:schemeClr>
              </a:solidFill>
              <a:ln w="6350">
                <a:noFill/>
              </a:ln>
              <a:effectLst/>
            </c:spPr>
            <c:extLst>
              <c:ext xmlns:c16="http://schemas.microsoft.com/office/drawing/2014/chart" uri="{C3380CC4-5D6E-409C-BE32-E72D297353CC}">
                <c16:uniqueId val="{000019F1-0635-4DDC-93D6-3B744CECD2B8}"/>
              </c:ext>
            </c:extLst>
          </c:dPt>
          <c:dPt>
            <c:idx val="3321"/>
            <c:bubble3D val="0"/>
            <c:spPr>
              <a:solidFill>
                <a:schemeClr val="accent4">
                  <a:lumMod val="60000"/>
                  <a:lumOff val="40000"/>
                </a:schemeClr>
              </a:solidFill>
              <a:ln w="6350">
                <a:noFill/>
              </a:ln>
              <a:effectLst/>
            </c:spPr>
            <c:extLst>
              <c:ext xmlns:c16="http://schemas.microsoft.com/office/drawing/2014/chart" uri="{C3380CC4-5D6E-409C-BE32-E72D297353CC}">
                <c16:uniqueId val="{000019F3-0635-4DDC-93D6-3B744CECD2B8}"/>
              </c:ext>
            </c:extLst>
          </c:dPt>
          <c:dPt>
            <c:idx val="3322"/>
            <c:bubble3D val="0"/>
            <c:spPr>
              <a:solidFill>
                <a:schemeClr val="accent5">
                  <a:lumMod val="60000"/>
                  <a:lumOff val="40000"/>
                </a:schemeClr>
              </a:solidFill>
              <a:ln w="6350">
                <a:noFill/>
              </a:ln>
              <a:effectLst/>
            </c:spPr>
            <c:extLst>
              <c:ext xmlns:c16="http://schemas.microsoft.com/office/drawing/2014/chart" uri="{C3380CC4-5D6E-409C-BE32-E72D297353CC}">
                <c16:uniqueId val="{000019F5-0635-4DDC-93D6-3B744CECD2B8}"/>
              </c:ext>
            </c:extLst>
          </c:dPt>
          <c:dPt>
            <c:idx val="3323"/>
            <c:bubble3D val="0"/>
            <c:spPr>
              <a:solidFill>
                <a:schemeClr val="accent6">
                  <a:lumMod val="60000"/>
                  <a:lumOff val="40000"/>
                </a:schemeClr>
              </a:solidFill>
              <a:ln w="6350">
                <a:noFill/>
              </a:ln>
              <a:effectLst/>
            </c:spPr>
            <c:extLst>
              <c:ext xmlns:c16="http://schemas.microsoft.com/office/drawing/2014/chart" uri="{C3380CC4-5D6E-409C-BE32-E72D297353CC}">
                <c16:uniqueId val="{000019F7-0635-4DDC-93D6-3B744CECD2B8}"/>
              </c:ext>
            </c:extLst>
          </c:dPt>
          <c:dPt>
            <c:idx val="3324"/>
            <c:bubble3D val="0"/>
            <c:spPr>
              <a:solidFill>
                <a:schemeClr val="accent1">
                  <a:lumMod val="50000"/>
                </a:schemeClr>
              </a:solidFill>
              <a:ln w="6350">
                <a:noFill/>
              </a:ln>
              <a:effectLst/>
            </c:spPr>
            <c:extLst>
              <c:ext xmlns:c16="http://schemas.microsoft.com/office/drawing/2014/chart" uri="{C3380CC4-5D6E-409C-BE32-E72D297353CC}">
                <c16:uniqueId val="{000019F9-0635-4DDC-93D6-3B744CECD2B8}"/>
              </c:ext>
            </c:extLst>
          </c:dPt>
          <c:dPt>
            <c:idx val="3325"/>
            <c:bubble3D val="0"/>
            <c:spPr>
              <a:solidFill>
                <a:schemeClr val="accent2">
                  <a:lumMod val="50000"/>
                </a:schemeClr>
              </a:solidFill>
              <a:ln w="6350">
                <a:noFill/>
              </a:ln>
              <a:effectLst/>
            </c:spPr>
            <c:extLst>
              <c:ext xmlns:c16="http://schemas.microsoft.com/office/drawing/2014/chart" uri="{C3380CC4-5D6E-409C-BE32-E72D297353CC}">
                <c16:uniqueId val="{000019FB-0635-4DDC-93D6-3B744CECD2B8}"/>
              </c:ext>
            </c:extLst>
          </c:dPt>
          <c:dPt>
            <c:idx val="3326"/>
            <c:bubble3D val="0"/>
            <c:spPr>
              <a:solidFill>
                <a:schemeClr val="accent3">
                  <a:lumMod val="50000"/>
                </a:schemeClr>
              </a:solidFill>
              <a:ln w="6350">
                <a:noFill/>
              </a:ln>
              <a:effectLst/>
            </c:spPr>
            <c:extLst>
              <c:ext xmlns:c16="http://schemas.microsoft.com/office/drawing/2014/chart" uri="{C3380CC4-5D6E-409C-BE32-E72D297353CC}">
                <c16:uniqueId val="{000019FD-0635-4DDC-93D6-3B744CECD2B8}"/>
              </c:ext>
            </c:extLst>
          </c:dPt>
          <c:dPt>
            <c:idx val="3327"/>
            <c:bubble3D val="0"/>
            <c:spPr>
              <a:solidFill>
                <a:schemeClr val="accent4">
                  <a:lumMod val="50000"/>
                </a:schemeClr>
              </a:solidFill>
              <a:ln w="6350">
                <a:noFill/>
              </a:ln>
              <a:effectLst/>
            </c:spPr>
            <c:extLst>
              <c:ext xmlns:c16="http://schemas.microsoft.com/office/drawing/2014/chart" uri="{C3380CC4-5D6E-409C-BE32-E72D297353CC}">
                <c16:uniqueId val="{000019FF-0635-4DDC-93D6-3B744CECD2B8}"/>
              </c:ext>
            </c:extLst>
          </c:dPt>
          <c:dPt>
            <c:idx val="3328"/>
            <c:bubble3D val="0"/>
            <c:spPr>
              <a:solidFill>
                <a:schemeClr val="accent5">
                  <a:lumMod val="50000"/>
                </a:schemeClr>
              </a:solidFill>
              <a:ln w="6350">
                <a:noFill/>
              </a:ln>
              <a:effectLst/>
            </c:spPr>
            <c:extLst>
              <c:ext xmlns:c16="http://schemas.microsoft.com/office/drawing/2014/chart" uri="{C3380CC4-5D6E-409C-BE32-E72D297353CC}">
                <c16:uniqueId val="{00001A01-0635-4DDC-93D6-3B744CECD2B8}"/>
              </c:ext>
            </c:extLst>
          </c:dPt>
          <c:dPt>
            <c:idx val="3329"/>
            <c:bubble3D val="0"/>
            <c:spPr>
              <a:solidFill>
                <a:schemeClr val="accent6">
                  <a:lumMod val="50000"/>
                </a:schemeClr>
              </a:solidFill>
              <a:ln w="6350">
                <a:noFill/>
              </a:ln>
              <a:effectLst/>
            </c:spPr>
            <c:extLst>
              <c:ext xmlns:c16="http://schemas.microsoft.com/office/drawing/2014/chart" uri="{C3380CC4-5D6E-409C-BE32-E72D297353CC}">
                <c16:uniqueId val="{00001A03-0635-4DDC-93D6-3B744CECD2B8}"/>
              </c:ext>
            </c:extLst>
          </c:dPt>
          <c:dPt>
            <c:idx val="3330"/>
            <c:bubble3D val="0"/>
            <c:spPr>
              <a:solidFill>
                <a:schemeClr val="accent1">
                  <a:lumMod val="70000"/>
                  <a:lumOff val="30000"/>
                </a:schemeClr>
              </a:solidFill>
              <a:ln w="6350">
                <a:noFill/>
              </a:ln>
              <a:effectLst/>
            </c:spPr>
            <c:extLst>
              <c:ext xmlns:c16="http://schemas.microsoft.com/office/drawing/2014/chart" uri="{C3380CC4-5D6E-409C-BE32-E72D297353CC}">
                <c16:uniqueId val="{00001A05-0635-4DDC-93D6-3B744CECD2B8}"/>
              </c:ext>
            </c:extLst>
          </c:dPt>
          <c:dPt>
            <c:idx val="3331"/>
            <c:bubble3D val="0"/>
            <c:spPr>
              <a:solidFill>
                <a:schemeClr val="accent2">
                  <a:lumMod val="70000"/>
                  <a:lumOff val="30000"/>
                </a:schemeClr>
              </a:solidFill>
              <a:ln w="6350">
                <a:noFill/>
              </a:ln>
              <a:effectLst/>
            </c:spPr>
            <c:extLst>
              <c:ext xmlns:c16="http://schemas.microsoft.com/office/drawing/2014/chart" uri="{C3380CC4-5D6E-409C-BE32-E72D297353CC}">
                <c16:uniqueId val="{00001A07-0635-4DDC-93D6-3B744CECD2B8}"/>
              </c:ext>
            </c:extLst>
          </c:dPt>
          <c:dPt>
            <c:idx val="3332"/>
            <c:bubble3D val="0"/>
            <c:spPr>
              <a:solidFill>
                <a:schemeClr val="accent3">
                  <a:lumMod val="70000"/>
                  <a:lumOff val="30000"/>
                </a:schemeClr>
              </a:solidFill>
              <a:ln w="6350">
                <a:noFill/>
              </a:ln>
              <a:effectLst/>
            </c:spPr>
            <c:extLst>
              <c:ext xmlns:c16="http://schemas.microsoft.com/office/drawing/2014/chart" uri="{C3380CC4-5D6E-409C-BE32-E72D297353CC}">
                <c16:uniqueId val="{00001A09-0635-4DDC-93D6-3B744CECD2B8}"/>
              </c:ext>
            </c:extLst>
          </c:dPt>
          <c:dPt>
            <c:idx val="3333"/>
            <c:bubble3D val="0"/>
            <c:spPr>
              <a:solidFill>
                <a:schemeClr val="accent4">
                  <a:lumMod val="70000"/>
                  <a:lumOff val="30000"/>
                </a:schemeClr>
              </a:solidFill>
              <a:ln w="6350">
                <a:noFill/>
              </a:ln>
              <a:effectLst/>
            </c:spPr>
            <c:extLst>
              <c:ext xmlns:c16="http://schemas.microsoft.com/office/drawing/2014/chart" uri="{C3380CC4-5D6E-409C-BE32-E72D297353CC}">
                <c16:uniqueId val="{00001A0B-0635-4DDC-93D6-3B744CECD2B8}"/>
              </c:ext>
            </c:extLst>
          </c:dPt>
          <c:dPt>
            <c:idx val="3334"/>
            <c:bubble3D val="0"/>
            <c:spPr>
              <a:solidFill>
                <a:schemeClr val="accent5">
                  <a:lumMod val="70000"/>
                  <a:lumOff val="30000"/>
                </a:schemeClr>
              </a:solidFill>
              <a:ln w="6350">
                <a:noFill/>
              </a:ln>
              <a:effectLst/>
            </c:spPr>
            <c:extLst>
              <c:ext xmlns:c16="http://schemas.microsoft.com/office/drawing/2014/chart" uri="{C3380CC4-5D6E-409C-BE32-E72D297353CC}">
                <c16:uniqueId val="{00001A0D-0635-4DDC-93D6-3B744CECD2B8}"/>
              </c:ext>
            </c:extLst>
          </c:dPt>
          <c:dPt>
            <c:idx val="3335"/>
            <c:bubble3D val="0"/>
            <c:spPr>
              <a:solidFill>
                <a:schemeClr val="accent6">
                  <a:lumMod val="70000"/>
                  <a:lumOff val="30000"/>
                </a:schemeClr>
              </a:solidFill>
              <a:ln w="6350">
                <a:noFill/>
              </a:ln>
              <a:effectLst/>
            </c:spPr>
            <c:extLst>
              <c:ext xmlns:c16="http://schemas.microsoft.com/office/drawing/2014/chart" uri="{C3380CC4-5D6E-409C-BE32-E72D297353CC}">
                <c16:uniqueId val="{00001A0F-0635-4DDC-93D6-3B744CECD2B8}"/>
              </c:ext>
            </c:extLst>
          </c:dPt>
          <c:dPt>
            <c:idx val="3336"/>
            <c:bubble3D val="0"/>
            <c:spPr>
              <a:solidFill>
                <a:schemeClr val="accent1">
                  <a:lumMod val="70000"/>
                </a:schemeClr>
              </a:solidFill>
              <a:ln w="6350">
                <a:noFill/>
              </a:ln>
              <a:effectLst/>
            </c:spPr>
            <c:extLst>
              <c:ext xmlns:c16="http://schemas.microsoft.com/office/drawing/2014/chart" uri="{C3380CC4-5D6E-409C-BE32-E72D297353CC}">
                <c16:uniqueId val="{00001A11-0635-4DDC-93D6-3B744CECD2B8}"/>
              </c:ext>
            </c:extLst>
          </c:dPt>
          <c:dPt>
            <c:idx val="3337"/>
            <c:bubble3D val="0"/>
            <c:spPr>
              <a:solidFill>
                <a:schemeClr val="accent2">
                  <a:lumMod val="70000"/>
                </a:schemeClr>
              </a:solidFill>
              <a:ln w="6350">
                <a:noFill/>
              </a:ln>
              <a:effectLst/>
            </c:spPr>
            <c:extLst>
              <c:ext xmlns:c16="http://schemas.microsoft.com/office/drawing/2014/chart" uri="{C3380CC4-5D6E-409C-BE32-E72D297353CC}">
                <c16:uniqueId val="{00001A13-0635-4DDC-93D6-3B744CECD2B8}"/>
              </c:ext>
            </c:extLst>
          </c:dPt>
          <c:dPt>
            <c:idx val="3338"/>
            <c:bubble3D val="0"/>
            <c:spPr>
              <a:solidFill>
                <a:schemeClr val="accent3">
                  <a:lumMod val="70000"/>
                </a:schemeClr>
              </a:solidFill>
              <a:ln w="6350">
                <a:noFill/>
              </a:ln>
              <a:effectLst/>
            </c:spPr>
            <c:extLst>
              <c:ext xmlns:c16="http://schemas.microsoft.com/office/drawing/2014/chart" uri="{C3380CC4-5D6E-409C-BE32-E72D297353CC}">
                <c16:uniqueId val="{00001A15-0635-4DDC-93D6-3B744CECD2B8}"/>
              </c:ext>
            </c:extLst>
          </c:dPt>
          <c:dPt>
            <c:idx val="3339"/>
            <c:bubble3D val="0"/>
            <c:spPr>
              <a:solidFill>
                <a:schemeClr val="accent4">
                  <a:lumMod val="70000"/>
                </a:schemeClr>
              </a:solidFill>
              <a:ln w="6350">
                <a:noFill/>
              </a:ln>
              <a:effectLst/>
            </c:spPr>
            <c:extLst>
              <c:ext xmlns:c16="http://schemas.microsoft.com/office/drawing/2014/chart" uri="{C3380CC4-5D6E-409C-BE32-E72D297353CC}">
                <c16:uniqueId val="{00001A17-0635-4DDC-93D6-3B744CECD2B8}"/>
              </c:ext>
            </c:extLst>
          </c:dPt>
          <c:dPt>
            <c:idx val="3340"/>
            <c:bubble3D val="0"/>
            <c:spPr>
              <a:solidFill>
                <a:schemeClr val="accent5">
                  <a:lumMod val="70000"/>
                </a:schemeClr>
              </a:solidFill>
              <a:ln w="6350">
                <a:noFill/>
              </a:ln>
              <a:effectLst/>
            </c:spPr>
            <c:extLst>
              <c:ext xmlns:c16="http://schemas.microsoft.com/office/drawing/2014/chart" uri="{C3380CC4-5D6E-409C-BE32-E72D297353CC}">
                <c16:uniqueId val="{00001A19-0635-4DDC-93D6-3B744CECD2B8}"/>
              </c:ext>
            </c:extLst>
          </c:dPt>
          <c:dPt>
            <c:idx val="3341"/>
            <c:bubble3D val="0"/>
            <c:spPr>
              <a:solidFill>
                <a:schemeClr val="accent6">
                  <a:lumMod val="70000"/>
                </a:schemeClr>
              </a:solidFill>
              <a:ln w="6350">
                <a:noFill/>
              </a:ln>
              <a:effectLst/>
            </c:spPr>
            <c:extLst>
              <c:ext xmlns:c16="http://schemas.microsoft.com/office/drawing/2014/chart" uri="{C3380CC4-5D6E-409C-BE32-E72D297353CC}">
                <c16:uniqueId val="{00001A1B-0635-4DDC-93D6-3B744CECD2B8}"/>
              </c:ext>
            </c:extLst>
          </c:dPt>
          <c:dPt>
            <c:idx val="3342"/>
            <c:bubble3D val="0"/>
            <c:spPr>
              <a:solidFill>
                <a:schemeClr val="accent1">
                  <a:lumMod val="50000"/>
                  <a:lumOff val="50000"/>
                </a:schemeClr>
              </a:solidFill>
              <a:ln w="6350">
                <a:noFill/>
              </a:ln>
              <a:effectLst/>
            </c:spPr>
            <c:extLst>
              <c:ext xmlns:c16="http://schemas.microsoft.com/office/drawing/2014/chart" uri="{C3380CC4-5D6E-409C-BE32-E72D297353CC}">
                <c16:uniqueId val="{00001A1D-0635-4DDC-93D6-3B744CECD2B8}"/>
              </c:ext>
            </c:extLst>
          </c:dPt>
          <c:dPt>
            <c:idx val="3343"/>
            <c:bubble3D val="0"/>
            <c:spPr>
              <a:solidFill>
                <a:schemeClr val="accent2">
                  <a:lumMod val="50000"/>
                  <a:lumOff val="50000"/>
                </a:schemeClr>
              </a:solidFill>
              <a:ln w="6350">
                <a:noFill/>
              </a:ln>
              <a:effectLst/>
            </c:spPr>
            <c:extLst>
              <c:ext xmlns:c16="http://schemas.microsoft.com/office/drawing/2014/chart" uri="{C3380CC4-5D6E-409C-BE32-E72D297353CC}">
                <c16:uniqueId val="{00001A1F-0635-4DDC-93D6-3B744CECD2B8}"/>
              </c:ext>
            </c:extLst>
          </c:dPt>
          <c:dPt>
            <c:idx val="3344"/>
            <c:bubble3D val="0"/>
            <c:spPr>
              <a:solidFill>
                <a:schemeClr val="accent3">
                  <a:lumMod val="50000"/>
                  <a:lumOff val="50000"/>
                </a:schemeClr>
              </a:solidFill>
              <a:ln w="6350">
                <a:noFill/>
              </a:ln>
              <a:effectLst/>
            </c:spPr>
            <c:extLst>
              <c:ext xmlns:c16="http://schemas.microsoft.com/office/drawing/2014/chart" uri="{C3380CC4-5D6E-409C-BE32-E72D297353CC}">
                <c16:uniqueId val="{00001A21-0635-4DDC-93D6-3B744CECD2B8}"/>
              </c:ext>
            </c:extLst>
          </c:dPt>
          <c:dPt>
            <c:idx val="3345"/>
            <c:bubble3D val="0"/>
            <c:spPr>
              <a:solidFill>
                <a:schemeClr val="accent4">
                  <a:lumMod val="50000"/>
                  <a:lumOff val="50000"/>
                </a:schemeClr>
              </a:solidFill>
              <a:ln w="6350">
                <a:noFill/>
              </a:ln>
              <a:effectLst/>
            </c:spPr>
            <c:extLst>
              <c:ext xmlns:c16="http://schemas.microsoft.com/office/drawing/2014/chart" uri="{C3380CC4-5D6E-409C-BE32-E72D297353CC}">
                <c16:uniqueId val="{00001A23-0635-4DDC-93D6-3B744CECD2B8}"/>
              </c:ext>
            </c:extLst>
          </c:dPt>
          <c:dPt>
            <c:idx val="3346"/>
            <c:bubble3D val="0"/>
            <c:spPr>
              <a:solidFill>
                <a:schemeClr val="accent5">
                  <a:lumMod val="50000"/>
                  <a:lumOff val="50000"/>
                </a:schemeClr>
              </a:solidFill>
              <a:ln w="6350">
                <a:noFill/>
              </a:ln>
              <a:effectLst/>
            </c:spPr>
            <c:extLst>
              <c:ext xmlns:c16="http://schemas.microsoft.com/office/drawing/2014/chart" uri="{C3380CC4-5D6E-409C-BE32-E72D297353CC}">
                <c16:uniqueId val="{00001A25-0635-4DDC-93D6-3B744CECD2B8}"/>
              </c:ext>
            </c:extLst>
          </c:dPt>
          <c:dPt>
            <c:idx val="3347"/>
            <c:bubble3D val="0"/>
            <c:spPr>
              <a:solidFill>
                <a:schemeClr val="accent6">
                  <a:lumMod val="50000"/>
                  <a:lumOff val="50000"/>
                </a:schemeClr>
              </a:solidFill>
              <a:ln w="6350">
                <a:noFill/>
              </a:ln>
              <a:effectLst/>
            </c:spPr>
            <c:extLst>
              <c:ext xmlns:c16="http://schemas.microsoft.com/office/drawing/2014/chart" uri="{C3380CC4-5D6E-409C-BE32-E72D297353CC}">
                <c16:uniqueId val="{00001A27-0635-4DDC-93D6-3B744CECD2B8}"/>
              </c:ext>
            </c:extLst>
          </c:dPt>
          <c:dPt>
            <c:idx val="3348"/>
            <c:bubble3D val="0"/>
            <c:spPr>
              <a:solidFill>
                <a:schemeClr val="accent1"/>
              </a:solidFill>
              <a:ln w="6350">
                <a:noFill/>
              </a:ln>
              <a:effectLst/>
            </c:spPr>
            <c:extLst>
              <c:ext xmlns:c16="http://schemas.microsoft.com/office/drawing/2014/chart" uri="{C3380CC4-5D6E-409C-BE32-E72D297353CC}">
                <c16:uniqueId val="{00001A29-0635-4DDC-93D6-3B744CECD2B8}"/>
              </c:ext>
            </c:extLst>
          </c:dPt>
          <c:dPt>
            <c:idx val="3349"/>
            <c:bubble3D val="0"/>
            <c:spPr>
              <a:solidFill>
                <a:schemeClr val="accent2"/>
              </a:solidFill>
              <a:ln w="6350">
                <a:noFill/>
              </a:ln>
              <a:effectLst/>
            </c:spPr>
            <c:extLst>
              <c:ext xmlns:c16="http://schemas.microsoft.com/office/drawing/2014/chart" uri="{C3380CC4-5D6E-409C-BE32-E72D297353CC}">
                <c16:uniqueId val="{00001A2B-0635-4DDC-93D6-3B744CECD2B8}"/>
              </c:ext>
            </c:extLst>
          </c:dPt>
          <c:dPt>
            <c:idx val="3350"/>
            <c:bubble3D val="0"/>
            <c:spPr>
              <a:solidFill>
                <a:schemeClr val="accent3"/>
              </a:solidFill>
              <a:ln w="6350">
                <a:noFill/>
              </a:ln>
              <a:effectLst/>
            </c:spPr>
            <c:extLst>
              <c:ext xmlns:c16="http://schemas.microsoft.com/office/drawing/2014/chart" uri="{C3380CC4-5D6E-409C-BE32-E72D297353CC}">
                <c16:uniqueId val="{00001A2D-0635-4DDC-93D6-3B744CECD2B8}"/>
              </c:ext>
            </c:extLst>
          </c:dPt>
          <c:dPt>
            <c:idx val="3351"/>
            <c:bubble3D val="0"/>
            <c:spPr>
              <a:solidFill>
                <a:schemeClr val="accent4"/>
              </a:solidFill>
              <a:ln w="6350">
                <a:noFill/>
              </a:ln>
              <a:effectLst/>
            </c:spPr>
            <c:extLst>
              <c:ext xmlns:c16="http://schemas.microsoft.com/office/drawing/2014/chart" uri="{C3380CC4-5D6E-409C-BE32-E72D297353CC}">
                <c16:uniqueId val="{00001A2F-0635-4DDC-93D6-3B744CECD2B8}"/>
              </c:ext>
            </c:extLst>
          </c:dPt>
          <c:dPt>
            <c:idx val="3352"/>
            <c:bubble3D val="0"/>
            <c:spPr>
              <a:solidFill>
                <a:schemeClr val="accent5"/>
              </a:solidFill>
              <a:ln w="6350">
                <a:noFill/>
              </a:ln>
              <a:effectLst/>
            </c:spPr>
            <c:extLst>
              <c:ext xmlns:c16="http://schemas.microsoft.com/office/drawing/2014/chart" uri="{C3380CC4-5D6E-409C-BE32-E72D297353CC}">
                <c16:uniqueId val="{00001A31-0635-4DDC-93D6-3B744CECD2B8}"/>
              </c:ext>
            </c:extLst>
          </c:dPt>
          <c:dPt>
            <c:idx val="3353"/>
            <c:bubble3D val="0"/>
            <c:spPr>
              <a:solidFill>
                <a:schemeClr val="accent6"/>
              </a:solidFill>
              <a:ln w="6350">
                <a:noFill/>
              </a:ln>
              <a:effectLst/>
            </c:spPr>
            <c:extLst>
              <c:ext xmlns:c16="http://schemas.microsoft.com/office/drawing/2014/chart" uri="{C3380CC4-5D6E-409C-BE32-E72D297353CC}">
                <c16:uniqueId val="{00001A33-0635-4DDC-93D6-3B744CECD2B8}"/>
              </c:ext>
            </c:extLst>
          </c:dPt>
          <c:dPt>
            <c:idx val="3354"/>
            <c:bubble3D val="0"/>
            <c:spPr>
              <a:solidFill>
                <a:schemeClr val="accent1">
                  <a:lumMod val="60000"/>
                </a:schemeClr>
              </a:solidFill>
              <a:ln w="6350">
                <a:noFill/>
              </a:ln>
              <a:effectLst/>
            </c:spPr>
            <c:extLst>
              <c:ext xmlns:c16="http://schemas.microsoft.com/office/drawing/2014/chart" uri="{C3380CC4-5D6E-409C-BE32-E72D297353CC}">
                <c16:uniqueId val="{00001A35-0635-4DDC-93D6-3B744CECD2B8}"/>
              </c:ext>
            </c:extLst>
          </c:dPt>
          <c:dPt>
            <c:idx val="3355"/>
            <c:bubble3D val="0"/>
            <c:spPr>
              <a:solidFill>
                <a:schemeClr val="accent2">
                  <a:lumMod val="60000"/>
                </a:schemeClr>
              </a:solidFill>
              <a:ln w="6350">
                <a:noFill/>
              </a:ln>
              <a:effectLst/>
            </c:spPr>
            <c:extLst>
              <c:ext xmlns:c16="http://schemas.microsoft.com/office/drawing/2014/chart" uri="{C3380CC4-5D6E-409C-BE32-E72D297353CC}">
                <c16:uniqueId val="{00001A37-0635-4DDC-93D6-3B744CECD2B8}"/>
              </c:ext>
            </c:extLst>
          </c:dPt>
          <c:dPt>
            <c:idx val="3356"/>
            <c:bubble3D val="0"/>
            <c:spPr>
              <a:solidFill>
                <a:schemeClr val="accent3">
                  <a:lumMod val="60000"/>
                </a:schemeClr>
              </a:solidFill>
              <a:ln w="6350">
                <a:noFill/>
              </a:ln>
              <a:effectLst/>
            </c:spPr>
            <c:extLst>
              <c:ext xmlns:c16="http://schemas.microsoft.com/office/drawing/2014/chart" uri="{C3380CC4-5D6E-409C-BE32-E72D297353CC}">
                <c16:uniqueId val="{00001A39-0635-4DDC-93D6-3B744CECD2B8}"/>
              </c:ext>
            </c:extLst>
          </c:dPt>
          <c:dPt>
            <c:idx val="3357"/>
            <c:bubble3D val="0"/>
            <c:spPr>
              <a:solidFill>
                <a:schemeClr val="accent4">
                  <a:lumMod val="60000"/>
                </a:schemeClr>
              </a:solidFill>
              <a:ln w="6350">
                <a:noFill/>
              </a:ln>
              <a:effectLst/>
            </c:spPr>
            <c:extLst>
              <c:ext xmlns:c16="http://schemas.microsoft.com/office/drawing/2014/chart" uri="{C3380CC4-5D6E-409C-BE32-E72D297353CC}">
                <c16:uniqueId val="{00001A3B-0635-4DDC-93D6-3B744CECD2B8}"/>
              </c:ext>
            </c:extLst>
          </c:dPt>
          <c:dPt>
            <c:idx val="3358"/>
            <c:bubble3D val="0"/>
            <c:spPr>
              <a:solidFill>
                <a:schemeClr val="accent5">
                  <a:lumMod val="60000"/>
                </a:schemeClr>
              </a:solidFill>
              <a:ln w="6350">
                <a:noFill/>
              </a:ln>
              <a:effectLst/>
            </c:spPr>
            <c:extLst>
              <c:ext xmlns:c16="http://schemas.microsoft.com/office/drawing/2014/chart" uri="{C3380CC4-5D6E-409C-BE32-E72D297353CC}">
                <c16:uniqueId val="{00001A3D-0635-4DDC-93D6-3B744CECD2B8}"/>
              </c:ext>
            </c:extLst>
          </c:dPt>
          <c:dPt>
            <c:idx val="3359"/>
            <c:bubble3D val="0"/>
            <c:spPr>
              <a:solidFill>
                <a:schemeClr val="accent6">
                  <a:lumMod val="60000"/>
                </a:schemeClr>
              </a:solidFill>
              <a:ln w="6350">
                <a:noFill/>
              </a:ln>
              <a:effectLst/>
            </c:spPr>
            <c:extLst>
              <c:ext xmlns:c16="http://schemas.microsoft.com/office/drawing/2014/chart" uri="{C3380CC4-5D6E-409C-BE32-E72D297353CC}">
                <c16:uniqueId val="{00001A3F-0635-4DDC-93D6-3B744CECD2B8}"/>
              </c:ext>
            </c:extLst>
          </c:dPt>
          <c:dPt>
            <c:idx val="3360"/>
            <c:bubble3D val="0"/>
            <c:spPr>
              <a:solidFill>
                <a:schemeClr val="accent1">
                  <a:lumMod val="80000"/>
                  <a:lumOff val="20000"/>
                </a:schemeClr>
              </a:solidFill>
              <a:ln w="6350">
                <a:noFill/>
              </a:ln>
              <a:effectLst/>
            </c:spPr>
            <c:extLst>
              <c:ext xmlns:c16="http://schemas.microsoft.com/office/drawing/2014/chart" uri="{C3380CC4-5D6E-409C-BE32-E72D297353CC}">
                <c16:uniqueId val="{00001A41-0635-4DDC-93D6-3B744CECD2B8}"/>
              </c:ext>
            </c:extLst>
          </c:dPt>
          <c:dPt>
            <c:idx val="3361"/>
            <c:bubble3D val="0"/>
            <c:spPr>
              <a:solidFill>
                <a:schemeClr val="accent2">
                  <a:lumMod val="80000"/>
                  <a:lumOff val="20000"/>
                </a:schemeClr>
              </a:solidFill>
              <a:ln w="6350">
                <a:noFill/>
              </a:ln>
              <a:effectLst/>
            </c:spPr>
            <c:extLst>
              <c:ext xmlns:c16="http://schemas.microsoft.com/office/drawing/2014/chart" uri="{C3380CC4-5D6E-409C-BE32-E72D297353CC}">
                <c16:uniqueId val="{00001A43-0635-4DDC-93D6-3B744CECD2B8}"/>
              </c:ext>
            </c:extLst>
          </c:dPt>
          <c:dPt>
            <c:idx val="3362"/>
            <c:bubble3D val="0"/>
            <c:spPr>
              <a:solidFill>
                <a:schemeClr val="accent3">
                  <a:lumMod val="80000"/>
                  <a:lumOff val="20000"/>
                </a:schemeClr>
              </a:solidFill>
              <a:ln w="6350">
                <a:noFill/>
              </a:ln>
              <a:effectLst/>
            </c:spPr>
            <c:extLst>
              <c:ext xmlns:c16="http://schemas.microsoft.com/office/drawing/2014/chart" uri="{C3380CC4-5D6E-409C-BE32-E72D297353CC}">
                <c16:uniqueId val="{00001A45-0635-4DDC-93D6-3B744CECD2B8}"/>
              </c:ext>
            </c:extLst>
          </c:dPt>
          <c:dPt>
            <c:idx val="3363"/>
            <c:bubble3D val="0"/>
            <c:spPr>
              <a:solidFill>
                <a:schemeClr val="accent4">
                  <a:lumMod val="80000"/>
                  <a:lumOff val="20000"/>
                </a:schemeClr>
              </a:solidFill>
              <a:ln w="6350">
                <a:noFill/>
              </a:ln>
              <a:effectLst/>
            </c:spPr>
            <c:extLst>
              <c:ext xmlns:c16="http://schemas.microsoft.com/office/drawing/2014/chart" uri="{C3380CC4-5D6E-409C-BE32-E72D297353CC}">
                <c16:uniqueId val="{00001A47-0635-4DDC-93D6-3B744CECD2B8}"/>
              </c:ext>
            </c:extLst>
          </c:dPt>
          <c:dPt>
            <c:idx val="3364"/>
            <c:bubble3D val="0"/>
            <c:spPr>
              <a:solidFill>
                <a:schemeClr val="accent5">
                  <a:lumMod val="80000"/>
                  <a:lumOff val="20000"/>
                </a:schemeClr>
              </a:solidFill>
              <a:ln w="6350">
                <a:noFill/>
              </a:ln>
              <a:effectLst/>
            </c:spPr>
            <c:extLst>
              <c:ext xmlns:c16="http://schemas.microsoft.com/office/drawing/2014/chart" uri="{C3380CC4-5D6E-409C-BE32-E72D297353CC}">
                <c16:uniqueId val="{00001A49-0635-4DDC-93D6-3B744CECD2B8}"/>
              </c:ext>
            </c:extLst>
          </c:dPt>
          <c:dPt>
            <c:idx val="3365"/>
            <c:bubble3D val="0"/>
            <c:spPr>
              <a:solidFill>
                <a:schemeClr val="accent6">
                  <a:lumMod val="80000"/>
                  <a:lumOff val="20000"/>
                </a:schemeClr>
              </a:solidFill>
              <a:ln w="6350">
                <a:noFill/>
              </a:ln>
              <a:effectLst/>
            </c:spPr>
            <c:extLst>
              <c:ext xmlns:c16="http://schemas.microsoft.com/office/drawing/2014/chart" uri="{C3380CC4-5D6E-409C-BE32-E72D297353CC}">
                <c16:uniqueId val="{00001A4B-0635-4DDC-93D6-3B744CECD2B8}"/>
              </c:ext>
            </c:extLst>
          </c:dPt>
          <c:dPt>
            <c:idx val="3366"/>
            <c:bubble3D val="0"/>
            <c:spPr>
              <a:solidFill>
                <a:schemeClr val="accent1">
                  <a:lumMod val="80000"/>
                </a:schemeClr>
              </a:solidFill>
              <a:ln w="6350">
                <a:noFill/>
              </a:ln>
              <a:effectLst/>
            </c:spPr>
            <c:extLst>
              <c:ext xmlns:c16="http://schemas.microsoft.com/office/drawing/2014/chart" uri="{C3380CC4-5D6E-409C-BE32-E72D297353CC}">
                <c16:uniqueId val="{00001A4D-0635-4DDC-93D6-3B744CECD2B8}"/>
              </c:ext>
            </c:extLst>
          </c:dPt>
          <c:dPt>
            <c:idx val="3367"/>
            <c:bubble3D val="0"/>
            <c:spPr>
              <a:solidFill>
                <a:schemeClr val="accent2">
                  <a:lumMod val="80000"/>
                </a:schemeClr>
              </a:solidFill>
              <a:ln w="6350">
                <a:noFill/>
              </a:ln>
              <a:effectLst/>
            </c:spPr>
            <c:extLst>
              <c:ext xmlns:c16="http://schemas.microsoft.com/office/drawing/2014/chart" uri="{C3380CC4-5D6E-409C-BE32-E72D297353CC}">
                <c16:uniqueId val="{00001A4F-0635-4DDC-93D6-3B744CECD2B8}"/>
              </c:ext>
            </c:extLst>
          </c:dPt>
          <c:dPt>
            <c:idx val="3368"/>
            <c:bubble3D val="0"/>
            <c:spPr>
              <a:solidFill>
                <a:schemeClr val="accent3">
                  <a:lumMod val="80000"/>
                </a:schemeClr>
              </a:solidFill>
              <a:ln w="6350">
                <a:noFill/>
              </a:ln>
              <a:effectLst/>
            </c:spPr>
            <c:extLst>
              <c:ext xmlns:c16="http://schemas.microsoft.com/office/drawing/2014/chart" uri="{C3380CC4-5D6E-409C-BE32-E72D297353CC}">
                <c16:uniqueId val="{00001A51-0635-4DDC-93D6-3B744CECD2B8}"/>
              </c:ext>
            </c:extLst>
          </c:dPt>
          <c:dPt>
            <c:idx val="3369"/>
            <c:bubble3D val="0"/>
            <c:spPr>
              <a:solidFill>
                <a:schemeClr val="accent4">
                  <a:lumMod val="80000"/>
                </a:schemeClr>
              </a:solidFill>
              <a:ln w="6350">
                <a:noFill/>
              </a:ln>
              <a:effectLst/>
            </c:spPr>
            <c:extLst>
              <c:ext xmlns:c16="http://schemas.microsoft.com/office/drawing/2014/chart" uri="{C3380CC4-5D6E-409C-BE32-E72D297353CC}">
                <c16:uniqueId val="{00001A53-0635-4DDC-93D6-3B744CECD2B8}"/>
              </c:ext>
            </c:extLst>
          </c:dPt>
          <c:dPt>
            <c:idx val="3370"/>
            <c:bubble3D val="0"/>
            <c:spPr>
              <a:solidFill>
                <a:schemeClr val="accent5">
                  <a:lumMod val="80000"/>
                </a:schemeClr>
              </a:solidFill>
              <a:ln w="6350">
                <a:noFill/>
              </a:ln>
              <a:effectLst/>
            </c:spPr>
            <c:extLst>
              <c:ext xmlns:c16="http://schemas.microsoft.com/office/drawing/2014/chart" uri="{C3380CC4-5D6E-409C-BE32-E72D297353CC}">
                <c16:uniqueId val="{00001A55-0635-4DDC-93D6-3B744CECD2B8}"/>
              </c:ext>
            </c:extLst>
          </c:dPt>
          <c:dPt>
            <c:idx val="3371"/>
            <c:bubble3D val="0"/>
            <c:spPr>
              <a:solidFill>
                <a:schemeClr val="accent6">
                  <a:lumMod val="80000"/>
                </a:schemeClr>
              </a:solidFill>
              <a:ln w="6350">
                <a:noFill/>
              </a:ln>
              <a:effectLst/>
            </c:spPr>
            <c:extLst>
              <c:ext xmlns:c16="http://schemas.microsoft.com/office/drawing/2014/chart" uri="{C3380CC4-5D6E-409C-BE32-E72D297353CC}">
                <c16:uniqueId val="{00001A57-0635-4DDC-93D6-3B744CECD2B8}"/>
              </c:ext>
            </c:extLst>
          </c:dPt>
          <c:dPt>
            <c:idx val="3372"/>
            <c:bubble3D val="0"/>
            <c:spPr>
              <a:solidFill>
                <a:schemeClr val="accent1">
                  <a:lumMod val="60000"/>
                  <a:lumOff val="40000"/>
                </a:schemeClr>
              </a:solidFill>
              <a:ln w="6350">
                <a:noFill/>
              </a:ln>
              <a:effectLst/>
            </c:spPr>
            <c:extLst>
              <c:ext xmlns:c16="http://schemas.microsoft.com/office/drawing/2014/chart" uri="{C3380CC4-5D6E-409C-BE32-E72D297353CC}">
                <c16:uniqueId val="{00001A59-0635-4DDC-93D6-3B744CECD2B8}"/>
              </c:ext>
            </c:extLst>
          </c:dPt>
          <c:dPt>
            <c:idx val="3373"/>
            <c:bubble3D val="0"/>
            <c:spPr>
              <a:solidFill>
                <a:schemeClr val="accent2">
                  <a:lumMod val="60000"/>
                  <a:lumOff val="40000"/>
                </a:schemeClr>
              </a:solidFill>
              <a:ln w="6350">
                <a:noFill/>
              </a:ln>
              <a:effectLst/>
            </c:spPr>
            <c:extLst>
              <c:ext xmlns:c16="http://schemas.microsoft.com/office/drawing/2014/chart" uri="{C3380CC4-5D6E-409C-BE32-E72D297353CC}">
                <c16:uniqueId val="{00001A5B-0635-4DDC-93D6-3B744CECD2B8}"/>
              </c:ext>
            </c:extLst>
          </c:dPt>
          <c:dPt>
            <c:idx val="3374"/>
            <c:bubble3D val="0"/>
            <c:spPr>
              <a:solidFill>
                <a:schemeClr val="accent3">
                  <a:lumMod val="60000"/>
                  <a:lumOff val="40000"/>
                </a:schemeClr>
              </a:solidFill>
              <a:ln w="6350">
                <a:noFill/>
              </a:ln>
              <a:effectLst/>
            </c:spPr>
            <c:extLst>
              <c:ext xmlns:c16="http://schemas.microsoft.com/office/drawing/2014/chart" uri="{C3380CC4-5D6E-409C-BE32-E72D297353CC}">
                <c16:uniqueId val="{00001A5D-0635-4DDC-93D6-3B744CECD2B8}"/>
              </c:ext>
            </c:extLst>
          </c:dPt>
          <c:dPt>
            <c:idx val="3375"/>
            <c:bubble3D val="0"/>
            <c:spPr>
              <a:solidFill>
                <a:schemeClr val="accent4">
                  <a:lumMod val="60000"/>
                  <a:lumOff val="40000"/>
                </a:schemeClr>
              </a:solidFill>
              <a:ln w="6350">
                <a:noFill/>
              </a:ln>
              <a:effectLst/>
            </c:spPr>
            <c:extLst>
              <c:ext xmlns:c16="http://schemas.microsoft.com/office/drawing/2014/chart" uri="{C3380CC4-5D6E-409C-BE32-E72D297353CC}">
                <c16:uniqueId val="{00001A5F-0635-4DDC-93D6-3B744CECD2B8}"/>
              </c:ext>
            </c:extLst>
          </c:dPt>
          <c:dPt>
            <c:idx val="3376"/>
            <c:bubble3D val="0"/>
            <c:spPr>
              <a:solidFill>
                <a:schemeClr val="accent5">
                  <a:lumMod val="60000"/>
                  <a:lumOff val="40000"/>
                </a:schemeClr>
              </a:solidFill>
              <a:ln w="6350">
                <a:noFill/>
              </a:ln>
              <a:effectLst/>
            </c:spPr>
            <c:extLst>
              <c:ext xmlns:c16="http://schemas.microsoft.com/office/drawing/2014/chart" uri="{C3380CC4-5D6E-409C-BE32-E72D297353CC}">
                <c16:uniqueId val="{00001A61-0635-4DDC-93D6-3B744CECD2B8}"/>
              </c:ext>
            </c:extLst>
          </c:dPt>
          <c:dPt>
            <c:idx val="3377"/>
            <c:bubble3D val="0"/>
            <c:spPr>
              <a:solidFill>
                <a:schemeClr val="accent6">
                  <a:lumMod val="60000"/>
                  <a:lumOff val="40000"/>
                </a:schemeClr>
              </a:solidFill>
              <a:ln w="6350">
                <a:noFill/>
              </a:ln>
              <a:effectLst/>
            </c:spPr>
            <c:extLst>
              <c:ext xmlns:c16="http://schemas.microsoft.com/office/drawing/2014/chart" uri="{C3380CC4-5D6E-409C-BE32-E72D297353CC}">
                <c16:uniqueId val="{00001A63-0635-4DDC-93D6-3B744CECD2B8}"/>
              </c:ext>
            </c:extLst>
          </c:dPt>
          <c:dPt>
            <c:idx val="3378"/>
            <c:bubble3D val="0"/>
            <c:spPr>
              <a:solidFill>
                <a:schemeClr val="accent1">
                  <a:lumMod val="50000"/>
                </a:schemeClr>
              </a:solidFill>
              <a:ln w="6350">
                <a:noFill/>
              </a:ln>
              <a:effectLst/>
            </c:spPr>
            <c:extLst>
              <c:ext xmlns:c16="http://schemas.microsoft.com/office/drawing/2014/chart" uri="{C3380CC4-5D6E-409C-BE32-E72D297353CC}">
                <c16:uniqueId val="{00001A65-0635-4DDC-93D6-3B744CECD2B8}"/>
              </c:ext>
            </c:extLst>
          </c:dPt>
          <c:dPt>
            <c:idx val="3379"/>
            <c:bubble3D val="0"/>
            <c:spPr>
              <a:solidFill>
                <a:schemeClr val="accent2">
                  <a:lumMod val="50000"/>
                </a:schemeClr>
              </a:solidFill>
              <a:ln w="6350">
                <a:noFill/>
              </a:ln>
              <a:effectLst/>
            </c:spPr>
            <c:extLst>
              <c:ext xmlns:c16="http://schemas.microsoft.com/office/drawing/2014/chart" uri="{C3380CC4-5D6E-409C-BE32-E72D297353CC}">
                <c16:uniqueId val="{00001A67-0635-4DDC-93D6-3B744CECD2B8}"/>
              </c:ext>
            </c:extLst>
          </c:dPt>
          <c:dPt>
            <c:idx val="3380"/>
            <c:bubble3D val="0"/>
            <c:spPr>
              <a:solidFill>
                <a:schemeClr val="accent3">
                  <a:lumMod val="50000"/>
                </a:schemeClr>
              </a:solidFill>
              <a:ln w="6350">
                <a:noFill/>
              </a:ln>
              <a:effectLst/>
            </c:spPr>
            <c:extLst>
              <c:ext xmlns:c16="http://schemas.microsoft.com/office/drawing/2014/chart" uri="{C3380CC4-5D6E-409C-BE32-E72D297353CC}">
                <c16:uniqueId val="{00001A69-0635-4DDC-93D6-3B744CECD2B8}"/>
              </c:ext>
            </c:extLst>
          </c:dPt>
          <c:dPt>
            <c:idx val="3381"/>
            <c:bubble3D val="0"/>
            <c:spPr>
              <a:solidFill>
                <a:schemeClr val="accent4">
                  <a:lumMod val="50000"/>
                </a:schemeClr>
              </a:solidFill>
              <a:ln w="6350">
                <a:noFill/>
              </a:ln>
              <a:effectLst/>
            </c:spPr>
            <c:extLst>
              <c:ext xmlns:c16="http://schemas.microsoft.com/office/drawing/2014/chart" uri="{C3380CC4-5D6E-409C-BE32-E72D297353CC}">
                <c16:uniqueId val="{00001A6B-0635-4DDC-93D6-3B744CECD2B8}"/>
              </c:ext>
            </c:extLst>
          </c:dPt>
          <c:dPt>
            <c:idx val="3382"/>
            <c:bubble3D val="0"/>
            <c:spPr>
              <a:solidFill>
                <a:schemeClr val="accent5">
                  <a:lumMod val="50000"/>
                </a:schemeClr>
              </a:solidFill>
              <a:ln w="6350">
                <a:noFill/>
              </a:ln>
              <a:effectLst/>
            </c:spPr>
            <c:extLst>
              <c:ext xmlns:c16="http://schemas.microsoft.com/office/drawing/2014/chart" uri="{C3380CC4-5D6E-409C-BE32-E72D297353CC}">
                <c16:uniqueId val="{00001A6D-0635-4DDC-93D6-3B744CECD2B8}"/>
              </c:ext>
            </c:extLst>
          </c:dPt>
          <c:dPt>
            <c:idx val="3383"/>
            <c:bubble3D val="0"/>
            <c:spPr>
              <a:solidFill>
                <a:schemeClr val="accent6">
                  <a:lumMod val="50000"/>
                </a:schemeClr>
              </a:solidFill>
              <a:ln w="6350">
                <a:noFill/>
              </a:ln>
              <a:effectLst/>
            </c:spPr>
            <c:extLst>
              <c:ext xmlns:c16="http://schemas.microsoft.com/office/drawing/2014/chart" uri="{C3380CC4-5D6E-409C-BE32-E72D297353CC}">
                <c16:uniqueId val="{00001A6F-0635-4DDC-93D6-3B744CECD2B8}"/>
              </c:ext>
            </c:extLst>
          </c:dPt>
          <c:dPt>
            <c:idx val="3384"/>
            <c:bubble3D val="0"/>
            <c:spPr>
              <a:solidFill>
                <a:schemeClr val="accent1">
                  <a:lumMod val="70000"/>
                  <a:lumOff val="30000"/>
                </a:schemeClr>
              </a:solidFill>
              <a:ln w="6350">
                <a:noFill/>
              </a:ln>
              <a:effectLst/>
            </c:spPr>
            <c:extLst>
              <c:ext xmlns:c16="http://schemas.microsoft.com/office/drawing/2014/chart" uri="{C3380CC4-5D6E-409C-BE32-E72D297353CC}">
                <c16:uniqueId val="{00001A71-0635-4DDC-93D6-3B744CECD2B8}"/>
              </c:ext>
            </c:extLst>
          </c:dPt>
          <c:dPt>
            <c:idx val="3385"/>
            <c:bubble3D val="0"/>
            <c:spPr>
              <a:solidFill>
                <a:schemeClr val="accent2">
                  <a:lumMod val="70000"/>
                  <a:lumOff val="30000"/>
                </a:schemeClr>
              </a:solidFill>
              <a:ln w="6350">
                <a:noFill/>
              </a:ln>
              <a:effectLst/>
            </c:spPr>
            <c:extLst>
              <c:ext xmlns:c16="http://schemas.microsoft.com/office/drawing/2014/chart" uri="{C3380CC4-5D6E-409C-BE32-E72D297353CC}">
                <c16:uniqueId val="{00001A73-0635-4DDC-93D6-3B744CECD2B8}"/>
              </c:ext>
            </c:extLst>
          </c:dPt>
          <c:dPt>
            <c:idx val="3386"/>
            <c:bubble3D val="0"/>
            <c:spPr>
              <a:solidFill>
                <a:schemeClr val="accent3">
                  <a:lumMod val="70000"/>
                  <a:lumOff val="30000"/>
                </a:schemeClr>
              </a:solidFill>
              <a:ln w="6350">
                <a:noFill/>
              </a:ln>
              <a:effectLst/>
            </c:spPr>
            <c:extLst>
              <c:ext xmlns:c16="http://schemas.microsoft.com/office/drawing/2014/chart" uri="{C3380CC4-5D6E-409C-BE32-E72D297353CC}">
                <c16:uniqueId val="{00001A75-0635-4DDC-93D6-3B744CECD2B8}"/>
              </c:ext>
            </c:extLst>
          </c:dPt>
          <c:dPt>
            <c:idx val="3387"/>
            <c:bubble3D val="0"/>
            <c:spPr>
              <a:solidFill>
                <a:schemeClr val="accent4">
                  <a:lumMod val="70000"/>
                  <a:lumOff val="30000"/>
                </a:schemeClr>
              </a:solidFill>
              <a:ln w="6350">
                <a:noFill/>
              </a:ln>
              <a:effectLst/>
            </c:spPr>
            <c:extLst>
              <c:ext xmlns:c16="http://schemas.microsoft.com/office/drawing/2014/chart" uri="{C3380CC4-5D6E-409C-BE32-E72D297353CC}">
                <c16:uniqueId val="{00001A77-0635-4DDC-93D6-3B744CECD2B8}"/>
              </c:ext>
            </c:extLst>
          </c:dPt>
          <c:dPt>
            <c:idx val="3388"/>
            <c:bubble3D val="0"/>
            <c:spPr>
              <a:solidFill>
                <a:schemeClr val="accent5">
                  <a:lumMod val="70000"/>
                  <a:lumOff val="30000"/>
                </a:schemeClr>
              </a:solidFill>
              <a:ln w="6350">
                <a:noFill/>
              </a:ln>
              <a:effectLst/>
            </c:spPr>
            <c:extLst>
              <c:ext xmlns:c16="http://schemas.microsoft.com/office/drawing/2014/chart" uri="{C3380CC4-5D6E-409C-BE32-E72D297353CC}">
                <c16:uniqueId val="{00001A79-0635-4DDC-93D6-3B744CECD2B8}"/>
              </c:ext>
            </c:extLst>
          </c:dPt>
          <c:dPt>
            <c:idx val="3389"/>
            <c:bubble3D val="0"/>
            <c:spPr>
              <a:solidFill>
                <a:schemeClr val="accent6">
                  <a:lumMod val="70000"/>
                  <a:lumOff val="30000"/>
                </a:schemeClr>
              </a:solidFill>
              <a:ln w="6350">
                <a:noFill/>
              </a:ln>
              <a:effectLst/>
            </c:spPr>
            <c:extLst>
              <c:ext xmlns:c16="http://schemas.microsoft.com/office/drawing/2014/chart" uri="{C3380CC4-5D6E-409C-BE32-E72D297353CC}">
                <c16:uniqueId val="{00001A7B-0635-4DDC-93D6-3B744CECD2B8}"/>
              </c:ext>
            </c:extLst>
          </c:dPt>
          <c:dPt>
            <c:idx val="3390"/>
            <c:bubble3D val="0"/>
            <c:spPr>
              <a:solidFill>
                <a:schemeClr val="accent1">
                  <a:lumMod val="70000"/>
                </a:schemeClr>
              </a:solidFill>
              <a:ln w="6350">
                <a:noFill/>
              </a:ln>
              <a:effectLst/>
            </c:spPr>
            <c:extLst>
              <c:ext xmlns:c16="http://schemas.microsoft.com/office/drawing/2014/chart" uri="{C3380CC4-5D6E-409C-BE32-E72D297353CC}">
                <c16:uniqueId val="{00001A7D-0635-4DDC-93D6-3B744CECD2B8}"/>
              </c:ext>
            </c:extLst>
          </c:dPt>
          <c:dPt>
            <c:idx val="3391"/>
            <c:bubble3D val="0"/>
            <c:spPr>
              <a:solidFill>
                <a:schemeClr val="accent2">
                  <a:lumMod val="70000"/>
                </a:schemeClr>
              </a:solidFill>
              <a:ln w="6350">
                <a:noFill/>
              </a:ln>
              <a:effectLst/>
            </c:spPr>
            <c:extLst>
              <c:ext xmlns:c16="http://schemas.microsoft.com/office/drawing/2014/chart" uri="{C3380CC4-5D6E-409C-BE32-E72D297353CC}">
                <c16:uniqueId val="{00001A7F-0635-4DDC-93D6-3B744CECD2B8}"/>
              </c:ext>
            </c:extLst>
          </c:dPt>
          <c:dPt>
            <c:idx val="3392"/>
            <c:bubble3D val="0"/>
            <c:spPr>
              <a:solidFill>
                <a:schemeClr val="accent3">
                  <a:lumMod val="70000"/>
                </a:schemeClr>
              </a:solidFill>
              <a:ln w="6350">
                <a:noFill/>
              </a:ln>
              <a:effectLst/>
            </c:spPr>
            <c:extLst>
              <c:ext xmlns:c16="http://schemas.microsoft.com/office/drawing/2014/chart" uri="{C3380CC4-5D6E-409C-BE32-E72D297353CC}">
                <c16:uniqueId val="{00001A81-0635-4DDC-93D6-3B744CECD2B8}"/>
              </c:ext>
            </c:extLst>
          </c:dPt>
          <c:dPt>
            <c:idx val="3393"/>
            <c:bubble3D val="0"/>
            <c:spPr>
              <a:solidFill>
                <a:schemeClr val="accent4">
                  <a:lumMod val="70000"/>
                </a:schemeClr>
              </a:solidFill>
              <a:ln w="6350">
                <a:noFill/>
              </a:ln>
              <a:effectLst/>
            </c:spPr>
            <c:extLst>
              <c:ext xmlns:c16="http://schemas.microsoft.com/office/drawing/2014/chart" uri="{C3380CC4-5D6E-409C-BE32-E72D297353CC}">
                <c16:uniqueId val="{00001A83-0635-4DDC-93D6-3B744CECD2B8}"/>
              </c:ext>
            </c:extLst>
          </c:dPt>
          <c:dPt>
            <c:idx val="3394"/>
            <c:bubble3D val="0"/>
            <c:spPr>
              <a:solidFill>
                <a:schemeClr val="accent5">
                  <a:lumMod val="70000"/>
                </a:schemeClr>
              </a:solidFill>
              <a:ln w="6350">
                <a:noFill/>
              </a:ln>
              <a:effectLst/>
            </c:spPr>
            <c:extLst>
              <c:ext xmlns:c16="http://schemas.microsoft.com/office/drawing/2014/chart" uri="{C3380CC4-5D6E-409C-BE32-E72D297353CC}">
                <c16:uniqueId val="{00001A85-0635-4DDC-93D6-3B744CECD2B8}"/>
              </c:ext>
            </c:extLst>
          </c:dPt>
          <c:dPt>
            <c:idx val="3395"/>
            <c:bubble3D val="0"/>
            <c:spPr>
              <a:solidFill>
                <a:schemeClr val="accent6">
                  <a:lumMod val="70000"/>
                </a:schemeClr>
              </a:solidFill>
              <a:ln w="6350">
                <a:noFill/>
              </a:ln>
              <a:effectLst/>
            </c:spPr>
            <c:extLst>
              <c:ext xmlns:c16="http://schemas.microsoft.com/office/drawing/2014/chart" uri="{C3380CC4-5D6E-409C-BE32-E72D297353CC}">
                <c16:uniqueId val="{00001A87-0635-4DDC-93D6-3B744CECD2B8}"/>
              </c:ext>
            </c:extLst>
          </c:dPt>
          <c:dPt>
            <c:idx val="3396"/>
            <c:bubble3D val="0"/>
            <c:spPr>
              <a:solidFill>
                <a:schemeClr val="accent1">
                  <a:lumMod val="50000"/>
                  <a:lumOff val="50000"/>
                </a:schemeClr>
              </a:solidFill>
              <a:ln w="6350">
                <a:noFill/>
              </a:ln>
              <a:effectLst/>
            </c:spPr>
            <c:extLst>
              <c:ext xmlns:c16="http://schemas.microsoft.com/office/drawing/2014/chart" uri="{C3380CC4-5D6E-409C-BE32-E72D297353CC}">
                <c16:uniqueId val="{00001A89-0635-4DDC-93D6-3B744CECD2B8}"/>
              </c:ext>
            </c:extLst>
          </c:dPt>
          <c:dPt>
            <c:idx val="3397"/>
            <c:bubble3D val="0"/>
            <c:spPr>
              <a:solidFill>
                <a:schemeClr val="accent2">
                  <a:lumMod val="50000"/>
                  <a:lumOff val="50000"/>
                </a:schemeClr>
              </a:solidFill>
              <a:ln w="6350">
                <a:noFill/>
              </a:ln>
              <a:effectLst/>
            </c:spPr>
            <c:extLst>
              <c:ext xmlns:c16="http://schemas.microsoft.com/office/drawing/2014/chart" uri="{C3380CC4-5D6E-409C-BE32-E72D297353CC}">
                <c16:uniqueId val="{00001A8B-0635-4DDC-93D6-3B744CECD2B8}"/>
              </c:ext>
            </c:extLst>
          </c:dPt>
          <c:dPt>
            <c:idx val="3398"/>
            <c:bubble3D val="0"/>
            <c:spPr>
              <a:solidFill>
                <a:schemeClr val="accent3">
                  <a:lumMod val="50000"/>
                  <a:lumOff val="50000"/>
                </a:schemeClr>
              </a:solidFill>
              <a:ln w="6350">
                <a:noFill/>
              </a:ln>
              <a:effectLst/>
            </c:spPr>
            <c:extLst>
              <c:ext xmlns:c16="http://schemas.microsoft.com/office/drawing/2014/chart" uri="{C3380CC4-5D6E-409C-BE32-E72D297353CC}">
                <c16:uniqueId val="{00001A8D-0635-4DDC-93D6-3B744CECD2B8}"/>
              </c:ext>
            </c:extLst>
          </c:dPt>
          <c:dPt>
            <c:idx val="3399"/>
            <c:bubble3D val="0"/>
            <c:spPr>
              <a:solidFill>
                <a:schemeClr val="accent4">
                  <a:lumMod val="50000"/>
                  <a:lumOff val="50000"/>
                </a:schemeClr>
              </a:solidFill>
              <a:ln w="6350">
                <a:noFill/>
              </a:ln>
              <a:effectLst/>
            </c:spPr>
            <c:extLst>
              <c:ext xmlns:c16="http://schemas.microsoft.com/office/drawing/2014/chart" uri="{C3380CC4-5D6E-409C-BE32-E72D297353CC}">
                <c16:uniqueId val="{00001A8F-0635-4DDC-93D6-3B744CECD2B8}"/>
              </c:ext>
            </c:extLst>
          </c:dPt>
          <c:dPt>
            <c:idx val="3400"/>
            <c:bubble3D val="0"/>
            <c:spPr>
              <a:solidFill>
                <a:schemeClr val="accent5">
                  <a:lumMod val="50000"/>
                  <a:lumOff val="50000"/>
                </a:schemeClr>
              </a:solidFill>
              <a:ln w="6350">
                <a:noFill/>
              </a:ln>
              <a:effectLst/>
            </c:spPr>
            <c:extLst>
              <c:ext xmlns:c16="http://schemas.microsoft.com/office/drawing/2014/chart" uri="{C3380CC4-5D6E-409C-BE32-E72D297353CC}">
                <c16:uniqueId val="{00001A91-0635-4DDC-93D6-3B744CECD2B8}"/>
              </c:ext>
            </c:extLst>
          </c:dPt>
          <c:dPt>
            <c:idx val="3401"/>
            <c:bubble3D val="0"/>
            <c:spPr>
              <a:solidFill>
                <a:schemeClr val="accent6">
                  <a:lumMod val="50000"/>
                  <a:lumOff val="50000"/>
                </a:schemeClr>
              </a:solidFill>
              <a:ln w="6350">
                <a:noFill/>
              </a:ln>
              <a:effectLst/>
            </c:spPr>
            <c:extLst>
              <c:ext xmlns:c16="http://schemas.microsoft.com/office/drawing/2014/chart" uri="{C3380CC4-5D6E-409C-BE32-E72D297353CC}">
                <c16:uniqueId val="{00001A93-0635-4DDC-93D6-3B744CECD2B8}"/>
              </c:ext>
            </c:extLst>
          </c:dPt>
          <c:dPt>
            <c:idx val="3402"/>
            <c:bubble3D val="0"/>
            <c:spPr>
              <a:solidFill>
                <a:schemeClr val="accent1"/>
              </a:solidFill>
              <a:ln w="6350">
                <a:noFill/>
              </a:ln>
              <a:effectLst/>
            </c:spPr>
            <c:extLst>
              <c:ext xmlns:c16="http://schemas.microsoft.com/office/drawing/2014/chart" uri="{C3380CC4-5D6E-409C-BE32-E72D297353CC}">
                <c16:uniqueId val="{00001A95-0635-4DDC-93D6-3B744CECD2B8}"/>
              </c:ext>
            </c:extLst>
          </c:dPt>
          <c:dPt>
            <c:idx val="3403"/>
            <c:bubble3D val="0"/>
            <c:spPr>
              <a:solidFill>
                <a:schemeClr val="accent2"/>
              </a:solidFill>
              <a:ln w="6350">
                <a:noFill/>
              </a:ln>
              <a:effectLst/>
            </c:spPr>
            <c:extLst>
              <c:ext xmlns:c16="http://schemas.microsoft.com/office/drawing/2014/chart" uri="{C3380CC4-5D6E-409C-BE32-E72D297353CC}">
                <c16:uniqueId val="{00001A97-0635-4DDC-93D6-3B744CECD2B8}"/>
              </c:ext>
            </c:extLst>
          </c:dPt>
          <c:dPt>
            <c:idx val="3404"/>
            <c:bubble3D val="0"/>
            <c:spPr>
              <a:solidFill>
                <a:schemeClr val="accent3"/>
              </a:solidFill>
              <a:ln w="6350">
                <a:noFill/>
              </a:ln>
              <a:effectLst/>
            </c:spPr>
            <c:extLst>
              <c:ext xmlns:c16="http://schemas.microsoft.com/office/drawing/2014/chart" uri="{C3380CC4-5D6E-409C-BE32-E72D297353CC}">
                <c16:uniqueId val="{00001A99-0635-4DDC-93D6-3B744CECD2B8}"/>
              </c:ext>
            </c:extLst>
          </c:dPt>
          <c:dPt>
            <c:idx val="3405"/>
            <c:bubble3D val="0"/>
            <c:spPr>
              <a:solidFill>
                <a:schemeClr val="accent4"/>
              </a:solidFill>
              <a:ln w="6350">
                <a:noFill/>
              </a:ln>
              <a:effectLst/>
            </c:spPr>
            <c:extLst>
              <c:ext xmlns:c16="http://schemas.microsoft.com/office/drawing/2014/chart" uri="{C3380CC4-5D6E-409C-BE32-E72D297353CC}">
                <c16:uniqueId val="{00001A9B-0635-4DDC-93D6-3B744CECD2B8}"/>
              </c:ext>
            </c:extLst>
          </c:dPt>
          <c:dPt>
            <c:idx val="3406"/>
            <c:bubble3D val="0"/>
            <c:spPr>
              <a:solidFill>
                <a:schemeClr val="accent5"/>
              </a:solidFill>
              <a:ln w="6350">
                <a:noFill/>
              </a:ln>
              <a:effectLst/>
            </c:spPr>
            <c:extLst>
              <c:ext xmlns:c16="http://schemas.microsoft.com/office/drawing/2014/chart" uri="{C3380CC4-5D6E-409C-BE32-E72D297353CC}">
                <c16:uniqueId val="{00001A9D-0635-4DDC-93D6-3B744CECD2B8}"/>
              </c:ext>
            </c:extLst>
          </c:dPt>
          <c:dPt>
            <c:idx val="3407"/>
            <c:bubble3D val="0"/>
            <c:spPr>
              <a:solidFill>
                <a:schemeClr val="accent6"/>
              </a:solidFill>
              <a:ln w="6350">
                <a:noFill/>
              </a:ln>
              <a:effectLst/>
            </c:spPr>
            <c:extLst>
              <c:ext xmlns:c16="http://schemas.microsoft.com/office/drawing/2014/chart" uri="{C3380CC4-5D6E-409C-BE32-E72D297353CC}">
                <c16:uniqueId val="{00001A9F-0635-4DDC-93D6-3B744CECD2B8}"/>
              </c:ext>
            </c:extLst>
          </c:dPt>
          <c:dPt>
            <c:idx val="3408"/>
            <c:bubble3D val="0"/>
            <c:spPr>
              <a:solidFill>
                <a:schemeClr val="accent1">
                  <a:lumMod val="60000"/>
                </a:schemeClr>
              </a:solidFill>
              <a:ln w="6350">
                <a:noFill/>
              </a:ln>
              <a:effectLst/>
            </c:spPr>
            <c:extLst>
              <c:ext xmlns:c16="http://schemas.microsoft.com/office/drawing/2014/chart" uri="{C3380CC4-5D6E-409C-BE32-E72D297353CC}">
                <c16:uniqueId val="{00001AA1-0635-4DDC-93D6-3B744CECD2B8}"/>
              </c:ext>
            </c:extLst>
          </c:dPt>
          <c:dPt>
            <c:idx val="3409"/>
            <c:bubble3D val="0"/>
            <c:spPr>
              <a:solidFill>
                <a:schemeClr val="accent2">
                  <a:lumMod val="60000"/>
                </a:schemeClr>
              </a:solidFill>
              <a:ln w="6350">
                <a:noFill/>
              </a:ln>
              <a:effectLst/>
            </c:spPr>
            <c:extLst>
              <c:ext xmlns:c16="http://schemas.microsoft.com/office/drawing/2014/chart" uri="{C3380CC4-5D6E-409C-BE32-E72D297353CC}">
                <c16:uniqueId val="{00001AA3-0635-4DDC-93D6-3B744CECD2B8}"/>
              </c:ext>
            </c:extLst>
          </c:dPt>
          <c:dPt>
            <c:idx val="3410"/>
            <c:bubble3D val="0"/>
            <c:spPr>
              <a:solidFill>
                <a:schemeClr val="accent3">
                  <a:lumMod val="60000"/>
                </a:schemeClr>
              </a:solidFill>
              <a:ln w="6350">
                <a:noFill/>
              </a:ln>
              <a:effectLst/>
            </c:spPr>
            <c:extLst>
              <c:ext xmlns:c16="http://schemas.microsoft.com/office/drawing/2014/chart" uri="{C3380CC4-5D6E-409C-BE32-E72D297353CC}">
                <c16:uniqueId val="{00001AA5-0635-4DDC-93D6-3B744CECD2B8}"/>
              </c:ext>
            </c:extLst>
          </c:dPt>
          <c:dPt>
            <c:idx val="3411"/>
            <c:bubble3D val="0"/>
            <c:spPr>
              <a:solidFill>
                <a:schemeClr val="accent4">
                  <a:lumMod val="60000"/>
                </a:schemeClr>
              </a:solidFill>
              <a:ln w="6350">
                <a:noFill/>
              </a:ln>
              <a:effectLst/>
            </c:spPr>
            <c:extLst>
              <c:ext xmlns:c16="http://schemas.microsoft.com/office/drawing/2014/chart" uri="{C3380CC4-5D6E-409C-BE32-E72D297353CC}">
                <c16:uniqueId val="{00001AA7-0635-4DDC-93D6-3B744CECD2B8}"/>
              </c:ext>
            </c:extLst>
          </c:dPt>
          <c:dPt>
            <c:idx val="3412"/>
            <c:bubble3D val="0"/>
            <c:spPr>
              <a:solidFill>
                <a:schemeClr val="accent5">
                  <a:lumMod val="60000"/>
                </a:schemeClr>
              </a:solidFill>
              <a:ln w="6350">
                <a:noFill/>
              </a:ln>
              <a:effectLst/>
            </c:spPr>
            <c:extLst>
              <c:ext xmlns:c16="http://schemas.microsoft.com/office/drawing/2014/chart" uri="{C3380CC4-5D6E-409C-BE32-E72D297353CC}">
                <c16:uniqueId val="{00001AA9-0635-4DDC-93D6-3B744CECD2B8}"/>
              </c:ext>
            </c:extLst>
          </c:dPt>
          <c:dPt>
            <c:idx val="3413"/>
            <c:bubble3D val="0"/>
            <c:spPr>
              <a:solidFill>
                <a:schemeClr val="accent6">
                  <a:lumMod val="60000"/>
                </a:schemeClr>
              </a:solidFill>
              <a:ln w="6350">
                <a:noFill/>
              </a:ln>
              <a:effectLst/>
            </c:spPr>
            <c:extLst>
              <c:ext xmlns:c16="http://schemas.microsoft.com/office/drawing/2014/chart" uri="{C3380CC4-5D6E-409C-BE32-E72D297353CC}">
                <c16:uniqueId val="{00001AAB-0635-4DDC-93D6-3B744CECD2B8}"/>
              </c:ext>
            </c:extLst>
          </c:dPt>
          <c:dPt>
            <c:idx val="3414"/>
            <c:bubble3D val="0"/>
            <c:spPr>
              <a:solidFill>
                <a:schemeClr val="accent1">
                  <a:lumMod val="80000"/>
                  <a:lumOff val="20000"/>
                </a:schemeClr>
              </a:solidFill>
              <a:ln w="6350">
                <a:noFill/>
              </a:ln>
              <a:effectLst/>
            </c:spPr>
            <c:extLst>
              <c:ext xmlns:c16="http://schemas.microsoft.com/office/drawing/2014/chart" uri="{C3380CC4-5D6E-409C-BE32-E72D297353CC}">
                <c16:uniqueId val="{00001AAD-0635-4DDC-93D6-3B744CECD2B8}"/>
              </c:ext>
            </c:extLst>
          </c:dPt>
          <c:dPt>
            <c:idx val="3415"/>
            <c:bubble3D val="0"/>
            <c:spPr>
              <a:solidFill>
                <a:schemeClr val="accent2">
                  <a:lumMod val="80000"/>
                  <a:lumOff val="20000"/>
                </a:schemeClr>
              </a:solidFill>
              <a:ln w="6350">
                <a:noFill/>
              </a:ln>
              <a:effectLst/>
            </c:spPr>
            <c:extLst>
              <c:ext xmlns:c16="http://schemas.microsoft.com/office/drawing/2014/chart" uri="{C3380CC4-5D6E-409C-BE32-E72D297353CC}">
                <c16:uniqueId val="{00001AAF-0635-4DDC-93D6-3B744CECD2B8}"/>
              </c:ext>
            </c:extLst>
          </c:dPt>
          <c:dPt>
            <c:idx val="3416"/>
            <c:bubble3D val="0"/>
            <c:spPr>
              <a:solidFill>
                <a:schemeClr val="accent3">
                  <a:lumMod val="80000"/>
                  <a:lumOff val="20000"/>
                </a:schemeClr>
              </a:solidFill>
              <a:ln w="6350">
                <a:noFill/>
              </a:ln>
              <a:effectLst/>
            </c:spPr>
            <c:extLst>
              <c:ext xmlns:c16="http://schemas.microsoft.com/office/drawing/2014/chart" uri="{C3380CC4-5D6E-409C-BE32-E72D297353CC}">
                <c16:uniqueId val="{00001AB1-0635-4DDC-93D6-3B744CECD2B8}"/>
              </c:ext>
            </c:extLst>
          </c:dPt>
          <c:dPt>
            <c:idx val="3417"/>
            <c:bubble3D val="0"/>
            <c:spPr>
              <a:solidFill>
                <a:schemeClr val="accent4">
                  <a:lumMod val="80000"/>
                  <a:lumOff val="20000"/>
                </a:schemeClr>
              </a:solidFill>
              <a:ln w="6350">
                <a:noFill/>
              </a:ln>
              <a:effectLst/>
            </c:spPr>
            <c:extLst>
              <c:ext xmlns:c16="http://schemas.microsoft.com/office/drawing/2014/chart" uri="{C3380CC4-5D6E-409C-BE32-E72D297353CC}">
                <c16:uniqueId val="{00001AB3-0635-4DDC-93D6-3B744CECD2B8}"/>
              </c:ext>
            </c:extLst>
          </c:dPt>
          <c:dPt>
            <c:idx val="3418"/>
            <c:bubble3D val="0"/>
            <c:spPr>
              <a:solidFill>
                <a:schemeClr val="accent5">
                  <a:lumMod val="80000"/>
                  <a:lumOff val="20000"/>
                </a:schemeClr>
              </a:solidFill>
              <a:ln w="6350">
                <a:noFill/>
              </a:ln>
              <a:effectLst/>
            </c:spPr>
            <c:extLst>
              <c:ext xmlns:c16="http://schemas.microsoft.com/office/drawing/2014/chart" uri="{C3380CC4-5D6E-409C-BE32-E72D297353CC}">
                <c16:uniqueId val="{00001AB5-0635-4DDC-93D6-3B744CECD2B8}"/>
              </c:ext>
            </c:extLst>
          </c:dPt>
          <c:dPt>
            <c:idx val="3419"/>
            <c:bubble3D val="0"/>
            <c:spPr>
              <a:solidFill>
                <a:schemeClr val="accent6">
                  <a:lumMod val="80000"/>
                  <a:lumOff val="20000"/>
                </a:schemeClr>
              </a:solidFill>
              <a:ln w="6350">
                <a:noFill/>
              </a:ln>
              <a:effectLst/>
            </c:spPr>
            <c:extLst>
              <c:ext xmlns:c16="http://schemas.microsoft.com/office/drawing/2014/chart" uri="{C3380CC4-5D6E-409C-BE32-E72D297353CC}">
                <c16:uniqueId val="{00001AB7-0635-4DDC-93D6-3B744CECD2B8}"/>
              </c:ext>
            </c:extLst>
          </c:dPt>
          <c:dPt>
            <c:idx val="3420"/>
            <c:bubble3D val="0"/>
            <c:spPr>
              <a:solidFill>
                <a:schemeClr val="accent1">
                  <a:lumMod val="80000"/>
                </a:schemeClr>
              </a:solidFill>
              <a:ln w="6350">
                <a:noFill/>
              </a:ln>
              <a:effectLst/>
            </c:spPr>
            <c:extLst>
              <c:ext xmlns:c16="http://schemas.microsoft.com/office/drawing/2014/chart" uri="{C3380CC4-5D6E-409C-BE32-E72D297353CC}">
                <c16:uniqueId val="{00001AB9-0635-4DDC-93D6-3B744CECD2B8}"/>
              </c:ext>
            </c:extLst>
          </c:dPt>
          <c:dPt>
            <c:idx val="3421"/>
            <c:bubble3D val="0"/>
            <c:spPr>
              <a:solidFill>
                <a:schemeClr val="accent2">
                  <a:lumMod val="80000"/>
                </a:schemeClr>
              </a:solidFill>
              <a:ln w="6350">
                <a:noFill/>
              </a:ln>
              <a:effectLst/>
            </c:spPr>
            <c:extLst>
              <c:ext xmlns:c16="http://schemas.microsoft.com/office/drawing/2014/chart" uri="{C3380CC4-5D6E-409C-BE32-E72D297353CC}">
                <c16:uniqueId val="{00001ABB-0635-4DDC-93D6-3B744CECD2B8}"/>
              </c:ext>
            </c:extLst>
          </c:dPt>
          <c:dPt>
            <c:idx val="3422"/>
            <c:bubble3D val="0"/>
            <c:spPr>
              <a:solidFill>
                <a:schemeClr val="accent3">
                  <a:lumMod val="80000"/>
                </a:schemeClr>
              </a:solidFill>
              <a:ln w="6350">
                <a:noFill/>
              </a:ln>
              <a:effectLst/>
            </c:spPr>
            <c:extLst>
              <c:ext xmlns:c16="http://schemas.microsoft.com/office/drawing/2014/chart" uri="{C3380CC4-5D6E-409C-BE32-E72D297353CC}">
                <c16:uniqueId val="{00001ABD-0635-4DDC-93D6-3B744CECD2B8}"/>
              </c:ext>
            </c:extLst>
          </c:dPt>
          <c:dPt>
            <c:idx val="3423"/>
            <c:bubble3D val="0"/>
            <c:spPr>
              <a:solidFill>
                <a:schemeClr val="accent4">
                  <a:lumMod val="80000"/>
                </a:schemeClr>
              </a:solidFill>
              <a:ln w="6350">
                <a:noFill/>
              </a:ln>
              <a:effectLst/>
            </c:spPr>
            <c:extLst>
              <c:ext xmlns:c16="http://schemas.microsoft.com/office/drawing/2014/chart" uri="{C3380CC4-5D6E-409C-BE32-E72D297353CC}">
                <c16:uniqueId val="{00001ABF-0635-4DDC-93D6-3B744CECD2B8}"/>
              </c:ext>
            </c:extLst>
          </c:dPt>
          <c:dPt>
            <c:idx val="3424"/>
            <c:bubble3D val="0"/>
            <c:spPr>
              <a:solidFill>
                <a:schemeClr val="accent5">
                  <a:lumMod val="80000"/>
                </a:schemeClr>
              </a:solidFill>
              <a:ln w="6350">
                <a:noFill/>
              </a:ln>
              <a:effectLst/>
            </c:spPr>
            <c:extLst>
              <c:ext xmlns:c16="http://schemas.microsoft.com/office/drawing/2014/chart" uri="{C3380CC4-5D6E-409C-BE32-E72D297353CC}">
                <c16:uniqueId val="{00001AC1-0635-4DDC-93D6-3B744CECD2B8}"/>
              </c:ext>
            </c:extLst>
          </c:dPt>
          <c:dPt>
            <c:idx val="3425"/>
            <c:bubble3D val="0"/>
            <c:spPr>
              <a:solidFill>
                <a:schemeClr val="accent6">
                  <a:lumMod val="80000"/>
                </a:schemeClr>
              </a:solidFill>
              <a:ln w="6350">
                <a:noFill/>
              </a:ln>
              <a:effectLst/>
            </c:spPr>
            <c:extLst>
              <c:ext xmlns:c16="http://schemas.microsoft.com/office/drawing/2014/chart" uri="{C3380CC4-5D6E-409C-BE32-E72D297353CC}">
                <c16:uniqueId val="{00001AC3-0635-4DDC-93D6-3B744CECD2B8}"/>
              </c:ext>
            </c:extLst>
          </c:dPt>
          <c:dPt>
            <c:idx val="3426"/>
            <c:bubble3D val="0"/>
            <c:spPr>
              <a:solidFill>
                <a:schemeClr val="accent1">
                  <a:lumMod val="60000"/>
                  <a:lumOff val="40000"/>
                </a:schemeClr>
              </a:solidFill>
              <a:ln w="6350">
                <a:noFill/>
              </a:ln>
              <a:effectLst/>
            </c:spPr>
            <c:extLst>
              <c:ext xmlns:c16="http://schemas.microsoft.com/office/drawing/2014/chart" uri="{C3380CC4-5D6E-409C-BE32-E72D297353CC}">
                <c16:uniqueId val="{00001AC5-0635-4DDC-93D6-3B744CECD2B8}"/>
              </c:ext>
            </c:extLst>
          </c:dPt>
          <c:dPt>
            <c:idx val="3427"/>
            <c:bubble3D val="0"/>
            <c:spPr>
              <a:solidFill>
                <a:schemeClr val="accent2">
                  <a:lumMod val="60000"/>
                  <a:lumOff val="40000"/>
                </a:schemeClr>
              </a:solidFill>
              <a:ln w="6350">
                <a:noFill/>
              </a:ln>
              <a:effectLst/>
            </c:spPr>
            <c:extLst>
              <c:ext xmlns:c16="http://schemas.microsoft.com/office/drawing/2014/chart" uri="{C3380CC4-5D6E-409C-BE32-E72D297353CC}">
                <c16:uniqueId val="{00001AC7-0635-4DDC-93D6-3B744CECD2B8}"/>
              </c:ext>
            </c:extLst>
          </c:dPt>
          <c:dPt>
            <c:idx val="3428"/>
            <c:bubble3D val="0"/>
            <c:spPr>
              <a:solidFill>
                <a:schemeClr val="accent3">
                  <a:lumMod val="60000"/>
                  <a:lumOff val="40000"/>
                </a:schemeClr>
              </a:solidFill>
              <a:ln w="6350">
                <a:noFill/>
              </a:ln>
              <a:effectLst/>
            </c:spPr>
            <c:extLst>
              <c:ext xmlns:c16="http://schemas.microsoft.com/office/drawing/2014/chart" uri="{C3380CC4-5D6E-409C-BE32-E72D297353CC}">
                <c16:uniqueId val="{00001AC9-0635-4DDC-93D6-3B744CECD2B8}"/>
              </c:ext>
            </c:extLst>
          </c:dPt>
          <c:dPt>
            <c:idx val="3429"/>
            <c:bubble3D val="0"/>
            <c:spPr>
              <a:solidFill>
                <a:schemeClr val="accent4">
                  <a:lumMod val="60000"/>
                  <a:lumOff val="40000"/>
                </a:schemeClr>
              </a:solidFill>
              <a:ln w="6350">
                <a:noFill/>
              </a:ln>
              <a:effectLst/>
            </c:spPr>
            <c:extLst>
              <c:ext xmlns:c16="http://schemas.microsoft.com/office/drawing/2014/chart" uri="{C3380CC4-5D6E-409C-BE32-E72D297353CC}">
                <c16:uniqueId val="{00001ACB-0635-4DDC-93D6-3B744CECD2B8}"/>
              </c:ext>
            </c:extLst>
          </c:dPt>
          <c:dPt>
            <c:idx val="3430"/>
            <c:bubble3D val="0"/>
            <c:spPr>
              <a:solidFill>
                <a:schemeClr val="accent5">
                  <a:lumMod val="60000"/>
                  <a:lumOff val="40000"/>
                </a:schemeClr>
              </a:solidFill>
              <a:ln w="6350">
                <a:noFill/>
              </a:ln>
              <a:effectLst/>
            </c:spPr>
            <c:extLst>
              <c:ext xmlns:c16="http://schemas.microsoft.com/office/drawing/2014/chart" uri="{C3380CC4-5D6E-409C-BE32-E72D297353CC}">
                <c16:uniqueId val="{00001ACD-0635-4DDC-93D6-3B744CECD2B8}"/>
              </c:ext>
            </c:extLst>
          </c:dPt>
          <c:dPt>
            <c:idx val="3431"/>
            <c:bubble3D val="0"/>
            <c:spPr>
              <a:solidFill>
                <a:schemeClr val="accent6">
                  <a:lumMod val="60000"/>
                  <a:lumOff val="40000"/>
                </a:schemeClr>
              </a:solidFill>
              <a:ln w="6350">
                <a:noFill/>
              </a:ln>
              <a:effectLst/>
            </c:spPr>
            <c:extLst>
              <c:ext xmlns:c16="http://schemas.microsoft.com/office/drawing/2014/chart" uri="{C3380CC4-5D6E-409C-BE32-E72D297353CC}">
                <c16:uniqueId val="{00001ACF-0635-4DDC-93D6-3B744CECD2B8}"/>
              </c:ext>
            </c:extLst>
          </c:dPt>
          <c:dPt>
            <c:idx val="3432"/>
            <c:bubble3D val="0"/>
            <c:spPr>
              <a:solidFill>
                <a:schemeClr val="accent1">
                  <a:lumMod val="50000"/>
                </a:schemeClr>
              </a:solidFill>
              <a:ln w="6350">
                <a:noFill/>
              </a:ln>
              <a:effectLst/>
            </c:spPr>
            <c:extLst>
              <c:ext xmlns:c16="http://schemas.microsoft.com/office/drawing/2014/chart" uri="{C3380CC4-5D6E-409C-BE32-E72D297353CC}">
                <c16:uniqueId val="{00001AD1-0635-4DDC-93D6-3B744CECD2B8}"/>
              </c:ext>
            </c:extLst>
          </c:dPt>
          <c:dPt>
            <c:idx val="3433"/>
            <c:bubble3D val="0"/>
            <c:spPr>
              <a:solidFill>
                <a:schemeClr val="accent2">
                  <a:lumMod val="50000"/>
                </a:schemeClr>
              </a:solidFill>
              <a:ln w="6350">
                <a:noFill/>
              </a:ln>
              <a:effectLst/>
            </c:spPr>
            <c:extLst>
              <c:ext xmlns:c16="http://schemas.microsoft.com/office/drawing/2014/chart" uri="{C3380CC4-5D6E-409C-BE32-E72D297353CC}">
                <c16:uniqueId val="{00001AD3-0635-4DDC-93D6-3B744CECD2B8}"/>
              </c:ext>
            </c:extLst>
          </c:dPt>
          <c:dPt>
            <c:idx val="3434"/>
            <c:bubble3D val="0"/>
            <c:spPr>
              <a:solidFill>
                <a:schemeClr val="accent3">
                  <a:lumMod val="50000"/>
                </a:schemeClr>
              </a:solidFill>
              <a:ln w="6350">
                <a:noFill/>
              </a:ln>
              <a:effectLst/>
            </c:spPr>
            <c:extLst>
              <c:ext xmlns:c16="http://schemas.microsoft.com/office/drawing/2014/chart" uri="{C3380CC4-5D6E-409C-BE32-E72D297353CC}">
                <c16:uniqueId val="{00001AD5-0635-4DDC-93D6-3B744CECD2B8}"/>
              </c:ext>
            </c:extLst>
          </c:dPt>
          <c:dPt>
            <c:idx val="3435"/>
            <c:bubble3D val="0"/>
            <c:spPr>
              <a:solidFill>
                <a:schemeClr val="accent4">
                  <a:lumMod val="50000"/>
                </a:schemeClr>
              </a:solidFill>
              <a:ln w="6350">
                <a:noFill/>
              </a:ln>
              <a:effectLst/>
            </c:spPr>
            <c:extLst>
              <c:ext xmlns:c16="http://schemas.microsoft.com/office/drawing/2014/chart" uri="{C3380CC4-5D6E-409C-BE32-E72D297353CC}">
                <c16:uniqueId val="{00001AD7-0635-4DDC-93D6-3B744CECD2B8}"/>
              </c:ext>
            </c:extLst>
          </c:dPt>
          <c:dPt>
            <c:idx val="3436"/>
            <c:bubble3D val="0"/>
            <c:spPr>
              <a:solidFill>
                <a:schemeClr val="accent5">
                  <a:lumMod val="50000"/>
                </a:schemeClr>
              </a:solidFill>
              <a:ln w="6350">
                <a:noFill/>
              </a:ln>
              <a:effectLst/>
            </c:spPr>
            <c:extLst>
              <c:ext xmlns:c16="http://schemas.microsoft.com/office/drawing/2014/chart" uri="{C3380CC4-5D6E-409C-BE32-E72D297353CC}">
                <c16:uniqueId val="{00001AD9-0635-4DDC-93D6-3B744CECD2B8}"/>
              </c:ext>
            </c:extLst>
          </c:dPt>
          <c:dPt>
            <c:idx val="3437"/>
            <c:bubble3D val="0"/>
            <c:spPr>
              <a:solidFill>
                <a:schemeClr val="accent6">
                  <a:lumMod val="50000"/>
                </a:schemeClr>
              </a:solidFill>
              <a:ln w="6350">
                <a:noFill/>
              </a:ln>
              <a:effectLst/>
            </c:spPr>
            <c:extLst>
              <c:ext xmlns:c16="http://schemas.microsoft.com/office/drawing/2014/chart" uri="{C3380CC4-5D6E-409C-BE32-E72D297353CC}">
                <c16:uniqueId val="{00001ADB-0635-4DDC-93D6-3B744CECD2B8}"/>
              </c:ext>
            </c:extLst>
          </c:dPt>
          <c:dPt>
            <c:idx val="3438"/>
            <c:bubble3D val="0"/>
            <c:spPr>
              <a:solidFill>
                <a:schemeClr val="accent1">
                  <a:lumMod val="70000"/>
                  <a:lumOff val="30000"/>
                </a:schemeClr>
              </a:solidFill>
              <a:ln w="6350">
                <a:noFill/>
              </a:ln>
              <a:effectLst/>
            </c:spPr>
            <c:extLst>
              <c:ext xmlns:c16="http://schemas.microsoft.com/office/drawing/2014/chart" uri="{C3380CC4-5D6E-409C-BE32-E72D297353CC}">
                <c16:uniqueId val="{00001ADD-0635-4DDC-93D6-3B744CECD2B8}"/>
              </c:ext>
            </c:extLst>
          </c:dPt>
          <c:dPt>
            <c:idx val="3439"/>
            <c:bubble3D val="0"/>
            <c:spPr>
              <a:solidFill>
                <a:schemeClr val="accent2">
                  <a:lumMod val="70000"/>
                  <a:lumOff val="30000"/>
                </a:schemeClr>
              </a:solidFill>
              <a:ln w="6350">
                <a:noFill/>
              </a:ln>
              <a:effectLst/>
            </c:spPr>
            <c:extLst>
              <c:ext xmlns:c16="http://schemas.microsoft.com/office/drawing/2014/chart" uri="{C3380CC4-5D6E-409C-BE32-E72D297353CC}">
                <c16:uniqueId val="{00001ADF-0635-4DDC-93D6-3B744CECD2B8}"/>
              </c:ext>
            </c:extLst>
          </c:dPt>
          <c:dPt>
            <c:idx val="3440"/>
            <c:bubble3D val="0"/>
            <c:spPr>
              <a:solidFill>
                <a:schemeClr val="accent3">
                  <a:lumMod val="70000"/>
                  <a:lumOff val="30000"/>
                </a:schemeClr>
              </a:solidFill>
              <a:ln w="6350">
                <a:noFill/>
              </a:ln>
              <a:effectLst/>
            </c:spPr>
            <c:extLst>
              <c:ext xmlns:c16="http://schemas.microsoft.com/office/drawing/2014/chart" uri="{C3380CC4-5D6E-409C-BE32-E72D297353CC}">
                <c16:uniqueId val="{00001AE1-0635-4DDC-93D6-3B744CECD2B8}"/>
              </c:ext>
            </c:extLst>
          </c:dPt>
          <c:dPt>
            <c:idx val="3441"/>
            <c:bubble3D val="0"/>
            <c:spPr>
              <a:solidFill>
                <a:schemeClr val="accent4">
                  <a:lumMod val="70000"/>
                  <a:lumOff val="30000"/>
                </a:schemeClr>
              </a:solidFill>
              <a:ln w="6350">
                <a:noFill/>
              </a:ln>
              <a:effectLst/>
            </c:spPr>
            <c:extLst>
              <c:ext xmlns:c16="http://schemas.microsoft.com/office/drawing/2014/chart" uri="{C3380CC4-5D6E-409C-BE32-E72D297353CC}">
                <c16:uniqueId val="{00001AE3-0635-4DDC-93D6-3B744CECD2B8}"/>
              </c:ext>
            </c:extLst>
          </c:dPt>
          <c:dPt>
            <c:idx val="3442"/>
            <c:bubble3D val="0"/>
            <c:spPr>
              <a:solidFill>
                <a:schemeClr val="accent5">
                  <a:lumMod val="70000"/>
                  <a:lumOff val="30000"/>
                </a:schemeClr>
              </a:solidFill>
              <a:ln w="6350">
                <a:noFill/>
              </a:ln>
              <a:effectLst/>
            </c:spPr>
            <c:extLst>
              <c:ext xmlns:c16="http://schemas.microsoft.com/office/drawing/2014/chart" uri="{C3380CC4-5D6E-409C-BE32-E72D297353CC}">
                <c16:uniqueId val="{00001AE5-0635-4DDC-93D6-3B744CECD2B8}"/>
              </c:ext>
            </c:extLst>
          </c:dPt>
          <c:dPt>
            <c:idx val="3443"/>
            <c:bubble3D val="0"/>
            <c:spPr>
              <a:solidFill>
                <a:schemeClr val="accent6">
                  <a:lumMod val="70000"/>
                  <a:lumOff val="30000"/>
                </a:schemeClr>
              </a:solidFill>
              <a:ln w="6350">
                <a:noFill/>
              </a:ln>
              <a:effectLst/>
            </c:spPr>
            <c:extLst>
              <c:ext xmlns:c16="http://schemas.microsoft.com/office/drawing/2014/chart" uri="{C3380CC4-5D6E-409C-BE32-E72D297353CC}">
                <c16:uniqueId val="{00001AE7-0635-4DDC-93D6-3B744CECD2B8}"/>
              </c:ext>
            </c:extLst>
          </c:dPt>
          <c:dPt>
            <c:idx val="3444"/>
            <c:bubble3D val="0"/>
            <c:spPr>
              <a:solidFill>
                <a:schemeClr val="accent1">
                  <a:lumMod val="70000"/>
                </a:schemeClr>
              </a:solidFill>
              <a:ln w="6350">
                <a:noFill/>
              </a:ln>
              <a:effectLst/>
            </c:spPr>
            <c:extLst>
              <c:ext xmlns:c16="http://schemas.microsoft.com/office/drawing/2014/chart" uri="{C3380CC4-5D6E-409C-BE32-E72D297353CC}">
                <c16:uniqueId val="{00001AE9-0635-4DDC-93D6-3B744CECD2B8}"/>
              </c:ext>
            </c:extLst>
          </c:dPt>
          <c:dPt>
            <c:idx val="3445"/>
            <c:bubble3D val="0"/>
            <c:spPr>
              <a:solidFill>
                <a:schemeClr val="accent2">
                  <a:lumMod val="70000"/>
                </a:schemeClr>
              </a:solidFill>
              <a:ln w="6350">
                <a:noFill/>
              </a:ln>
              <a:effectLst/>
            </c:spPr>
            <c:extLst>
              <c:ext xmlns:c16="http://schemas.microsoft.com/office/drawing/2014/chart" uri="{C3380CC4-5D6E-409C-BE32-E72D297353CC}">
                <c16:uniqueId val="{00001AEB-0635-4DDC-93D6-3B744CECD2B8}"/>
              </c:ext>
            </c:extLst>
          </c:dPt>
          <c:dPt>
            <c:idx val="3446"/>
            <c:bubble3D val="0"/>
            <c:spPr>
              <a:solidFill>
                <a:schemeClr val="accent3">
                  <a:lumMod val="70000"/>
                </a:schemeClr>
              </a:solidFill>
              <a:ln w="6350">
                <a:noFill/>
              </a:ln>
              <a:effectLst/>
            </c:spPr>
            <c:extLst>
              <c:ext xmlns:c16="http://schemas.microsoft.com/office/drawing/2014/chart" uri="{C3380CC4-5D6E-409C-BE32-E72D297353CC}">
                <c16:uniqueId val="{00001AED-0635-4DDC-93D6-3B744CECD2B8}"/>
              </c:ext>
            </c:extLst>
          </c:dPt>
          <c:dPt>
            <c:idx val="3447"/>
            <c:bubble3D val="0"/>
            <c:spPr>
              <a:solidFill>
                <a:schemeClr val="accent4">
                  <a:lumMod val="70000"/>
                </a:schemeClr>
              </a:solidFill>
              <a:ln w="6350">
                <a:noFill/>
              </a:ln>
              <a:effectLst/>
            </c:spPr>
            <c:extLst>
              <c:ext xmlns:c16="http://schemas.microsoft.com/office/drawing/2014/chart" uri="{C3380CC4-5D6E-409C-BE32-E72D297353CC}">
                <c16:uniqueId val="{00001AEF-0635-4DDC-93D6-3B744CECD2B8}"/>
              </c:ext>
            </c:extLst>
          </c:dPt>
          <c:dPt>
            <c:idx val="3448"/>
            <c:bubble3D val="0"/>
            <c:spPr>
              <a:solidFill>
                <a:schemeClr val="accent5">
                  <a:lumMod val="70000"/>
                </a:schemeClr>
              </a:solidFill>
              <a:ln w="6350">
                <a:noFill/>
              </a:ln>
              <a:effectLst/>
            </c:spPr>
            <c:extLst>
              <c:ext xmlns:c16="http://schemas.microsoft.com/office/drawing/2014/chart" uri="{C3380CC4-5D6E-409C-BE32-E72D297353CC}">
                <c16:uniqueId val="{00001AF1-0635-4DDC-93D6-3B744CECD2B8}"/>
              </c:ext>
            </c:extLst>
          </c:dPt>
          <c:dPt>
            <c:idx val="3449"/>
            <c:bubble3D val="0"/>
            <c:spPr>
              <a:solidFill>
                <a:schemeClr val="accent6">
                  <a:lumMod val="70000"/>
                </a:schemeClr>
              </a:solidFill>
              <a:ln w="6350">
                <a:noFill/>
              </a:ln>
              <a:effectLst/>
            </c:spPr>
            <c:extLst>
              <c:ext xmlns:c16="http://schemas.microsoft.com/office/drawing/2014/chart" uri="{C3380CC4-5D6E-409C-BE32-E72D297353CC}">
                <c16:uniqueId val="{00001AF3-0635-4DDC-93D6-3B744CECD2B8}"/>
              </c:ext>
            </c:extLst>
          </c:dPt>
          <c:dPt>
            <c:idx val="3450"/>
            <c:bubble3D val="0"/>
            <c:spPr>
              <a:solidFill>
                <a:schemeClr val="accent1">
                  <a:lumMod val="50000"/>
                  <a:lumOff val="50000"/>
                </a:schemeClr>
              </a:solidFill>
              <a:ln w="6350">
                <a:noFill/>
              </a:ln>
              <a:effectLst/>
            </c:spPr>
            <c:extLst>
              <c:ext xmlns:c16="http://schemas.microsoft.com/office/drawing/2014/chart" uri="{C3380CC4-5D6E-409C-BE32-E72D297353CC}">
                <c16:uniqueId val="{00001AF5-0635-4DDC-93D6-3B744CECD2B8}"/>
              </c:ext>
            </c:extLst>
          </c:dPt>
          <c:dPt>
            <c:idx val="3451"/>
            <c:bubble3D val="0"/>
            <c:spPr>
              <a:solidFill>
                <a:schemeClr val="accent2">
                  <a:lumMod val="50000"/>
                  <a:lumOff val="50000"/>
                </a:schemeClr>
              </a:solidFill>
              <a:ln w="6350">
                <a:noFill/>
              </a:ln>
              <a:effectLst/>
            </c:spPr>
            <c:extLst>
              <c:ext xmlns:c16="http://schemas.microsoft.com/office/drawing/2014/chart" uri="{C3380CC4-5D6E-409C-BE32-E72D297353CC}">
                <c16:uniqueId val="{00001AF7-0635-4DDC-93D6-3B744CECD2B8}"/>
              </c:ext>
            </c:extLst>
          </c:dPt>
          <c:dPt>
            <c:idx val="3452"/>
            <c:bubble3D val="0"/>
            <c:spPr>
              <a:solidFill>
                <a:schemeClr val="accent3">
                  <a:lumMod val="50000"/>
                  <a:lumOff val="50000"/>
                </a:schemeClr>
              </a:solidFill>
              <a:ln w="6350">
                <a:noFill/>
              </a:ln>
              <a:effectLst/>
            </c:spPr>
            <c:extLst>
              <c:ext xmlns:c16="http://schemas.microsoft.com/office/drawing/2014/chart" uri="{C3380CC4-5D6E-409C-BE32-E72D297353CC}">
                <c16:uniqueId val="{00001AF9-0635-4DDC-93D6-3B744CECD2B8}"/>
              </c:ext>
            </c:extLst>
          </c:dPt>
          <c:dPt>
            <c:idx val="3453"/>
            <c:bubble3D val="0"/>
            <c:spPr>
              <a:solidFill>
                <a:schemeClr val="accent4">
                  <a:lumMod val="50000"/>
                  <a:lumOff val="50000"/>
                </a:schemeClr>
              </a:solidFill>
              <a:ln w="6350">
                <a:noFill/>
              </a:ln>
              <a:effectLst/>
            </c:spPr>
            <c:extLst>
              <c:ext xmlns:c16="http://schemas.microsoft.com/office/drawing/2014/chart" uri="{C3380CC4-5D6E-409C-BE32-E72D297353CC}">
                <c16:uniqueId val="{00001AFB-0635-4DDC-93D6-3B744CECD2B8}"/>
              </c:ext>
            </c:extLst>
          </c:dPt>
          <c:dPt>
            <c:idx val="3454"/>
            <c:bubble3D val="0"/>
            <c:spPr>
              <a:solidFill>
                <a:schemeClr val="accent5">
                  <a:lumMod val="50000"/>
                  <a:lumOff val="50000"/>
                </a:schemeClr>
              </a:solidFill>
              <a:ln w="6350">
                <a:noFill/>
              </a:ln>
              <a:effectLst/>
            </c:spPr>
            <c:extLst>
              <c:ext xmlns:c16="http://schemas.microsoft.com/office/drawing/2014/chart" uri="{C3380CC4-5D6E-409C-BE32-E72D297353CC}">
                <c16:uniqueId val="{00001AFD-0635-4DDC-93D6-3B744CECD2B8}"/>
              </c:ext>
            </c:extLst>
          </c:dPt>
          <c:dPt>
            <c:idx val="3455"/>
            <c:bubble3D val="0"/>
            <c:spPr>
              <a:solidFill>
                <a:schemeClr val="accent6">
                  <a:lumMod val="50000"/>
                  <a:lumOff val="50000"/>
                </a:schemeClr>
              </a:solidFill>
              <a:ln w="6350">
                <a:noFill/>
              </a:ln>
              <a:effectLst/>
            </c:spPr>
            <c:extLst>
              <c:ext xmlns:c16="http://schemas.microsoft.com/office/drawing/2014/chart" uri="{C3380CC4-5D6E-409C-BE32-E72D297353CC}">
                <c16:uniqueId val="{00001AFF-0635-4DDC-93D6-3B744CECD2B8}"/>
              </c:ext>
            </c:extLst>
          </c:dPt>
          <c:dPt>
            <c:idx val="3456"/>
            <c:bubble3D val="0"/>
            <c:spPr>
              <a:solidFill>
                <a:schemeClr val="accent1"/>
              </a:solidFill>
              <a:ln w="6350">
                <a:noFill/>
              </a:ln>
              <a:effectLst/>
            </c:spPr>
            <c:extLst>
              <c:ext xmlns:c16="http://schemas.microsoft.com/office/drawing/2014/chart" uri="{C3380CC4-5D6E-409C-BE32-E72D297353CC}">
                <c16:uniqueId val="{00001B01-0635-4DDC-93D6-3B744CECD2B8}"/>
              </c:ext>
            </c:extLst>
          </c:dPt>
          <c:dPt>
            <c:idx val="3457"/>
            <c:bubble3D val="0"/>
            <c:spPr>
              <a:solidFill>
                <a:schemeClr val="accent2"/>
              </a:solidFill>
              <a:ln w="6350">
                <a:noFill/>
              </a:ln>
              <a:effectLst/>
            </c:spPr>
            <c:extLst>
              <c:ext xmlns:c16="http://schemas.microsoft.com/office/drawing/2014/chart" uri="{C3380CC4-5D6E-409C-BE32-E72D297353CC}">
                <c16:uniqueId val="{00001B03-0635-4DDC-93D6-3B744CECD2B8}"/>
              </c:ext>
            </c:extLst>
          </c:dPt>
          <c:dPt>
            <c:idx val="3458"/>
            <c:bubble3D val="0"/>
            <c:spPr>
              <a:solidFill>
                <a:schemeClr val="accent3"/>
              </a:solidFill>
              <a:ln w="6350">
                <a:noFill/>
              </a:ln>
              <a:effectLst/>
            </c:spPr>
            <c:extLst>
              <c:ext xmlns:c16="http://schemas.microsoft.com/office/drawing/2014/chart" uri="{C3380CC4-5D6E-409C-BE32-E72D297353CC}">
                <c16:uniqueId val="{00001B05-0635-4DDC-93D6-3B744CECD2B8}"/>
              </c:ext>
            </c:extLst>
          </c:dPt>
          <c:dPt>
            <c:idx val="3459"/>
            <c:bubble3D val="0"/>
            <c:spPr>
              <a:solidFill>
                <a:schemeClr val="accent4"/>
              </a:solidFill>
              <a:ln w="6350">
                <a:noFill/>
              </a:ln>
              <a:effectLst/>
            </c:spPr>
            <c:extLst>
              <c:ext xmlns:c16="http://schemas.microsoft.com/office/drawing/2014/chart" uri="{C3380CC4-5D6E-409C-BE32-E72D297353CC}">
                <c16:uniqueId val="{00001B07-0635-4DDC-93D6-3B744CECD2B8}"/>
              </c:ext>
            </c:extLst>
          </c:dPt>
          <c:dPt>
            <c:idx val="3460"/>
            <c:bubble3D val="0"/>
            <c:spPr>
              <a:solidFill>
                <a:schemeClr val="accent5"/>
              </a:solidFill>
              <a:ln w="6350">
                <a:noFill/>
              </a:ln>
              <a:effectLst/>
            </c:spPr>
            <c:extLst>
              <c:ext xmlns:c16="http://schemas.microsoft.com/office/drawing/2014/chart" uri="{C3380CC4-5D6E-409C-BE32-E72D297353CC}">
                <c16:uniqueId val="{00001B09-0635-4DDC-93D6-3B744CECD2B8}"/>
              </c:ext>
            </c:extLst>
          </c:dPt>
          <c:dPt>
            <c:idx val="3461"/>
            <c:bubble3D val="0"/>
            <c:spPr>
              <a:solidFill>
                <a:schemeClr val="accent6"/>
              </a:solidFill>
              <a:ln w="6350">
                <a:noFill/>
              </a:ln>
              <a:effectLst/>
            </c:spPr>
            <c:extLst>
              <c:ext xmlns:c16="http://schemas.microsoft.com/office/drawing/2014/chart" uri="{C3380CC4-5D6E-409C-BE32-E72D297353CC}">
                <c16:uniqueId val="{00001B0B-0635-4DDC-93D6-3B744CECD2B8}"/>
              </c:ext>
            </c:extLst>
          </c:dPt>
          <c:dPt>
            <c:idx val="3462"/>
            <c:bubble3D val="0"/>
            <c:spPr>
              <a:solidFill>
                <a:schemeClr val="accent1">
                  <a:lumMod val="60000"/>
                </a:schemeClr>
              </a:solidFill>
              <a:ln w="6350">
                <a:noFill/>
              </a:ln>
              <a:effectLst/>
            </c:spPr>
            <c:extLst>
              <c:ext xmlns:c16="http://schemas.microsoft.com/office/drawing/2014/chart" uri="{C3380CC4-5D6E-409C-BE32-E72D297353CC}">
                <c16:uniqueId val="{00001B0D-0635-4DDC-93D6-3B744CECD2B8}"/>
              </c:ext>
            </c:extLst>
          </c:dPt>
          <c:dPt>
            <c:idx val="3463"/>
            <c:bubble3D val="0"/>
            <c:spPr>
              <a:solidFill>
                <a:schemeClr val="accent2">
                  <a:lumMod val="60000"/>
                </a:schemeClr>
              </a:solidFill>
              <a:ln w="6350">
                <a:noFill/>
              </a:ln>
              <a:effectLst/>
            </c:spPr>
            <c:extLst>
              <c:ext xmlns:c16="http://schemas.microsoft.com/office/drawing/2014/chart" uri="{C3380CC4-5D6E-409C-BE32-E72D297353CC}">
                <c16:uniqueId val="{00001B0F-0635-4DDC-93D6-3B744CECD2B8}"/>
              </c:ext>
            </c:extLst>
          </c:dPt>
          <c:dPt>
            <c:idx val="3464"/>
            <c:bubble3D val="0"/>
            <c:spPr>
              <a:solidFill>
                <a:schemeClr val="accent3">
                  <a:lumMod val="60000"/>
                </a:schemeClr>
              </a:solidFill>
              <a:ln w="6350">
                <a:noFill/>
              </a:ln>
              <a:effectLst/>
            </c:spPr>
            <c:extLst>
              <c:ext xmlns:c16="http://schemas.microsoft.com/office/drawing/2014/chart" uri="{C3380CC4-5D6E-409C-BE32-E72D297353CC}">
                <c16:uniqueId val="{00001B11-0635-4DDC-93D6-3B744CECD2B8}"/>
              </c:ext>
            </c:extLst>
          </c:dPt>
          <c:dPt>
            <c:idx val="3465"/>
            <c:bubble3D val="0"/>
            <c:spPr>
              <a:solidFill>
                <a:schemeClr val="accent4">
                  <a:lumMod val="60000"/>
                </a:schemeClr>
              </a:solidFill>
              <a:ln w="6350">
                <a:noFill/>
              </a:ln>
              <a:effectLst/>
            </c:spPr>
            <c:extLst>
              <c:ext xmlns:c16="http://schemas.microsoft.com/office/drawing/2014/chart" uri="{C3380CC4-5D6E-409C-BE32-E72D297353CC}">
                <c16:uniqueId val="{00001B13-0635-4DDC-93D6-3B744CECD2B8}"/>
              </c:ext>
            </c:extLst>
          </c:dPt>
          <c:dPt>
            <c:idx val="3466"/>
            <c:bubble3D val="0"/>
            <c:spPr>
              <a:solidFill>
                <a:schemeClr val="accent5">
                  <a:lumMod val="60000"/>
                </a:schemeClr>
              </a:solidFill>
              <a:ln w="6350">
                <a:noFill/>
              </a:ln>
              <a:effectLst/>
            </c:spPr>
            <c:extLst>
              <c:ext xmlns:c16="http://schemas.microsoft.com/office/drawing/2014/chart" uri="{C3380CC4-5D6E-409C-BE32-E72D297353CC}">
                <c16:uniqueId val="{00001B15-0635-4DDC-93D6-3B744CECD2B8}"/>
              </c:ext>
            </c:extLst>
          </c:dPt>
          <c:dPt>
            <c:idx val="3467"/>
            <c:bubble3D val="0"/>
            <c:spPr>
              <a:solidFill>
                <a:schemeClr val="accent6">
                  <a:lumMod val="60000"/>
                </a:schemeClr>
              </a:solidFill>
              <a:ln w="6350">
                <a:noFill/>
              </a:ln>
              <a:effectLst/>
            </c:spPr>
            <c:extLst>
              <c:ext xmlns:c16="http://schemas.microsoft.com/office/drawing/2014/chart" uri="{C3380CC4-5D6E-409C-BE32-E72D297353CC}">
                <c16:uniqueId val="{00001B17-0635-4DDC-93D6-3B744CECD2B8}"/>
              </c:ext>
            </c:extLst>
          </c:dPt>
          <c:dPt>
            <c:idx val="3468"/>
            <c:bubble3D val="0"/>
            <c:spPr>
              <a:solidFill>
                <a:schemeClr val="accent1">
                  <a:lumMod val="80000"/>
                  <a:lumOff val="20000"/>
                </a:schemeClr>
              </a:solidFill>
              <a:ln w="6350">
                <a:noFill/>
              </a:ln>
              <a:effectLst/>
            </c:spPr>
            <c:extLst>
              <c:ext xmlns:c16="http://schemas.microsoft.com/office/drawing/2014/chart" uri="{C3380CC4-5D6E-409C-BE32-E72D297353CC}">
                <c16:uniqueId val="{00001B19-0635-4DDC-93D6-3B744CECD2B8}"/>
              </c:ext>
            </c:extLst>
          </c:dPt>
          <c:dPt>
            <c:idx val="3469"/>
            <c:bubble3D val="0"/>
            <c:spPr>
              <a:solidFill>
                <a:schemeClr val="accent2">
                  <a:lumMod val="80000"/>
                  <a:lumOff val="20000"/>
                </a:schemeClr>
              </a:solidFill>
              <a:ln w="6350">
                <a:noFill/>
              </a:ln>
              <a:effectLst/>
            </c:spPr>
            <c:extLst>
              <c:ext xmlns:c16="http://schemas.microsoft.com/office/drawing/2014/chart" uri="{C3380CC4-5D6E-409C-BE32-E72D297353CC}">
                <c16:uniqueId val="{00001B1B-0635-4DDC-93D6-3B744CECD2B8}"/>
              </c:ext>
            </c:extLst>
          </c:dPt>
          <c:dPt>
            <c:idx val="3470"/>
            <c:bubble3D val="0"/>
            <c:spPr>
              <a:solidFill>
                <a:schemeClr val="accent3">
                  <a:lumMod val="80000"/>
                  <a:lumOff val="20000"/>
                </a:schemeClr>
              </a:solidFill>
              <a:ln w="6350">
                <a:noFill/>
              </a:ln>
              <a:effectLst/>
            </c:spPr>
            <c:extLst>
              <c:ext xmlns:c16="http://schemas.microsoft.com/office/drawing/2014/chart" uri="{C3380CC4-5D6E-409C-BE32-E72D297353CC}">
                <c16:uniqueId val="{00001B1D-0635-4DDC-93D6-3B744CECD2B8}"/>
              </c:ext>
            </c:extLst>
          </c:dPt>
          <c:dPt>
            <c:idx val="3471"/>
            <c:bubble3D val="0"/>
            <c:spPr>
              <a:solidFill>
                <a:schemeClr val="accent4">
                  <a:lumMod val="80000"/>
                  <a:lumOff val="20000"/>
                </a:schemeClr>
              </a:solidFill>
              <a:ln w="6350">
                <a:noFill/>
              </a:ln>
              <a:effectLst/>
            </c:spPr>
            <c:extLst>
              <c:ext xmlns:c16="http://schemas.microsoft.com/office/drawing/2014/chart" uri="{C3380CC4-5D6E-409C-BE32-E72D297353CC}">
                <c16:uniqueId val="{00001B1F-0635-4DDC-93D6-3B744CECD2B8}"/>
              </c:ext>
            </c:extLst>
          </c:dPt>
          <c:dPt>
            <c:idx val="3472"/>
            <c:bubble3D val="0"/>
            <c:spPr>
              <a:solidFill>
                <a:schemeClr val="accent5">
                  <a:lumMod val="80000"/>
                  <a:lumOff val="20000"/>
                </a:schemeClr>
              </a:solidFill>
              <a:ln w="6350">
                <a:noFill/>
              </a:ln>
              <a:effectLst/>
            </c:spPr>
            <c:extLst>
              <c:ext xmlns:c16="http://schemas.microsoft.com/office/drawing/2014/chart" uri="{C3380CC4-5D6E-409C-BE32-E72D297353CC}">
                <c16:uniqueId val="{00001B21-0635-4DDC-93D6-3B744CECD2B8}"/>
              </c:ext>
            </c:extLst>
          </c:dPt>
          <c:dPt>
            <c:idx val="3473"/>
            <c:bubble3D val="0"/>
            <c:spPr>
              <a:solidFill>
                <a:schemeClr val="accent6">
                  <a:lumMod val="80000"/>
                  <a:lumOff val="20000"/>
                </a:schemeClr>
              </a:solidFill>
              <a:ln w="6350">
                <a:noFill/>
              </a:ln>
              <a:effectLst/>
            </c:spPr>
            <c:extLst>
              <c:ext xmlns:c16="http://schemas.microsoft.com/office/drawing/2014/chart" uri="{C3380CC4-5D6E-409C-BE32-E72D297353CC}">
                <c16:uniqueId val="{00001B23-0635-4DDC-93D6-3B744CECD2B8}"/>
              </c:ext>
            </c:extLst>
          </c:dPt>
          <c:dPt>
            <c:idx val="3474"/>
            <c:bubble3D val="0"/>
            <c:spPr>
              <a:solidFill>
                <a:schemeClr val="accent1">
                  <a:lumMod val="80000"/>
                </a:schemeClr>
              </a:solidFill>
              <a:ln w="6350">
                <a:noFill/>
              </a:ln>
              <a:effectLst/>
            </c:spPr>
            <c:extLst>
              <c:ext xmlns:c16="http://schemas.microsoft.com/office/drawing/2014/chart" uri="{C3380CC4-5D6E-409C-BE32-E72D297353CC}">
                <c16:uniqueId val="{00001B25-0635-4DDC-93D6-3B744CECD2B8}"/>
              </c:ext>
            </c:extLst>
          </c:dPt>
          <c:dPt>
            <c:idx val="3475"/>
            <c:bubble3D val="0"/>
            <c:spPr>
              <a:solidFill>
                <a:schemeClr val="accent2">
                  <a:lumMod val="80000"/>
                </a:schemeClr>
              </a:solidFill>
              <a:ln w="6350">
                <a:noFill/>
              </a:ln>
              <a:effectLst/>
            </c:spPr>
            <c:extLst>
              <c:ext xmlns:c16="http://schemas.microsoft.com/office/drawing/2014/chart" uri="{C3380CC4-5D6E-409C-BE32-E72D297353CC}">
                <c16:uniqueId val="{00001B27-0635-4DDC-93D6-3B744CECD2B8}"/>
              </c:ext>
            </c:extLst>
          </c:dPt>
          <c:dPt>
            <c:idx val="3476"/>
            <c:bubble3D val="0"/>
            <c:spPr>
              <a:solidFill>
                <a:schemeClr val="accent3">
                  <a:lumMod val="80000"/>
                </a:schemeClr>
              </a:solidFill>
              <a:ln w="6350">
                <a:noFill/>
              </a:ln>
              <a:effectLst/>
            </c:spPr>
            <c:extLst>
              <c:ext xmlns:c16="http://schemas.microsoft.com/office/drawing/2014/chart" uri="{C3380CC4-5D6E-409C-BE32-E72D297353CC}">
                <c16:uniqueId val="{00001B29-0635-4DDC-93D6-3B744CECD2B8}"/>
              </c:ext>
            </c:extLst>
          </c:dPt>
          <c:dPt>
            <c:idx val="3477"/>
            <c:bubble3D val="0"/>
            <c:spPr>
              <a:solidFill>
                <a:schemeClr val="accent4">
                  <a:lumMod val="80000"/>
                </a:schemeClr>
              </a:solidFill>
              <a:ln w="6350">
                <a:noFill/>
              </a:ln>
              <a:effectLst/>
            </c:spPr>
            <c:extLst>
              <c:ext xmlns:c16="http://schemas.microsoft.com/office/drawing/2014/chart" uri="{C3380CC4-5D6E-409C-BE32-E72D297353CC}">
                <c16:uniqueId val="{00001B2B-0635-4DDC-93D6-3B744CECD2B8}"/>
              </c:ext>
            </c:extLst>
          </c:dPt>
          <c:dPt>
            <c:idx val="3478"/>
            <c:bubble3D val="0"/>
            <c:spPr>
              <a:solidFill>
                <a:schemeClr val="accent5">
                  <a:lumMod val="80000"/>
                </a:schemeClr>
              </a:solidFill>
              <a:ln w="6350">
                <a:noFill/>
              </a:ln>
              <a:effectLst/>
            </c:spPr>
            <c:extLst>
              <c:ext xmlns:c16="http://schemas.microsoft.com/office/drawing/2014/chart" uri="{C3380CC4-5D6E-409C-BE32-E72D297353CC}">
                <c16:uniqueId val="{00001B2D-0635-4DDC-93D6-3B744CECD2B8}"/>
              </c:ext>
            </c:extLst>
          </c:dPt>
          <c:dPt>
            <c:idx val="3479"/>
            <c:bubble3D val="0"/>
            <c:spPr>
              <a:solidFill>
                <a:schemeClr val="accent6">
                  <a:lumMod val="80000"/>
                </a:schemeClr>
              </a:solidFill>
              <a:ln w="6350">
                <a:noFill/>
              </a:ln>
              <a:effectLst/>
            </c:spPr>
            <c:extLst>
              <c:ext xmlns:c16="http://schemas.microsoft.com/office/drawing/2014/chart" uri="{C3380CC4-5D6E-409C-BE32-E72D297353CC}">
                <c16:uniqueId val="{00001B2F-0635-4DDC-93D6-3B744CECD2B8}"/>
              </c:ext>
            </c:extLst>
          </c:dPt>
          <c:dPt>
            <c:idx val="3480"/>
            <c:bubble3D val="0"/>
            <c:spPr>
              <a:solidFill>
                <a:schemeClr val="accent1">
                  <a:lumMod val="60000"/>
                  <a:lumOff val="40000"/>
                </a:schemeClr>
              </a:solidFill>
              <a:ln w="6350">
                <a:noFill/>
              </a:ln>
              <a:effectLst/>
            </c:spPr>
            <c:extLst>
              <c:ext xmlns:c16="http://schemas.microsoft.com/office/drawing/2014/chart" uri="{C3380CC4-5D6E-409C-BE32-E72D297353CC}">
                <c16:uniqueId val="{00001B31-0635-4DDC-93D6-3B744CECD2B8}"/>
              </c:ext>
            </c:extLst>
          </c:dPt>
          <c:dPt>
            <c:idx val="3481"/>
            <c:bubble3D val="0"/>
            <c:spPr>
              <a:solidFill>
                <a:schemeClr val="accent2">
                  <a:lumMod val="60000"/>
                  <a:lumOff val="40000"/>
                </a:schemeClr>
              </a:solidFill>
              <a:ln w="6350">
                <a:noFill/>
              </a:ln>
              <a:effectLst/>
            </c:spPr>
            <c:extLst>
              <c:ext xmlns:c16="http://schemas.microsoft.com/office/drawing/2014/chart" uri="{C3380CC4-5D6E-409C-BE32-E72D297353CC}">
                <c16:uniqueId val="{00001B33-0635-4DDC-93D6-3B744CECD2B8}"/>
              </c:ext>
            </c:extLst>
          </c:dPt>
          <c:dPt>
            <c:idx val="3482"/>
            <c:bubble3D val="0"/>
            <c:spPr>
              <a:solidFill>
                <a:schemeClr val="accent3">
                  <a:lumMod val="60000"/>
                  <a:lumOff val="40000"/>
                </a:schemeClr>
              </a:solidFill>
              <a:ln w="6350">
                <a:noFill/>
              </a:ln>
              <a:effectLst/>
            </c:spPr>
            <c:extLst>
              <c:ext xmlns:c16="http://schemas.microsoft.com/office/drawing/2014/chart" uri="{C3380CC4-5D6E-409C-BE32-E72D297353CC}">
                <c16:uniqueId val="{00001B35-0635-4DDC-93D6-3B744CECD2B8}"/>
              </c:ext>
            </c:extLst>
          </c:dPt>
          <c:dPt>
            <c:idx val="3483"/>
            <c:bubble3D val="0"/>
            <c:spPr>
              <a:solidFill>
                <a:schemeClr val="accent4">
                  <a:lumMod val="60000"/>
                  <a:lumOff val="40000"/>
                </a:schemeClr>
              </a:solidFill>
              <a:ln w="6350">
                <a:noFill/>
              </a:ln>
              <a:effectLst/>
            </c:spPr>
            <c:extLst>
              <c:ext xmlns:c16="http://schemas.microsoft.com/office/drawing/2014/chart" uri="{C3380CC4-5D6E-409C-BE32-E72D297353CC}">
                <c16:uniqueId val="{00001B37-0635-4DDC-93D6-3B744CECD2B8}"/>
              </c:ext>
            </c:extLst>
          </c:dPt>
          <c:dPt>
            <c:idx val="3484"/>
            <c:bubble3D val="0"/>
            <c:spPr>
              <a:solidFill>
                <a:schemeClr val="accent5">
                  <a:lumMod val="60000"/>
                  <a:lumOff val="40000"/>
                </a:schemeClr>
              </a:solidFill>
              <a:ln w="6350">
                <a:noFill/>
              </a:ln>
              <a:effectLst/>
            </c:spPr>
            <c:extLst>
              <c:ext xmlns:c16="http://schemas.microsoft.com/office/drawing/2014/chart" uri="{C3380CC4-5D6E-409C-BE32-E72D297353CC}">
                <c16:uniqueId val="{00001B39-0635-4DDC-93D6-3B744CECD2B8}"/>
              </c:ext>
            </c:extLst>
          </c:dPt>
          <c:dPt>
            <c:idx val="3485"/>
            <c:bubble3D val="0"/>
            <c:spPr>
              <a:solidFill>
                <a:schemeClr val="accent6">
                  <a:lumMod val="60000"/>
                  <a:lumOff val="40000"/>
                </a:schemeClr>
              </a:solidFill>
              <a:ln w="6350">
                <a:noFill/>
              </a:ln>
              <a:effectLst/>
            </c:spPr>
            <c:extLst>
              <c:ext xmlns:c16="http://schemas.microsoft.com/office/drawing/2014/chart" uri="{C3380CC4-5D6E-409C-BE32-E72D297353CC}">
                <c16:uniqueId val="{00001B3B-0635-4DDC-93D6-3B744CECD2B8}"/>
              </c:ext>
            </c:extLst>
          </c:dPt>
          <c:dPt>
            <c:idx val="3486"/>
            <c:bubble3D val="0"/>
            <c:spPr>
              <a:solidFill>
                <a:schemeClr val="accent1">
                  <a:lumMod val="50000"/>
                </a:schemeClr>
              </a:solidFill>
              <a:ln w="6350">
                <a:noFill/>
              </a:ln>
              <a:effectLst/>
            </c:spPr>
            <c:extLst>
              <c:ext xmlns:c16="http://schemas.microsoft.com/office/drawing/2014/chart" uri="{C3380CC4-5D6E-409C-BE32-E72D297353CC}">
                <c16:uniqueId val="{00001B3D-0635-4DDC-93D6-3B744CECD2B8}"/>
              </c:ext>
            </c:extLst>
          </c:dPt>
          <c:dPt>
            <c:idx val="3487"/>
            <c:bubble3D val="0"/>
            <c:spPr>
              <a:solidFill>
                <a:schemeClr val="accent2">
                  <a:lumMod val="50000"/>
                </a:schemeClr>
              </a:solidFill>
              <a:ln w="6350">
                <a:noFill/>
              </a:ln>
              <a:effectLst/>
            </c:spPr>
            <c:extLst>
              <c:ext xmlns:c16="http://schemas.microsoft.com/office/drawing/2014/chart" uri="{C3380CC4-5D6E-409C-BE32-E72D297353CC}">
                <c16:uniqueId val="{00001B3F-0635-4DDC-93D6-3B744CECD2B8}"/>
              </c:ext>
            </c:extLst>
          </c:dPt>
          <c:dPt>
            <c:idx val="3488"/>
            <c:bubble3D val="0"/>
            <c:spPr>
              <a:solidFill>
                <a:schemeClr val="accent3">
                  <a:lumMod val="50000"/>
                </a:schemeClr>
              </a:solidFill>
              <a:ln w="6350">
                <a:noFill/>
              </a:ln>
              <a:effectLst/>
            </c:spPr>
            <c:extLst>
              <c:ext xmlns:c16="http://schemas.microsoft.com/office/drawing/2014/chart" uri="{C3380CC4-5D6E-409C-BE32-E72D297353CC}">
                <c16:uniqueId val="{00001B41-0635-4DDC-93D6-3B744CECD2B8}"/>
              </c:ext>
            </c:extLst>
          </c:dPt>
          <c:dPt>
            <c:idx val="3489"/>
            <c:bubble3D val="0"/>
            <c:spPr>
              <a:solidFill>
                <a:schemeClr val="accent4">
                  <a:lumMod val="50000"/>
                </a:schemeClr>
              </a:solidFill>
              <a:ln w="6350">
                <a:noFill/>
              </a:ln>
              <a:effectLst/>
            </c:spPr>
            <c:extLst>
              <c:ext xmlns:c16="http://schemas.microsoft.com/office/drawing/2014/chart" uri="{C3380CC4-5D6E-409C-BE32-E72D297353CC}">
                <c16:uniqueId val="{00001B43-0635-4DDC-93D6-3B744CECD2B8}"/>
              </c:ext>
            </c:extLst>
          </c:dPt>
          <c:dPt>
            <c:idx val="3490"/>
            <c:bubble3D val="0"/>
            <c:spPr>
              <a:solidFill>
                <a:schemeClr val="accent5">
                  <a:lumMod val="50000"/>
                </a:schemeClr>
              </a:solidFill>
              <a:ln w="6350">
                <a:noFill/>
              </a:ln>
              <a:effectLst/>
            </c:spPr>
            <c:extLst>
              <c:ext xmlns:c16="http://schemas.microsoft.com/office/drawing/2014/chart" uri="{C3380CC4-5D6E-409C-BE32-E72D297353CC}">
                <c16:uniqueId val="{00001B45-0635-4DDC-93D6-3B744CECD2B8}"/>
              </c:ext>
            </c:extLst>
          </c:dPt>
          <c:dPt>
            <c:idx val="3491"/>
            <c:bubble3D val="0"/>
            <c:spPr>
              <a:solidFill>
                <a:schemeClr val="accent6">
                  <a:lumMod val="50000"/>
                </a:schemeClr>
              </a:solidFill>
              <a:ln w="6350">
                <a:noFill/>
              </a:ln>
              <a:effectLst/>
            </c:spPr>
            <c:extLst>
              <c:ext xmlns:c16="http://schemas.microsoft.com/office/drawing/2014/chart" uri="{C3380CC4-5D6E-409C-BE32-E72D297353CC}">
                <c16:uniqueId val="{00001B47-0635-4DDC-93D6-3B744CECD2B8}"/>
              </c:ext>
            </c:extLst>
          </c:dPt>
          <c:dPt>
            <c:idx val="3492"/>
            <c:bubble3D val="0"/>
            <c:spPr>
              <a:solidFill>
                <a:schemeClr val="accent1">
                  <a:lumMod val="70000"/>
                  <a:lumOff val="30000"/>
                </a:schemeClr>
              </a:solidFill>
              <a:ln w="6350">
                <a:noFill/>
              </a:ln>
              <a:effectLst/>
            </c:spPr>
            <c:extLst>
              <c:ext xmlns:c16="http://schemas.microsoft.com/office/drawing/2014/chart" uri="{C3380CC4-5D6E-409C-BE32-E72D297353CC}">
                <c16:uniqueId val="{00001B49-0635-4DDC-93D6-3B744CECD2B8}"/>
              </c:ext>
            </c:extLst>
          </c:dPt>
          <c:dPt>
            <c:idx val="3493"/>
            <c:bubble3D val="0"/>
            <c:spPr>
              <a:solidFill>
                <a:schemeClr val="accent2">
                  <a:lumMod val="70000"/>
                  <a:lumOff val="30000"/>
                </a:schemeClr>
              </a:solidFill>
              <a:ln w="6350">
                <a:noFill/>
              </a:ln>
              <a:effectLst/>
            </c:spPr>
            <c:extLst>
              <c:ext xmlns:c16="http://schemas.microsoft.com/office/drawing/2014/chart" uri="{C3380CC4-5D6E-409C-BE32-E72D297353CC}">
                <c16:uniqueId val="{00001B4B-0635-4DDC-93D6-3B744CECD2B8}"/>
              </c:ext>
            </c:extLst>
          </c:dPt>
          <c:dPt>
            <c:idx val="3494"/>
            <c:bubble3D val="0"/>
            <c:spPr>
              <a:solidFill>
                <a:schemeClr val="accent3">
                  <a:lumMod val="70000"/>
                  <a:lumOff val="30000"/>
                </a:schemeClr>
              </a:solidFill>
              <a:ln w="6350">
                <a:noFill/>
              </a:ln>
              <a:effectLst/>
            </c:spPr>
            <c:extLst>
              <c:ext xmlns:c16="http://schemas.microsoft.com/office/drawing/2014/chart" uri="{C3380CC4-5D6E-409C-BE32-E72D297353CC}">
                <c16:uniqueId val="{00001B4D-0635-4DDC-93D6-3B744CECD2B8}"/>
              </c:ext>
            </c:extLst>
          </c:dPt>
          <c:dPt>
            <c:idx val="3495"/>
            <c:bubble3D val="0"/>
            <c:spPr>
              <a:solidFill>
                <a:schemeClr val="accent4">
                  <a:lumMod val="70000"/>
                  <a:lumOff val="30000"/>
                </a:schemeClr>
              </a:solidFill>
              <a:ln w="6350">
                <a:noFill/>
              </a:ln>
              <a:effectLst/>
            </c:spPr>
            <c:extLst>
              <c:ext xmlns:c16="http://schemas.microsoft.com/office/drawing/2014/chart" uri="{C3380CC4-5D6E-409C-BE32-E72D297353CC}">
                <c16:uniqueId val="{00001B4F-0635-4DDC-93D6-3B744CECD2B8}"/>
              </c:ext>
            </c:extLst>
          </c:dPt>
          <c:dPt>
            <c:idx val="3496"/>
            <c:bubble3D val="0"/>
            <c:spPr>
              <a:solidFill>
                <a:schemeClr val="accent5">
                  <a:lumMod val="70000"/>
                  <a:lumOff val="30000"/>
                </a:schemeClr>
              </a:solidFill>
              <a:ln w="6350">
                <a:noFill/>
              </a:ln>
              <a:effectLst/>
            </c:spPr>
            <c:extLst>
              <c:ext xmlns:c16="http://schemas.microsoft.com/office/drawing/2014/chart" uri="{C3380CC4-5D6E-409C-BE32-E72D297353CC}">
                <c16:uniqueId val="{00001B51-0635-4DDC-93D6-3B744CECD2B8}"/>
              </c:ext>
            </c:extLst>
          </c:dPt>
          <c:dPt>
            <c:idx val="3497"/>
            <c:bubble3D val="0"/>
            <c:spPr>
              <a:solidFill>
                <a:schemeClr val="accent6">
                  <a:lumMod val="70000"/>
                  <a:lumOff val="30000"/>
                </a:schemeClr>
              </a:solidFill>
              <a:ln w="6350">
                <a:noFill/>
              </a:ln>
              <a:effectLst/>
            </c:spPr>
            <c:extLst>
              <c:ext xmlns:c16="http://schemas.microsoft.com/office/drawing/2014/chart" uri="{C3380CC4-5D6E-409C-BE32-E72D297353CC}">
                <c16:uniqueId val="{00001B53-0635-4DDC-93D6-3B744CECD2B8}"/>
              </c:ext>
            </c:extLst>
          </c:dPt>
          <c:dPt>
            <c:idx val="3498"/>
            <c:bubble3D val="0"/>
            <c:spPr>
              <a:solidFill>
                <a:schemeClr val="accent1">
                  <a:lumMod val="70000"/>
                </a:schemeClr>
              </a:solidFill>
              <a:ln w="6350">
                <a:noFill/>
              </a:ln>
              <a:effectLst/>
            </c:spPr>
            <c:extLst>
              <c:ext xmlns:c16="http://schemas.microsoft.com/office/drawing/2014/chart" uri="{C3380CC4-5D6E-409C-BE32-E72D297353CC}">
                <c16:uniqueId val="{00001B55-0635-4DDC-93D6-3B744CECD2B8}"/>
              </c:ext>
            </c:extLst>
          </c:dPt>
          <c:dPt>
            <c:idx val="3499"/>
            <c:bubble3D val="0"/>
            <c:spPr>
              <a:solidFill>
                <a:schemeClr val="accent2">
                  <a:lumMod val="70000"/>
                </a:schemeClr>
              </a:solidFill>
              <a:ln w="6350">
                <a:noFill/>
              </a:ln>
              <a:effectLst/>
            </c:spPr>
            <c:extLst>
              <c:ext xmlns:c16="http://schemas.microsoft.com/office/drawing/2014/chart" uri="{C3380CC4-5D6E-409C-BE32-E72D297353CC}">
                <c16:uniqueId val="{00001B57-0635-4DDC-93D6-3B744CECD2B8}"/>
              </c:ext>
            </c:extLst>
          </c:dPt>
          <c:dPt>
            <c:idx val="3500"/>
            <c:bubble3D val="0"/>
            <c:spPr>
              <a:solidFill>
                <a:schemeClr val="accent3">
                  <a:lumMod val="70000"/>
                </a:schemeClr>
              </a:solidFill>
              <a:ln w="6350">
                <a:noFill/>
              </a:ln>
              <a:effectLst/>
            </c:spPr>
            <c:extLst>
              <c:ext xmlns:c16="http://schemas.microsoft.com/office/drawing/2014/chart" uri="{C3380CC4-5D6E-409C-BE32-E72D297353CC}">
                <c16:uniqueId val="{00001B59-0635-4DDC-93D6-3B744CECD2B8}"/>
              </c:ext>
            </c:extLst>
          </c:dPt>
          <c:dPt>
            <c:idx val="3501"/>
            <c:bubble3D val="0"/>
            <c:spPr>
              <a:solidFill>
                <a:schemeClr val="accent4">
                  <a:lumMod val="70000"/>
                </a:schemeClr>
              </a:solidFill>
              <a:ln w="6350">
                <a:noFill/>
              </a:ln>
              <a:effectLst/>
            </c:spPr>
            <c:extLst>
              <c:ext xmlns:c16="http://schemas.microsoft.com/office/drawing/2014/chart" uri="{C3380CC4-5D6E-409C-BE32-E72D297353CC}">
                <c16:uniqueId val="{00001B5B-0635-4DDC-93D6-3B744CECD2B8}"/>
              </c:ext>
            </c:extLst>
          </c:dPt>
          <c:dPt>
            <c:idx val="3502"/>
            <c:bubble3D val="0"/>
            <c:spPr>
              <a:solidFill>
                <a:schemeClr val="accent5">
                  <a:lumMod val="70000"/>
                </a:schemeClr>
              </a:solidFill>
              <a:ln w="6350">
                <a:noFill/>
              </a:ln>
              <a:effectLst/>
            </c:spPr>
            <c:extLst>
              <c:ext xmlns:c16="http://schemas.microsoft.com/office/drawing/2014/chart" uri="{C3380CC4-5D6E-409C-BE32-E72D297353CC}">
                <c16:uniqueId val="{00001B5D-0635-4DDC-93D6-3B744CECD2B8}"/>
              </c:ext>
            </c:extLst>
          </c:dPt>
          <c:dPt>
            <c:idx val="3503"/>
            <c:bubble3D val="0"/>
            <c:spPr>
              <a:solidFill>
                <a:schemeClr val="accent6">
                  <a:lumMod val="70000"/>
                </a:schemeClr>
              </a:solidFill>
              <a:ln w="6350">
                <a:noFill/>
              </a:ln>
              <a:effectLst/>
            </c:spPr>
            <c:extLst>
              <c:ext xmlns:c16="http://schemas.microsoft.com/office/drawing/2014/chart" uri="{C3380CC4-5D6E-409C-BE32-E72D297353CC}">
                <c16:uniqueId val="{00001B5F-0635-4DDC-93D6-3B744CECD2B8}"/>
              </c:ext>
            </c:extLst>
          </c:dPt>
          <c:dPt>
            <c:idx val="3504"/>
            <c:bubble3D val="0"/>
            <c:spPr>
              <a:solidFill>
                <a:schemeClr val="accent1">
                  <a:lumMod val="50000"/>
                  <a:lumOff val="50000"/>
                </a:schemeClr>
              </a:solidFill>
              <a:ln w="6350">
                <a:noFill/>
              </a:ln>
              <a:effectLst/>
            </c:spPr>
            <c:extLst>
              <c:ext xmlns:c16="http://schemas.microsoft.com/office/drawing/2014/chart" uri="{C3380CC4-5D6E-409C-BE32-E72D297353CC}">
                <c16:uniqueId val="{00001B61-0635-4DDC-93D6-3B744CECD2B8}"/>
              </c:ext>
            </c:extLst>
          </c:dPt>
          <c:dPt>
            <c:idx val="3505"/>
            <c:bubble3D val="0"/>
            <c:spPr>
              <a:solidFill>
                <a:schemeClr val="accent2">
                  <a:lumMod val="50000"/>
                  <a:lumOff val="50000"/>
                </a:schemeClr>
              </a:solidFill>
              <a:ln w="6350">
                <a:noFill/>
              </a:ln>
              <a:effectLst/>
            </c:spPr>
            <c:extLst>
              <c:ext xmlns:c16="http://schemas.microsoft.com/office/drawing/2014/chart" uri="{C3380CC4-5D6E-409C-BE32-E72D297353CC}">
                <c16:uniqueId val="{00001B63-0635-4DDC-93D6-3B744CECD2B8}"/>
              </c:ext>
            </c:extLst>
          </c:dPt>
          <c:dPt>
            <c:idx val="3506"/>
            <c:bubble3D val="0"/>
            <c:spPr>
              <a:solidFill>
                <a:schemeClr val="accent3">
                  <a:lumMod val="50000"/>
                  <a:lumOff val="50000"/>
                </a:schemeClr>
              </a:solidFill>
              <a:ln w="6350">
                <a:noFill/>
              </a:ln>
              <a:effectLst/>
            </c:spPr>
            <c:extLst>
              <c:ext xmlns:c16="http://schemas.microsoft.com/office/drawing/2014/chart" uri="{C3380CC4-5D6E-409C-BE32-E72D297353CC}">
                <c16:uniqueId val="{00001B65-0635-4DDC-93D6-3B744CECD2B8}"/>
              </c:ext>
            </c:extLst>
          </c:dPt>
          <c:dPt>
            <c:idx val="3507"/>
            <c:bubble3D val="0"/>
            <c:spPr>
              <a:solidFill>
                <a:schemeClr val="accent4">
                  <a:lumMod val="50000"/>
                  <a:lumOff val="50000"/>
                </a:schemeClr>
              </a:solidFill>
              <a:ln w="6350">
                <a:noFill/>
              </a:ln>
              <a:effectLst/>
            </c:spPr>
            <c:extLst>
              <c:ext xmlns:c16="http://schemas.microsoft.com/office/drawing/2014/chart" uri="{C3380CC4-5D6E-409C-BE32-E72D297353CC}">
                <c16:uniqueId val="{00001B67-0635-4DDC-93D6-3B744CECD2B8}"/>
              </c:ext>
            </c:extLst>
          </c:dPt>
          <c:dPt>
            <c:idx val="3508"/>
            <c:bubble3D val="0"/>
            <c:spPr>
              <a:solidFill>
                <a:schemeClr val="accent5">
                  <a:lumMod val="50000"/>
                  <a:lumOff val="50000"/>
                </a:schemeClr>
              </a:solidFill>
              <a:ln w="6350">
                <a:noFill/>
              </a:ln>
              <a:effectLst/>
            </c:spPr>
            <c:extLst>
              <c:ext xmlns:c16="http://schemas.microsoft.com/office/drawing/2014/chart" uri="{C3380CC4-5D6E-409C-BE32-E72D297353CC}">
                <c16:uniqueId val="{00001B69-0635-4DDC-93D6-3B744CECD2B8}"/>
              </c:ext>
            </c:extLst>
          </c:dPt>
          <c:dPt>
            <c:idx val="3509"/>
            <c:bubble3D val="0"/>
            <c:spPr>
              <a:solidFill>
                <a:schemeClr val="accent6">
                  <a:lumMod val="50000"/>
                  <a:lumOff val="50000"/>
                </a:schemeClr>
              </a:solidFill>
              <a:ln w="6350">
                <a:noFill/>
              </a:ln>
              <a:effectLst/>
            </c:spPr>
            <c:extLst>
              <c:ext xmlns:c16="http://schemas.microsoft.com/office/drawing/2014/chart" uri="{C3380CC4-5D6E-409C-BE32-E72D297353CC}">
                <c16:uniqueId val="{00001B6B-0635-4DDC-93D6-3B744CECD2B8}"/>
              </c:ext>
            </c:extLst>
          </c:dPt>
          <c:dPt>
            <c:idx val="3510"/>
            <c:bubble3D val="0"/>
            <c:spPr>
              <a:solidFill>
                <a:schemeClr val="accent1"/>
              </a:solidFill>
              <a:ln w="6350">
                <a:noFill/>
              </a:ln>
              <a:effectLst/>
            </c:spPr>
            <c:extLst>
              <c:ext xmlns:c16="http://schemas.microsoft.com/office/drawing/2014/chart" uri="{C3380CC4-5D6E-409C-BE32-E72D297353CC}">
                <c16:uniqueId val="{00001B6D-0635-4DDC-93D6-3B744CECD2B8}"/>
              </c:ext>
            </c:extLst>
          </c:dPt>
          <c:dPt>
            <c:idx val="3511"/>
            <c:bubble3D val="0"/>
            <c:spPr>
              <a:solidFill>
                <a:schemeClr val="accent2"/>
              </a:solidFill>
              <a:ln w="6350">
                <a:noFill/>
              </a:ln>
              <a:effectLst/>
            </c:spPr>
            <c:extLst>
              <c:ext xmlns:c16="http://schemas.microsoft.com/office/drawing/2014/chart" uri="{C3380CC4-5D6E-409C-BE32-E72D297353CC}">
                <c16:uniqueId val="{00001B6F-0635-4DDC-93D6-3B744CECD2B8}"/>
              </c:ext>
            </c:extLst>
          </c:dPt>
          <c:dPt>
            <c:idx val="3512"/>
            <c:bubble3D val="0"/>
            <c:spPr>
              <a:solidFill>
                <a:schemeClr val="accent3"/>
              </a:solidFill>
              <a:ln w="6350">
                <a:noFill/>
              </a:ln>
              <a:effectLst/>
            </c:spPr>
            <c:extLst>
              <c:ext xmlns:c16="http://schemas.microsoft.com/office/drawing/2014/chart" uri="{C3380CC4-5D6E-409C-BE32-E72D297353CC}">
                <c16:uniqueId val="{00001B71-0635-4DDC-93D6-3B744CECD2B8}"/>
              </c:ext>
            </c:extLst>
          </c:dPt>
          <c:dPt>
            <c:idx val="3513"/>
            <c:bubble3D val="0"/>
            <c:spPr>
              <a:solidFill>
                <a:schemeClr val="accent4"/>
              </a:solidFill>
              <a:ln w="6350">
                <a:noFill/>
              </a:ln>
              <a:effectLst/>
            </c:spPr>
            <c:extLst>
              <c:ext xmlns:c16="http://schemas.microsoft.com/office/drawing/2014/chart" uri="{C3380CC4-5D6E-409C-BE32-E72D297353CC}">
                <c16:uniqueId val="{00001B73-0635-4DDC-93D6-3B744CECD2B8}"/>
              </c:ext>
            </c:extLst>
          </c:dPt>
          <c:dPt>
            <c:idx val="3514"/>
            <c:bubble3D val="0"/>
            <c:spPr>
              <a:solidFill>
                <a:schemeClr val="accent5"/>
              </a:solidFill>
              <a:ln w="6350">
                <a:noFill/>
              </a:ln>
              <a:effectLst/>
            </c:spPr>
            <c:extLst>
              <c:ext xmlns:c16="http://schemas.microsoft.com/office/drawing/2014/chart" uri="{C3380CC4-5D6E-409C-BE32-E72D297353CC}">
                <c16:uniqueId val="{00001B75-0635-4DDC-93D6-3B744CECD2B8}"/>
              </c:ext>
            </c:extLst>
          </c:dPt>
          <c:dPt>
            <c:idx val="3515"/>
            <c:bubble3D val="0"/>
            <c:spPr>
              <a:solidFill>
                <a:schemeClr val="accent6"/>
              </a:solidFill>
              <a:ln w="6350">
                <a:noFill/>
              </a:ln>
              <a:effectLst/>
            </c:spPr>
            <c:extLst>
              <c:ext xmlns:c16="http://schemas.microsoft.com/office/drawing/2014/chart" uri="{C3380CC4-5D6E-409C-BE32-E72D297353CC}">
                <c16:uniqueId val="{00001B77-0635-4DDC-93D6-3B744CECD2B8}"/>
              </c:ext>
            </c:extLst>
          </c:dPt>
          <c:dPt>
            <c:idx val="3516"/>
            <c:bubble3D val="0"/>
            <c:spPr>
              <a:solidFill>
                <a:schemeClr val="accent1">
                  <a:lumMod val="60000"/>
                </a:schemeClr>
              </a:solidFill>
              <a:ln w="6350">
                <a:noFill/>
              </a:ln>
              <a:effectLst/>
            </c:spPr>
            <c:extLst>
              <c:ext xmlns:c16="http://schemas.microsoft.com/office/drawing/2014/chart" uri="{C3380CC4-5D6E-409C-BE32-E72D297353CC}">
                <c16:uniqueId val="{00001B79-0635-4DDC-93D6-3B744CECD2B8}"/>
              </c:ext>
            </c:extLst>
          </c:dPt>
          <c:dPt>
            <c:idx val="3517"/>
            <c:bubble3D val="0"/>
            <c:spPr>
              <a:solidFill>
                <a:schemeClr val="accent2">
                  <a:lumMod val="60000"/>
                </a:schemeClr>
              </a:solidFill>
              <a:ln w="6350">
                <a:noFill/>
              </a:ln>
              <a:effectLst/>
            </c:spPr>
            <c:extLst>
              <c:ext xmlns:c16="http://schemas.microsoft.com/office/drawing/2014/chart" uri="{C3380CC4-5D6E-409C-BE32-E72D297353CC}">
                <c16:uniqueId val="{00001B7B-0635-4DDC-93D6-3B744CECD2B8}"/>
              </c:ext>
            </c:extLst>
          </c:dPt>
          <c:dPt>
            <c:idx val="3518"/>
            <c:bubble3D val="0"/>
            <c:spPr>
              <a:solidFill>
                <a:schemeClr val="accent3">
                  <a:lumMod val="60000"/>
                </a:schemeClr>
              </a:solidFill>
              <a:ln w="6350">
                <a:noFill/>
              </a:ln>
              <a:effectLst/>
            </c:spPr>
            <c:extLst>
              <c:ext xmlns:c16="http://schemas.microsoft.com/office/drawing/2014/chart" uri="{C3380CC4-5D6E-409C-BE32-E72D297353CC}">
                <c16:uniqueId val="{00001B7D-0635-4DDC-93D6-3B744CECD2B8}"/>
              </c:ext>
            </c:extLst>
          </c:dPt>
          <c:dPt>
            <c:idx val="3519"/>
            <c:bubble3D val="0"/>
            <c:spPr>
              <a:solidFill>
                <a:schemeClr val="accent4">
                  <a:lumMod val="60000"/>
                </a:schemeClr>
              </a:solidFill>
              <a:ln w="6350">
                <a:noFill/>
              </a:ln>
              <a:effectLst/>
            </c:spPr>
            <c:extLst>
              <c:ext xmlns:c16="http://schemas.microsoft.com/office/drawing/2014/chart" uri="{C3380CC4-5D6E-409C-BE32-E72D297353CC}">
                <c16:uniqueId val="{00001B7F-0635-4DDC-93D6-3B744CECD2B8}"/>
              </c:ext>
            </c:extLst>
          </c:dPt>
          <c:dPt>
            <c:idx val="3520"/>
            <c:bubble3D val="0"/>
            <c:spPr>
              <a:solidFill>
                <a:schemeClr val="accent5">
                  <a:lumMod val="60000"/>
                </a:schemeClr>
              </a:solidFill>
              <a:ln w="6350">
                <a:noFill/>
              </a:ln>
              <a:effectLst/>
            </c:spPr>
            <c:extLst>
              <c:ext xmlns:c16="http://schemas.microsoft.com/office/drawing/2014/chart" uri="{C3380CC4-5D6E-409C-BE32-E72D297353CC}">
                <c16:uniqueId val="{00001B81-0635-4DDC-93D6-3B744CECD2B8}"/>
              </c:ext>
            </c:extLst>
          </c:dPt>
          <c:dPt>
            <c:idx val="3521"/>
            <c:bubble3D val="0"/>
            <c:spPr>
              <a:solidFill>
                <a:schemeClr val="accent6">
                  <a:lumMod val="60000"/>
                </a:schemeClr>
              </a:solidFill>
              <a:ln w="6350">
                <a:noFill/>
              </a:ln>
              <a:effectLst/>
            </c:spPr>
            <c:extLst>
              <c:ext xmlns:c16="http://schemas.microsoft.com/office/drawing/2014/chart" uri="{C3380CC4-5D6E-409C-BE32-E72D297353CC}">
                <c16:uniqueId val="{00001B83-0635-4DDC-93D6-3B744CECD2B8}"/>
              </c:ext>
            </c:extLst>
          </c:dPt>
          <c:dPt>
            <c:idx val="3522"/>
            <c:bubble3D val="0"/>
            <c:spPr>
              <a:solidFill>
                <a:schemeClr val="accent1">
                  <a:lumMod val="80000"/>
                  <a:lumOff val="20000"/>
                </a:schemeClr>
              </a:solidFill>
              <a:ln w="6350">
                <a:noFill/>
              </a:ln>
              <a:effectLst/>
            </c:spPr>
            <c:extLst>
              <c:ext xmlns:c16="http://schemas.microsoft.com/office/drawing/2014/chart" uri="{C3380CC4-5D6E-409C-BE32-E72D297353CC}">
                <c16:uniqueId val="{00001B85-0635-4DDC-93D6-3B744CECD2B8}"/>
              </c:ext>
            </c:extLst>
          </c:dPt>
          <c:dPt>
            <c:idx val="3523"/>
            <c:bubble3D val="0"/>
            <c:spPr>
              <a:solidFill>
                <a:schemeClr val="accent2">
                  <a:lumMod val="80000"/>
                  <a:lumOff val="20000"/>
                </a:schemeClr>
              </a:solidFill>
              <a:ln w="6350">
                <a:noFill/>
              </a:ln>
              <a:effectLst/>
            </c:spPr>
            <c:extLst>
              <c:ext xmlns:c16="http://schemas.microsoft.com/office/drawing/2014/chart" uri="{C3380CC4-5D6E-409C-BE32-E72D297353CC}">
                <c16:uniqueId val="{00001B87-0635-4DDC-93D6-3B744CECD2B8}"/>
              </c:ext>
            </c:extLst>
          </c:dPt>
          <c:dPt>
            <c:idx val="3524"/>
            <c:bubble3D val="0"/>
            <c:spPr>
              <a:solidFill>
                <a:schemeClr val="accent3">
                  <a:lumMod val="80000"/>
                  <a:lumOff val="20000"/>
                </a:schemeClr>
              </a:solidFill>
              <a:ln w="6350">
                <a:noFill/>
              </a:ln>
              <a:effectLst/>
            </c:spPr>
            <c:extLst>
              <c:ext xmlns:c16="http://schemas.microsoft.com/office/drawing/2014/chart" uri="{C3380CC4-5D6E-409C-BE32-E72D297353CC}">
                <c16:uniqueId val="{00001B89-0635-4DDC-93D6-3B744CECD2B8}"/>
              </c:ext>
            </c:extLst>
          </c:dPt>
          <c:dPt>
            <c:idx val="3525"/>
            <c:bubble3D val="0"/>
            <c:spPr>
              <a:solidFill>
                <a:schemeClr val="accent4">
                  <a:lumMod val="80000"/>
                  <a:lumOff val="20000"/>
                </a:schemeClr>
              </a:solidFill>
              <a:ln w="6350">
                <a:noFill/>
              </a:ln>
              <a:effectLst/>
            </c:spPr>
            <c:extLst>
              <c:ext xmlns:c16="http://schemas.microsoft.com/office/drawing/2014/chart" uri="{C3380CC4-5D6E-409C-BE32-E72D297353CC}">
                <c16:uniqueId val="{00001B8B-0635-4DDC-93D6-3B744CECD2B8}"/>
              </c:ext>
            </c:extLst>
          </c:dPt>
          <c:dPt>
            <c:idx val="3526"/>
            <c:bubble3D val="0"/>
            <c:spPr>
              <a:solidFill>
                <a:schemeClr val="accent5">
                  <a:lumMod val="80000"/>
                  <a:lumOff val="20000"/>
                </a:schemeClr>
              </a:solidFill>
              <a:ln w="6350">
                <a:noFill/>
              </a:ln>
              <a:effectLst/>
            </c:spPr>
            <c:extLst>
              <c:ext xmlns:c16="http://schemas.microsoft.com/office/drawing/2014/chart" uri="{C3380CC4-5D6E-409C-BE32-E72D297353CC}">
                <c16:uniqueId val="{00001B8D-0635-4DDC-93D6-3B744CECD2B8}"/>
              </c:ext>
            </c:extLst>
          </c:dPt>
          <c:dPt>
            <c:idx val="3527"/>
            <c:bubble3D val="0"/>
            <c:spPr>
              <a:solidFill>
                <a:schemeClr val="accent6">
                  <a:lumMod val="80000"/>
                  <a:lumOff val="20000"/>
                </a:schemeClr>
              </a:solidFill>
              <a:ln w="6350">
                <a:noFill/>
              </a:ln>
              <a:effectLst/>
            </c:spPr>
            <c:extLst>
              <c:ext xmlns:c16="http://schemas.microsoft.com/office/drawing/2014/chart" uri="{C3380CC4-5D6E-409C-BE32-E72D297353CC}">
                <c16:uniqueId val="{00001B8F-0635-4DDC-93D6-3B744CECD2B8}"/>
              </c:ext>
            </c:extLst>
          </c:dPt>
          <c:dPt>
            <c:idx val="3528"/>
            <c:bubble3D val="0"/>
            <c:spPr>
              <a:solidFill>
                <a:schemeClr val="accent1">
                  <a:lumMod val="80000"/>
                </a:schemeClr>
              </a:solidFill>
              <a:ln w="6350">
                <a:noFill/>
              </a:ln>
              <a:effectLst/>
            </c:spPr>
            <c:extLst>
              <c:ext xmlns:c16="http://schemas.microsoft.com/office/drawing/2014/chart" uri="{C3380CC4-5D6E-409C-BE32-E72D297353CC}">
                <c16:uniqueId val="{00001B91-0635-4DDC-93D6-3B744CECD2B8}"/>
              </c:ext>
            </c:extLst>
          </c:dPt>
          <c:dPt>
            <c:idx val="3529"/>
            <c:bubble3D val="0"/>
            <c:spPr>
              <a:solidFill>
                <a:schemeClr val="accent2">
                  <a:lumMod val="80000"/>
                </a:schemeClr>
              </a:solidFill>
              <a:ln w="6350">
                <a:noFill/>
              </a:ln>
              <a:effectLst/>
            </c:spPr>
            <c:extLst>
              <c:ext xmlns:c16="http://schemas.microsoft.com/office/drawing/2014/chart" uri="{C3380CC4-5D6E-409C-BE32-E72D297353CC}">
                <c16:uniqueId val="{00001B93-0635-4DDC-93D6-3B744CECD2B8}"/>
              </c:ext>
            </c:extLst>
          </c:dPt>
          <c:dPt>
            <c:idx val="3530"/>
            <c:bubble3D val="0"/>
            <c:spPr>
              <a:solidFill>
                <a:schemeClr val="accent3">
                  <a:lumMod val="80000"/>
                </a:schemeClr>
              </a:solidFill>
              <a:ln w="6350">
                <a:noFill/>
              </a:ln>
              <a:effectLst/>
            </c:spPr>
            <c:extLst>
              <c:ext xmlns:c16="http://schemas.microsoft.com/office/drawing/2014/chart" uri="{C3380CC4-5D6E-409C-BE32-E72D297353CC}">
                <c16:uniqueId val="{00001B95-0635-4DDC-93D6-3B744CECD2B8}"/>
              </c:ext>
            </c:extLst>
          </c:dPt>
          <c:dPt>
            <c:idx val="3531"/>
            <c:bubble3D val="0"/>
            <c:spPr>
              <a:solidFill>
                <a:schemeClr val="accent4">
                  <a:lumMod val="80000"/>
                </a:schemeClr>
              </a:solidFill>
              <a:ln w="6350">
                <a:noFill/>
              </a:ln>
              <a:effectLst/>
            </c:spPr>
            <c:extLst>
              <c:ext xmlns:c16="http://schemas.microsoft.com/office/drawing/2014/chart" uri="{C3380CC4-5D6E-409C-BE32-E72D297353CC}">
                <c16:uniqueId val="{00001B97-0635-4DDC-93D6-3B744CECD2B8}"/>
              </c:ext>
            </c:extLst>
          </c:dPt>
          <c:dPt>
            <c:idx val="3532"/>
            <c:bubble3D val="0"/>
            <c:spPr>
              <a:solidFill>
                <a:schemeClr val="accent5">
                  <a:lumMod val="80000"/>
                </a:schemeClr>
              </a:solidFill>
              <a:ln w="6350">
                <a:noFill/>
              </a:ln>
              <a:effectLst/>
            </c:spPr>
            <c:extLst>
              <c:ext xmlns:c16="http://schemas.microsoft.com/office/drawing/2014/chart" uri="{C3380CC4-5D6E-409C-BE32-E72D297353CC}">
                <c16:uniqueId val="{00001B99-0635-4DDC-93D6-3B744CECD2B8}"/>
              </c:ext>
            </c:extLst>
          </c:dPt>
          <c:dPt>
            <c:idx val="3533"/>
            <c:bubble3D val="0"/>
            <c:spPr>
              <a:solidFill>
                <a:schemeClr val="accent6">
                  <a:lumMod val="80000"/>
                </a:schemeClr>
              </a:solidFill>
              <a:ln w="6350">
                <a:noFill/>
              </a:ln>
              <a:effectLst/>
            </c:spPr>
            <c:extLst>
              <c:ext xmlns:c16="http://schemas.microsoft.com/office/drawing/2014/chart" uri="{C3380CC4-5D6E-409C-BE32-E72D297353CC}">
                <c16:uniqueId val="{00001B9B-0635-4DDC-93D6-3B744CECD2B8}"/>
              </c:ext>
            </c:extLst>
          </c:dPt>
          <c:dPt>
            <c:idx val="3534"/>
            <c:bubble3D val="0"/>
            <c:spPr>
              <a:solidFill>
                <a:schemeClr val="accent1">
                  <a:lumMod val="60000"/>
                  <a:lumOff val="40000"/>
                </a:schemeClr>
              </a:solidFill>
              <a:ln w="6350">
                <a:noFill/>
              </a:ln>
              <a:effectLst/>
            </c:spPr>
            <c:extLst>
              <c:ext xmlns:c16="http://schemas.microsoft.com/office/drawing/2014/chart" uri="{C3380CC4-5D6E-409C-BE32-E72D297353CC}">
                <c16:uniqueId val="{00001B9D-0635-4DDC-93D6-3B744CECD2B8}"/>
              </c:ext>
            </c:extLst>
          </c:dPt>
          <c:dPt>
            <c:idx val="3535"/>
            <c:bubble3D val="0"/>
            <c:spPr>
              <a:solidFill>
                <a:schemeClr val="accent2">
                  <a:lumMod val="60000"/>
                  <a:lumOff val="40000"/>
                </a:schemeClr>
              </a:solidFill>
              <a:ln w="6350">
                <a:noFill/>
              </a:ln>
              <a:effectLst/>
            </c:spPr>
            <c:extLst>
              <c:ext xmlns:c16="http://schemas.microsoft.com/office/drawing/2014/chart" uri="{C3380CC4-5D6E-409C-BE32-E72D297353CC}">
                <c16:uniqueId val="{00001B9F-0635-4DDC-93D6-3B744CECD2B8}"/>
              </c:ext>
            </c:extLst>
          </c:dPt>
          <c:dPt>
            <c:idx val="3536"/>
            <c:bubble3D val="0"/>
            <c:spPr>
              <a:solidFill>
                <a:schemeClr val="accent3">
                  <a:lumMod val="60000"/>
                  <a:lumOff val="40000"/>
                </a:schemeClr>
              </a:solidFill>
              <a:ln w="6350">
                <a:noFill/>
              </a:ln>
              <a:effectLst/>
            </c:spPr>
            <c:extLst>
              <c:ext xmlns:c16="http://schemas.microsoft.com/office/drawing/2014/chart" uri="{C3380CC4-5D6E-409C-BE32-E72D297353CC}">
                <c16:uniqueId val="{00001BA1-0635-4DDC-93D6-3B744CECD2B8}"/>
              </c:ext>
            </c:extLst>
          </c:dPt>
          <c:dPt>
            <c:idx val="3537"/>
            <c:bubble3D val="0"/>
            <c:spPr>
              <a:solidFill>
                <a:schemeClr val="accent4">
                  <a:lumMod val="60000"/>
                  <a:lumOff val="40000"/>
                </a:schemeClr>
              </a:solidFill>
              <a:ln w="6350">
                <a:noFill/>
              </a:ln>
              <a:effectLst/>
            </c:spPr>
            <c:extLst>
              <c:ext xmlns:c16="http://schemas.microsoft.com/office/drawing/2014/chart" uri="{C3380CC4-5D6E-409C-BE32-E72D297353CC}">
                <c16:uniqueId val="{00001BA3-0635-4DDC-93D6-3B744CECD2B8}"/>
              </c:ext>
            </c:extLst>
          </c:dPt>
          <c:dPt>
            <c:idx val="3538"/>
            <c:bubble3D val="0"/>
            <c:spPr>
              <a:solidFill>
                <a:schemeClr val="accent5">
                  <a:lumMod val="60000"/>
                  <a:lumOff val="40000"/>
                </a:schemeClr>
              </a:solidFill>
              <a:ln w="6350">
                <a:noFill/>
              </a:ln>
              <a:effectLst/>
            </c:spPr>
            <c:extLst>
              <c:ext xmlns:c16="http://schemas.microsoft.com/office/drawing/2014/chart" uri="{C3380CC4-5D6E-409C-BE32-E72D297353CC}">
                <c16:uniqueId val="{00001BA5-0635-4DDC-93D6-3B744CECD2B8}"/>
              </c:ext>
            </c:extLst>
          </c:dPt>
          <c:dPt>
            <c:idx val="3539"/>
            <c:bubble3D val="0"/>
            <c:spPr>
              <a:solidFill>
                <a:schemeClr val="accent6">
                  <a:lumMod val="60000"/>
                  <a:lumOff val="40000"/>
                </a:schemeClr>
              </a:solidFill>
              <a:ln w="6350">
                <a:noFill/>
              </a:ln>
              <a:effectLst/>
            </c:spPr>
            <c:extLst>
              <c:ext xmlns:c16="http://schemas.microsoft.com/office/drawing/2014/chart" uri="{C3380CC4-5D6E-409C-BE32-E72D297353CC}">
                <c16:uniqueId val="{00001BA7-0635-4DDC-93D6-3B744CECD2B8}"/>
              </c:ext>
            </c:extLst>
          </c:dPt>
          <c:dPt>
            <c:idx val="3540"/>
            <c:bubble3D val="0"/>
            <c:spPr>
              <a:solidFill>
                <a:schemeClr val="accent1">
                  <a:lumMod val="50000"/>
                </a:schemeClr>
              </a:solidFill>
              <a:ln w="6350">
                <a:noFill/>
              </a:ln>
              <a:effectLst/>
            </c:spPr>
            <c:extLst>
              <c:ext xmlns:c16="http://schemas.microsoft.com/office/drawing/2014/chart" uri="{C3380CC4-5D6E-409C-BE32-E72D297353CC}">
                <c16:uniqueId val="{00001BA9-0635-4DDC-93D6-3B744CECD2B8}"/>
              </c:ext>
            </c:extLst>
          </c:dPt>
          <c:dPt>
            <c:idx val="3541"/>
            <c:bubble3D val="0"/>
            <c:spPr>
              <a:solidFill>
                <a:schemeClr val="accent2">
                  <a:lumMod val="50000"/>
                </a:schemeClr>
              </a:solidFill>
              <a:ln w="6350">
                <a:noFill/>
              </a:ln>
              <a:effectLst/>
            </c:spPr>
            <c:extLst>
              <c:ext xmlns:c16="http://schemas.microsoft.com/office/drawing/2014/chart" uri="{C3380CC4-5D6E-409C-BE32-E72D297353CC}">
                <c16:uniqueId val="{00001BAB-0635-4DDC-93D6-3B744CECD2B8}"/>
              </c:ext>
            </c:extLst>
          </c:dPt>
          <c:dPt>
            <c:idx val="3542"/>
            <c:bubble3D val="0"/>
            <c:spPr>
              <a:solidFill>
                <a:schemeClr val="accent3">
                  <a:lumMod val="50000"/>
                </a:schemeClr>
              </a:solidFill>
              <a:ln w="6350">
                <a:noFill/>
              </a:ln>
              <a:effectLst/>
            </c:spPr>
            <c:extLst>
              <c:ext xmlns:c16="http://schemas.microsoft.com/office/drawing/2014/chart" uri="{C3380CC4-5D6E-409C-BE32-E72D297353CC}">
                <c16:uniqueId val="{00001BAD-0635-4DDC-93D6-3B744CECD2B8}"/>
              </c:ext>
            </c:extLst>
          </c:dPt>
          <c:dPt>
            <c:idx val="3543"/>
            <c:bubble3D val="0"/>
            <c:spPr>
              <a:solidFill>
                <a:schemeClr val="accent4">
                  <a:lumMod val="50000"/>
                </a:schemeClr>
              </a:solidFill>
              <a:ln w="6350">
                <a:noFill/>
              </a:ln>
              <a:effectLst/>
            </c:spPr>
            <c:extLst>
              <c:ext xmlns:c16="http://schemas.microsoft.com/office/drawing/2014/chart" uri="{C3380CC4-5D6E-409C-BE32-E72D297353CC}">
                <c16:uniqueId val="{00001BAF-0635-4DDC-93D6-3B744CECD2B8}"/>
              </c:ext>
            </c:extLst>
          </c:dPt>
          <c:dPt>
            <c:idx val="3544"/>
            <c:bubble3D val="0"/>
            <c:spPr>
              <a:solidFill>
                <a:schemeClr val="accent5">
                  <a:lumMod val="50000"/>
                </a:schemeClr>
              </a:solidFill>
              <a:ln w="6350">
                <a:noFill/>
              </a:ln>
              <a:effectLst/>
            </c:spPr>
            <c:extLst>
              <c:ext xmlns:c16="http://schemas.microsoft.com/office/drawing/2014/chart" uri="{C3380CC4-5D6E-409C-BE32-E72D297353CC}">
                <c16:uniqueId val="{00001BB1-0635-4DDC-93D6-3B744CECD2B8}"/>
              </c:ext>
            </c:extLst>
          </c:dPt>
          <c:dPt>
            <c:idx val="3545"/>
            <c:bubble3D val="0"/>
            <c:spPr>
              <a:solidFill>
                <a:schemeClr val="accent6">
                  <a:lumMod val="50000"/>
                </a:schemeClr>
              </a:solidFill>
              <a:ln w="6350">
                <a:noFill/>
              </a:ln>
              <a:effectLst/>
            </c:spPr>
            <c:extLst>
              <c:ext xmlns:c16="http://schemas.microsoft.com/office/drawing/2014/chart" uri="{C3380CC4-5D6E-409C-BE32-E72D297353CC}">
                <c16:uniqueId val="{00001BB3-0635-4DDC-93D6-3B744CECD2B8}"/>
              </c:ext>
            </c:extLst>
          </c:dPt>
          <c:dPt>
            <c:idx val="3546"/>
            <c:bubble3D val="0"/>
            <c:spPr>
              <a:solidFill>
                <a:schemeClr val="accent1">
                  <a:lumMod val="70000"/>
                  <a:lumOff val="30000"/>
                </a:schemeClr>
              </a:solidFill>
              <a:ln w="6350">
                <a:noFill/>
              </a:ln>
              <a:effectLst/>
            </c:spPr>
            <c:extLst>
              <c:ext xmlns:c16="http://schemas.microsoft.com/office/drawing/2014/chart" uri="{C3380CC4-5D6E-409C-BE32-E72D297353CC}">
                <c16:uniqueId val="{00001BB5-0635-4DDC-93D6-3B744CECD2B8}"/>
              </c:ext>
            </c:extLst>
          </c:dPt>
          <c:dPt>
            <c:idx val="3547"/>
            <c:bubble3D val="0"/>
            <c:spPr>
              <a:solidFill>
                <a:schemeClr val="accent2">
                  <a:lumMod val="70000"/>
                  <a:lumOff val="30000"/>
                </a:schemeClr>
              </a:solidFill>
              <a:ln w="6350">
                <a:noFill/>
              </a:ln>
              <a:effectLst/>
            </c:spPr>
            <c:extLst>
              <c:ext xmlns:c16="http://schemas.microsoft.com/office/drawing/2014/chart" uri="{C3380CC4-5D6E-409C-BE32-E72D297353CC}">
                <c16:uniqueId val="{00001BB7-0635-4DDC-93D6-3B744CECD2B8}"/>
              </c:ext>
            </c:extLst>
          </c:dPt>
          <c:dPt>
            <c:idx val="3548"/>
            <c:bubble3D val="0"/>
            <c:spPr>
              <a:solidFill>
                <a:schemeClr val="accent3">
                  <a:lumMod val="70000"/>
                  <a:lumOff val="30000"/>
                </a:schemeClr>
              </a:solidFill>
              <a:ln w="6350">
                <a:noFill/>
              </a:ln>
              <a:effectLst/>
            </c:spPr>
            <c:extLst>
              <c:ext xmlns:c16="http://schemas.microsoft.com/office/drawing/2014/chart" uri="{C3380CC4-5D6E-409C-BE32-E72D297353CC}">
                <c16:uniqueId val="{00001BB9-0635-4DDC-93D6-3B744CECD2B8}"/>
              </c:ext>
            </c:extLst>
          </c:dPt>
          <c:dPt>
            <c:idx val="3549"/>
            <c:bubble3D val="0"/>
            <c:spPr>
              <a:solidFill>
                <a:schemeClr val="accent4">
                  <a:lumMod val="70000"/>
                  <a:lumOff val="30000"/>
                </a:schemeClr>
              </a:solidFill>
              <a:ln w="6350">
                <a:noFill/>
              </a:ln>
              <a:effectLst/>
            </c:spPr>
            <c:extLst>
              <c:ext xmlns:c16="http://schemas.microsoft.com/office/drawing/2014/chart" uri="{C3380CC4-5D6E-409C-BE32-E72D297353CC}">
                <c16:uniqueId val="{00001BBB-0635-4DDC-93D6-3B744CECD2B8}"/>
              </c:ext>
            </c:extLst>
          </c:dPt>
          <c:dPt>
            <c:idx val="3550"/>
            <c:bubble3D val="0"/>
            <c:spPr>
              <a:solidFill>
                <a:schemeClr val="accent5">
                  <a:lumMod val="70000"/>
                  <a:lumOff val="30000"/>
                </a:schemeClr>
              </a:solidFill>
              <a:ln w="6350">
                <a:noFill/>
              </a:ln>
              <a:effectLst/>
            </c:spPr>
            <c:extLst>
              <c:ext xmlns:c16="http://schemas.microsoft.com/office/drawing/2014/chart" uri="{C3380CC4-5D6E-409C-BE32-E72D297353CC}">
                <c16:uniqueId val="{00001BBD-0635-4DDC-93D6-3B744CECD2B8}"/>
              </c:ext>
            </c:extLst>
          </c:dPt>
          <c:dPt>
            <c:idx val="3551"/>
            <c:bubble3D val="0"/>
            <c:spPr>
              <a:solidFill>
                <a:schemeClr val="accent6">
                  <a:lumMod val="70000"/>
                  <a:lumOff val="30000"/>
                </a:schemeClr>
              </a:solidFill>
              <a:ln w="6350">
                <a:noFill/>
              </a:ln>
              <a:effectLst/>
            </c:spPr>
            <c:extLst>
              <c:ext xmlns:c16="http://schemas.microsoft.com/office/drawing/2014/chart" uri="{C3380CC4-5D6E-409C-BE32-E72D297353CC}">
                <c16:uniqueId val="{00001BBF-0635-4DDC-93D6-3B744CECD2B8}"/>
              </c:ext>
            </c:extLst>
          </c:dPt>
          <c:dPt>
            <c:idx val="3552"/>
            <c:bubble3D val="0"/>
            <c:spPr>
              <a:solidFill>
                <a:schemeClr val="accent1">
                  <a:lumMod val="70000"/>
                </a:schemeClr>
              </a:solidFill>
              <a:ln w="6350">
                <a:noFill/>
              </a:ln>
              <a:effectLst/>
            </c:spPr>
            <c:extLst>
              <c:ext xmlns:c16="http://schemas.microsoft.com/office/drawing/2014/chart" uri="{C3380CC4-5D6E-409C-BE32-E72D297353CC}">
                <c16:uniqueId val="{00001BC1-0635-4DDC-93D6-3B744CECD2B8}"/>
              </c:ext>
            </c:extLst>
          </c:dPt>
          <c:dPt>
            <c:idx val="3553"/>
            <c:bubble3D val="0"/>
            <c:spPr>
              <a:solidFill>
                <a:schemeClr val="accent2">
                  <a:lumMod val="70000"/>
                </a:schemeClr>
              </a:solidFill>
              <a:ln w="6350">
                <a:noFill/>
              </a:ln>
              <a:effectLst/>
            </c:spPr>
            <c:extLst>
              <c:ext xmlns:c16="http://schemas.microsoft.com/office/drawing/2014/chart" uri="{C3380CC4-5D6E-409C-BE32-E72D297353CC}">
                <c16:uniqueId val="{00001BC3-0635-4DDC-93D6-3B744CECD2B8}"/>
              </c:ext>
            </c:extLst>
          </c:dPt>
          <c:dPt>
            <c:idx val="3554"/>
            <c:bubble3D val="0"/>
            <c:spPr>
              <a:solidFill>
                <a:schemeClr val="accent3">
                  <a:lumMod val="70000"/>
                </a:schemeClr>
              </a:solidFill>
              <a:ln w="6350">
                <a:noFill/>
              </a:ln>
              <a:effectLst/>
            </c:spPr>
            <c:extLst>
              <c:ext xmlns:c16="http://schemas.microsoft.com/office/drawing/2014/chart" uri="{C3380CC4-5D6E-409C-BE32-E72D297353CC}">
                <c16:uniqueId val="{00001BC5-0635-4DDC-93D6-3B744CECD2B8}"/>
              </c:ext>
            </c:extLst>
          </c:dPt>
          <c:dPt>
            <c:idx val="3555"/>
            <c:bubble3D val="0"/>
            <c:spPr>
              <a:solidFill>
                <a:schemeClr val="accent4">
                  <a:lumMod val="70000"/>
                </a:schemeClr>
              </a:solidFill>
              <a:ln w="6350">
                <a:noFill/>
              </a:ln>
              <a:effectLst/>
            </c:spPr>
            <c:extLst>
              <c:ext xmlns:c16="http://schemas.microsoft.com/office/drawing/2014/chart" uri="{C3380CC4-5D6E-409C-BE32-E72D297353CC}">
                <c16:uniqueId val="{00001BC7-0635-4DDC-93D6-3B744CECD2B8}"/>
              </c:ext>
            </c:extLst>
          </c:dPt>
          <c:dPt>
            <c:idx val="3556"/>
            <c:bubble3D val="0"/>
            <c:spPr>
              <a:solidFill>
                <a:schemeClr val="accent5">
                  <a:lumMod val="70000"/>
                </a:schemeClr>
              </a:solidFill>
              <a:ln w="6350">
                <a:noFill/>
              </a:ln>
              <a:effectLst/>
            </c:spPr>
            <c:extLst>
              <c:ext xmlns:c16="http://schemas.microsoft.com/office/drawing/2014/chart" uri="{C3380CC4-5D6E-409C-BE32-E72D297353CC}">
                <c16:uniqueId val="{00001BC9-0635-4DDC-93D6-3B744CECD2B8}"/>
              </c:ext>
            </c:extLst>
          </c:dPt>
          <c:dPt>
            <c:idx val="3557"/>
            <c:bubble3D val="0"/>
            <c:spPr>
              <a:solidFill>
                <a:schemeClr val="accent6">
                  <a:lumMod val="70000"/>
                </a:schemeClr>
              </a:solidFill>
              <a:ln w="6350">
                <a:noFill/>
              </a:ln>
              <a:effectLst/>
            </c:spPr>
            <c:extLst>
              <c:ext xmlns:c16="http://schemas.microsoft.com/office/drawing/2014/chart" uri="{C3380CC4-5D6E-409C-BE32-E72D297353CC}">
                <c16:uniqueId val="{00001BCB-0635-4DDC-93D6-3B744CECD2B8}"/>
              </c:ext>
            </c:extLst>
          </c:dPt>
          <c:dPt>
            <c:idx val="3558"/>
            <c:bubble3D val="0"/>
            <c:spPr>
              <a:solidFill>
                <a:schemeClr val="accent1">
                  <a:lumMod val="50000"/>
                  <a:lumOff val="50000"/>
                </a:schemeClr>
              </a:solidFill>
              <a:ln w="6350">
                <a:noFill/>
              </a:ln>
              <a:effectLst/>
            </c:spPr>
            <c:extLst>
              <c:ext xmlns:c16="http://schemas.microsoft.com/office/drawing/2014/chart" uri="{C3380CC4-5D6E-409C-BE32-E72D297353CC}">
                <c16:uniqueId val="{00001BCD-0635-4DDC-93D6-3B744CECD2B8}"/>
              </c:ext>
            </c:extLst>
          </c:dPt>
          <c:dPt>
            <c:idx val="3559"/>
            <c:bubble3D val="0"/>
            <c:spPr>
              <a:solidFill>
                <a:schemeClr val="accent2">
                  <a:lumMod val="50000"/>
                  <a:lumOff val="50000"/>
                </a:schemeClr>
              </a:solidFill>
              <a:ln w="6350">
                <a:noFill/>
              </a:ln>
              <a:effectLst/>
            </c:spPr>
            <c:extLst>
              <c:ext xmlns:c16="http://schemas.microsoft.com/office/drawing/2014/chart" uri="{C3380CC4-5D6E-409C-BE32-E72D297353CC}">
                <c16:uniqueId val="{00001BCF-0635-4DDC-93D6-3B744CECD2B8}"/>
              </c:ext>
            </c:extLst>
          </c:dPt>
          <c:dPt>
            <c:idx val="3560"/>
            <c:bubble3D val="0"/>
            <c:spPr>
              <a:solidFill>
                <a:schemeClr val="accent3">
                  <a:lumMod val="50000"/>
                  <a:lumOff val="50000"/>
                </a:schemeClr>
              </a:solidFill>
              <a:ln w="6350">
                <a:noFill/>
              </a:ln>
              <a:effectLst/>
            </c:spPr>
            <c:extLst>
              <c:ext xmlns:c16="http://schemas.microsoft.com/office/drawing/2014/chart" uri="{C3380CC4-5D6E-409C-BE32-E72D297353CC}">
                <c16:uniqueId val="{00001BD1-0635-4DDC-93D6-3B744CECD2B8}"/>
              </c:ext>
            </c:extLst>
          </c:dPt>
          <c:dPt>
            <c:idx val="3561"/>
            <c:bubble3D val="0"/>
            <c:spPr>
              <a:solidFill>
                <a:schemeClr val="accent4">
                  <a:lumMod val="50000"/>
                  <a:lumOff val="50000"/>
                </a:schemeClr>
              </a:solidFill>
              <a:ln w="6350">
                <a:noFill/>
              </a:ln>
              <a:effectLst/>
            </c:spPr>
            <c:extLst>
              <c:ext xmlns:c16="http://schemas.microsoft.com/office/drawing/2014/chart" uri="{C3380CC4-5D6E-409C-BE32-E72D297353CC}">
                <c16:uniqueId val="{00001BD3-0635-4DDC-93D6-3B744CECD2B8}"/>
              </c:ext>
            </c:extLst>
          </c:dPt>
          <c:dPt>
            <c:idx val="3562"/>
            <c:bubble3D val="0"/>
            <c:spPr>
              <a:solidFill>
                <a:schemeClr val="accent5">
                  <a:lumMod val="50000"/>
                  <a:lumOff val="50000"/>
                </a:schemeClr>
              </a:solidFill>
              <a:ln w="6350">
                <a:noFill/>
              </a:ln>
              <a:effectLst/>
            </c:spPr>
            <c:extLst>
              <c:ext xmlns:c16="http://schemas.microsoft.com/office/drawing/2014/chart" uri="{C3380CC4-5D6E-409C-BE32-E72D297353CC}">
                <c16:uniqueId val="{00001BD5-0635-4DDC-93D6-3B744CECD2B8}"/>
              </c:ext>
            </c:extLst>
          </c:dPt>
          <c:dPt>
            <c:idx val="3563"/>
            <c:bubble3D val="0"/>
            <c:spPr>
              <a:solidFill>
                <a:schemeClr val="accent6">
                  <a:lumMod val="50000"/>
                  <a:lumOff val="50000"/>
                </a:schemeClr>
              </a:solidFill>
              <a:ln w="6350">
                <a:noFill/>
              </a:ln>
              <a:effectLst/>
            </c:spPr>
            <c:extLst>
              <c:ext xmlns:c16="http://schemas.microsoft.com/office/drawing/2014/chart" uri="{C3380CC4-5D6E-409C-BE32-E72D297353CC}">
                <c16:uniqueId val="{00001BD7-0635-4DDC-93D6-3B744CECD2B8}"/>
              </c:ext>
            </c:extLst>
          </c:dPt>
          <c:dPt>
            <c:idx val="3564"/>
            <c:bubble3D val="0"/>
            <c:spPr>
              <a:solidFill>
                <a:schemeClr val="accent1"/>
              </a:solidFill>
              <a:ln w="6350">
                <a:noFill/>
              </a:ln>
              <a:effectLst/>
            </c:spPr>
            <c:extLst>
              <c:ext xmlns:c16="http://schemas.microsoft.com/office/drawing/2014/chart" uri="{C3380CC4-5D6E-409C-BE32-E72D297353CC}">
                <c16:uniqueId val="{00001BD9-0635-4DDC-93D6-3B744CECD2B8}"/>
              </c:ext>
            </c:extLst>
          </c:dPt>
          <c:dPt>
            <c:idx val="3565"/>
            <c:bubble3D val="0"/>
            <c:spPr>
              <a:solidFill>
                <a:schemeClr val="accent2"/>
              </a:solidFill>
              <a:ln w="6350">
                <a:noFill/>
              </a:ln>
              <a:effectLst/>
            </c:spPr>
            <c:extLst>
              <c:ext xmlns:c16="http://schemas.microsoft.com/office/drawing/2014/chart" uri="{C3380CC4-5D6E-409C-BE32-E72D297353CC}">
                <c16:uniqueId val="{00001BDB-0635-4DDC-93D6-3B744CECD2B8}"/>
              </c:ext>
            </c:extLst>
          </c:dPt>
          <c:dPt>
            <c:idx val="3566"/>
            <c:bubble3D val="0"/>
            <c:spPr>
              <a:solidFill>
                <a:schemeClr val="accent3"/>
              </a:solidFill>
              <a:ln w="6350">
                <a:noFill/>
              </a:ln>
              <a:effectLst/>
            </c:spPr>
            <c:extLst>
              <c:ext xmlns:c16="http://schemas.microsoft.com/office/drawing/2014/chart" uri="{C3380CC4-5D6E-409C-BE32-E72D297353CC}">
                <c16:uniqueId val="{00001BDD-0635-4DDC-93D6-3B744CECD2B8}"/>
              </c:ext>
            </c:extLst>
          </c:dPt>
          <c:dPt>
            <c:idx val="3567"/>
            <c:bubble3D val="0"/>
            <c:spPr>
              <a:solidFill>
                <a:schemeClr val="accent4"/>
              </a:solidFill>
              <a:ln w="6350">
                <a:noFill/>
              </a:ln>
              <a:effectLst/>
            </c:spPr>
            <c:extLst>
              <c:ext xmlns:c16="http://schemas.microsoft.com/office/drawing/2014/chart" uri="{C3380CC4-5D6E-409C-BE32-E72D297353CC}">
                <c16:uniqueId val="{00001BDF-0635-4DDC-93D6-3B744CECD2B8}"/>
              </c:ext>
            </c:extLst>
          </c:dPt>
          <c:dPt>
            <c:idx val="3568"/>
            <c:bubble3D val="0"/>
            <c:spPr>
              <a:solidFill>
                <a:schemeClr val="accent5"/>
              </a:solidFill>
              <a:ln w="6350">
                <a:noFill/>
              </a:ln>
              <a:effectLst/>
            </c:spPr>
            <c:extLst>
              <c:ext xmlns:c16="http://schemas.microsoft.com/office/drawing/2014/chart" uri="{C3380CC4-5D6E-409C-BE32-E72D297353CC}">
                <c16:uniqueId val="{00001BE1-0635-4DDC-93D6-3B744CECD2B8}"/>
              </c:ext>
            </c:extLst>
          </c:dPt>
          <c:dPt>
            <c:idx val="3569"/>
            <c:bubble3D val="0"/>
            <c:spPr>
              <a:solidFill>
                <a:schemeClr val="accent6"/>
              </a:solidFill>
              <a:ln w="6350">
                <a:noFill/>
              </a:ln>
              <a:effectLst/>
            </c:spPr>
            <c:extLst>
              <c:ext xmlns:c16="http://schemas.microsoft.com/office/drawing/2014/chart" uri="{C3380CC4-5D6E-409C-BE32-E72D297353CC}">
                <c16:uniqueId val="{00001BE3-0635-4DDC-93D6-3B744CECD2B8}"/>
              </c:ext>
            </c:extLst>
          </c:dPt>
          <c:dPt>
            <c:idx val="3570"/>
            <c:bubble3D val="0"/>
            <c:spPr>
              <a:solidFill>
                <a:schemeClr val="accent1">
                  <a:lumMod val="60000"/>
                </a:schemeClr>
              </a:solidFill>
              <a:ln w="6350">
                <a:noFill/>
              </a:ln>
              <a:effectLst/>
            </c:spPr>
            <c:extLst>
              <c:ext xmlns:c16="http://schemas.microsoft.com/office/drawing/2014/chart" uri="{C3380CC4-5D6E-409C-BE32-E72D297353CC}">
                <c16:uniqueId val="{00001BE5-0635-4DDC-93D6-3B744CECD2B8}"/>
              </c:ext>
            </c:extLst>
          </c:dPt>
          <c:dPt>
            <c:idx val="3571"/>
            <c:bubble3D val="0"/>
            <c:spPr>
              <a:solidFill>
                <a:schemeClr val="accent2">
                  <a:lumMod val="60000"/>
                </a:schemeClr>
              </a:solidFill>
              <a:ln w="6350">
                <a:noFill/>
              </a:ln>
              <a:effectLst/>
            </c:spPr>
            <c:extLst>
              <c:ext xmlns:c16="http://schemas.microsoft.com/office/drawing/2014/chart" uri="{C3380CC4-5D6E-409C-BE32-E72D297353CC}">
                <c16:uniqueId val="{00001BE7-0635-4DDC-93D6-3B744CECD2B8}"/>
              </c:ext>
            </c:extLst>
          </c:dPt>
          <c:dPt>
            <c:idx val="3572"/>
            <c:bubble3D val="0"/>
            <c:spPr>
              <a:solidFill>
                <a:schemeClr val="accent3">
                  <a:lumMod val="60000"/>
                </a:schemeClr>
              </a:solidFill>
              <a:ln w="6350">
                <a:noFill/>
              </a:ln>
              <a:effectLst/>
            </c:spPr>
            <c:extLst>
              <c:ext xmlns:c16="http://schemas.microsoft.com/office/drawing/2014/chart" uri="{C3380CC4-5D6E-409C-BE32-E72D297353CC}">
                <c16:uniqueId val="{00001BE9-0635-4DDC-93D6-3B744CECD2B8}"/>
              </c:ext>
            </c:extLst>
          </c:dPt>
          <c:dPt>
            <c:idx val="3573"/>
            <c:bubble3D val="0"/>
            <c:spPr>
              <a:solidFill>
                <a:schemeClr val="accent4">
                  <a:lumMod val="60000"/>
                </a:schemeClr>
              </a:solidFill>
              <a:ln w="6350">
                <a:noFill/>
              </a:ln>
              <a:effectLst/>
            </c:spPr>
            <c:extLst>
              <c:ext xmlns:c16="http://schemas.microsoft.com/office/drawing/2014/chart" uri="{C3380CC4-5D6E-409C-BE32-E72D297353CC}">
                <c16:uniqueId val="{00001BEB-0635-4DDC-93D6-3B744CECD2B8}"/>
              </c:ext>
            </c:extLst>
          </c:dPt>
          <c:dPt>
            <c:idx val="3574"/>
            <c:bubble3D val="0"/>
            <c:spPr>
              <a:solidFill>
                <a:schemeClr val="accent5">
                  <a:lumMod val="60000"/>
                </a:schemeClr>
              </a:solidFill>
              <a:ln w="6350">
                <a:noFill/>
              </a:ln>
              <a:effectLst/>
            </c:spPr>
            <c:extLst>
              <c:ext xmlns:c16="http://schemas.microsoft.com/office/drawing/2014/chart" uri="{C3380CC4-5D6E-409C-BE32-E72D297353CC}">
                <c16:uniqueId val="{00001BED-0635-4DDC-93D6-3B744CECD2B8}"/>
              </c:ext>
            </c:extLst>
          </c:dPt>
          <c:dPt>
            <c:idx val="3575"/>
            <c:bubble3D val="0"/>
            <c:spPr>
              <a:solidFill>
                <a:schemeClr val="accent6">
                  <a:lumMod val="60000"/>
                </a:schemeClr>
              </a:solidFill>
              <a:ln w="6350">
                <a:noFill/>
              </a:ln>
              <a:effectLst/>
            </c:spPr>
            <c:extLst>
              <c:ext xmlns:c16="http://schemas.microsoft.com/office/drawing/2014/chart" uri="{C3380CC4-5D6E-409C-BE32-E72D297353CC}">
                <c16:uniqueId val="{00001BEF-0635-4DDC-93D6-3B744CECD2B8}"/>
              </c:ext>
            </c:extLst>
          </c:dPt>
          <c:dPt>
            <c:idx val="3576"/>
            <c:bubble3D val="0"/>
            <c:spPr>
              <a:solidFill>
                <a:schemeClr val="accent1">
                  <a:lumMod val="80000"/>
                  <a:lumOff val="20000"/>
                </a:schemeClr>
              </a:solidFill>
              <a:ln w="6350">
                <a:noFill/>
              </a:ln>
              <a:effectLst/>
            </c:spPr>
            <c:extLst>
              <c:ext xmlns:c16="http://schemas.microsoft.com/office/drawing/2014/chart" uri="{C3380CC4-5D6E-409C-BE32-E72D297353CC}">
                <c16:uniqueId val="{00001BF1-0635-4DDC-93D6-3B744CECD2B8}"/>
              </c:ext>
            </c:extLst>
          </c:dPt>
          <c:dPt>
            <c:idx val="3577"/>
            <c:bubble3D val="0"/>
            <c:spPr>
              <a:solidFill>
                <a:schemeClr val="accent2">
                  <a:lumMod val="80000"/>
                  <a:lumOff val="20000"/>
                </a:schemeClr>
              </a:solidFill>
              <a:ln w="6350">
                <a:noFill/>
              </a:ln>
              <a:effectLst/>
            </c:spPr>
            <c:extLst>
              <c:ext xmlns:c16="http://schemas.microsoft.com/office/drawing/2014/chart" uri="{C3380CC4-5D6E-409C-BE32-E72D297353CC}">
                <c16:uniqueId val="{00001BF3-0635-4DDC-93D6-3B744CECD2B8}"/>
              </c:ext>
            </c:extLst>
          </c:dPt>
          <c:dPt>
            <c:idx val="3578"/>
            <c:bubble3D val="0"/>
            <c:spPr>
              <a:solidFill>
                <a:schemeClr val="accent3">
                  <a:lumMod val="80000"/>
                  <a:lumOff val="20000"/>
                </a:schemeClr>
              </a:solidFill>
              <a:ln w="6350">
                <a:noFill/>
              </a:ln>
              <a:effectLst/>
            </c:spPr>
            <c:extLst>
              <c:ext xmlns:c16="http://schemas.microsoft.com/office/drawing/2014/chart" uri="{C3380CC4-5D6E-409C-BE32-E72D297353CC}">
                <c16:uniqueId val="{00001BF5-0635-4DDC-93D6-3B744CECD2B8}"/>
              </c:ext>
            </c:extLst>
          </c:dPt>
          <c:dPt>
            <c:idx val="3579"/>
            <c:bubble3D val="0"/>
            <c:spPr>
              <a:solidFill>
                <a:schemeClr val="accent4">
                  <a:lumMod val="80000"/>
                  <a:lumOff val="20000"/>
                </a:schemeClr>
              </a:solidFill>
              <a:ln w="6350">
                <a:noFill/>
              </a:ln>
              <a:effectLst/>
            </c:spPr>
            <c:extLst>
              <c:ext xmlns:c16="http://schemas.microsoft.com/office/drawing/2014/chart" uri="{C3380CC4-5D6E-409C-BE32-E72D297353CC}">
                <c16:uniqueId val="{00001BF7-0635-4DDC-93D6-3B744CECD2B8}"/>
              </c:ext>
            </c:extLst>
          </c:dPt>
          <c:dPt>
            <c:idx val="3580"/>
            <c:bubble3D val="0"/>
            <c:spPr>
              <a:solidFill>
                <a:schemeClr val="accent5">
                  <a:lumMod val="80000"/>
                  <a:lumOff val="20000"/>
                </a:schemeClr>
              </a:solidFill>
              <a:ln w="6350">
                <a:noFill/>
              </a:ln>
              <a:effectLst/>
            </c:spPr>
            <c:extLst>
              <c:ext xmlns:c16="http://schemas.microsoft.com/office/drawing/2014/chart" uri="{C3380CC4-5D6E-409C-BE32-E72D297353CC}">
                <c16:uniqueId val="{00001BF9-0635-4DDC-93D6-3B744CECD2B8}"/>
              </c:ext>
            </c:extLst>
          </c:dPt>
          <c:dPt>
            <c:idx val="3581"/>
            <c:bubble3D val="0"/>
            <c:spPr>
              <a:solidFill>
                <a:schemeClr val="accent6">
                  <a:lumMod val="80000"/>
                  <a:lumOff val="20000"/>
                </a:schemeClr>
              </a:solidFill>
              <a:ln w="6350">
                <a:noFill/>
              </a:ln>
              <a:effectLst/>
            </c:spPr>
            <c:extLst>
              <c:ext xmlns:c16="http://schemas.microsoft.com/office/drawing/2014/chart" uri="{C3380CC4-5D6E-409C-BE32-E72D297353CC}">
                <c16:uniqueId val="{00001BFB-0635-4DDC-93D6-3B744CECD2B8}"/>
              </c:ext>
            </c:extLst>
          </c:dPt>
          <c:dPt>
            <c:idx val="3582"/>
            <c:bubble3D val="0"/>
            <c:spPr>
              <a:solidFill>
                <a:schemeClr val="accent1">
                  <a:lumMod val="80000"/>
                </a:schemeClr>
              </a:solidFill>
              <a:ln w="6350">
                <a:noFill/>
              </a:ln>
              <a:effectLst/>
            </c:spPr>
            <c:extLst>
              <c:ext xmlns:c16="http://schemas.microsoft.com/office/drawing/2014/chart" uri="{C3380CC4-5D6E-409C-BE32-E72D297353CC}">
                <c16:uniqueId val="{00001BFD-0635-4DDC-93D6-3B744CECD2B8}"/>
              </c:ext>
            </c:extLst>
          </c:dPt>
          <c:dPt>
            <c:idx val="3583"/>
            <c:bubble3D val="0"/>
            <c:spPr>
              <a:solidFill>
                <a:schemeClr val="accent2">
                  <a:lumMod val="80000"/>
                </a:schemeClr>
              </a:solidFill>
              <a:ln w="6350">
                <a:noFill/>
              </a:ln>
              <a:effectLst/>
            </c:spPr>
            <c:extLst>
              <c:ext xmlns:c16="http://schemas.microsoft.com/office/drawing/2014/chart" uri="{C3380CC4-5D6E-409C-BE32-E72D297353CC}">
                <c16:uniqueId val="{00001BFF-0635-4DDC-93D6-3B744CECD2B8}"/>
              </c:ext>
            </c:extLst>
          </c:dPt>
          <c:dPt>
            <c:idx val="3584"/>
            <c:bubble3D val="0"/>
            <c:spPr>
              <a:solidFill>
                <a:schemeClr val="accent3">
                  <a:lumMod val="80000"/>
                </a:schemeClr>
              </a:solidFill>
              <a:ln w="6350">
                <a:noFill/>
              </a:ln>
              <a:effectLst/>
            </c:spPr>
            <c:extLst>
              <c:ext xmlns:c16="http://schemas.microsoft.com/office/drawing/2014/chart" uri="{C3380CC4-5D6E-409C-BE32-E72D297353CC}">
                <c16:uniqueId val="{00001C01-0635-4DDC-93D6-3B744CECD2B8}"/>
              </c:ext>
            </c:extLst>
          </c:dPt>
          <c:dPt>
            <c:idx val="3585"/>
            <c:bubble3D val="0"/>
            <c:spPr>
              <a:solidFill>
                <a:schemeClr val="accent4">
                  <a:lumMod val="80000"/>
                </a:schemeClr>
              </a:solidFill>
              <a:ln w="6350">
                <a:noFill/>
              </a:ln>
              <a:effectLst/>
            </c:spPr>
            <c:extLst>
              <c:ext xmlns:c16="http://schemas.microsoft.com/office/drawing/2014/chart" uri="{C3380CC4-5D6E-409C-BE32-E72D297353CC}">
                <c16:uniqueId val="{00001C03-0635-4DDC-93D6-3B744CECD2B8}"/>
              </c:ext>
            </c:extLst>
          </c:dPt>
          <c:dPt>
            <c:idx val="3586"/>
            <c:bubble3D val="0"/>
            <c:spPr>
              <a:solidFill>
                <a:schemeClr val="accent5">
                  <a:lumMod val="80000"/>
                </a:schemeClr>
              </a:solidFill>
              <a:ln w="6350">
                <a:noFill/>
              </a:ln>
              <a:effectLst/>
            </c:spPr>
            <c:extLst>
              <c:ext xmlns:c16="http://schemas.microsoft.com/office/drawing/2014/chart" uri="{C3380CC4-5D6E-409C-BE32-E72D297353CC}">
                <c16:uniqueId val="{00001C05-0635-4DDC-93D6-3B744CECD2B8}"/>
              </c:ext>
            </c:extLst>
          </c:dPt>
          <c:dPt>
            <c:idx val="3587"/>
            <c:bubble3D val="0"/>
            <c:spPr>
              <a:solidFill>
                <a:schemeClr val="accent6">
                  <a:lumMod val="80000"/>
                </a:schemeClr>
              </a:solidFill>
              <a:ln w="6350">
                <a:noFill/>
              </a:ln>
              <a:effectLst/>
            </c:spPr>
            <c:extLst>
              <c:ext xmlns:c16="http://schemas.microsoft.com/office/drawing/2014/chart" uri="{C3380CC4-5D6E-409C-BE32-E72D297353CC}">
                <c16:uniqueId val="{00001C07-0635-4DDC-93D6-3B744CECD2B8}"/>
              </c:ext>
            </c:extLst>
          </c:dPt>
          <c:dPt>
            <c:idx val="3588"/>
            <c:bubble3D val="0"/>
            <c:spPr>
              <a:solidFill>
                <a:schemeClr val="accent1">
                  <a:lumMod val="60000"/>
                  <a:lumOff val="40000"/>
                </a:schemeClr>
              </a:solidFill>
              <a:ln w="6350">
                <a:noFill/>
              </a:ln>
              <a:effectLst/>
            </c:spPr>
            <c:extLst>
              <c:ext xmlns:c16="http://schemas.microsoft.com/office/drawing/2014/chart" uri="{C3380CC4-5D6E-409C-BE32-E72D297353CC}">
                <c16:uniqueId val="{00001C09-0635-4DDC-93D6-3B744CECD2B8}"/>
              </c:ext>
            </c:extLst>
          </c:dPt>
          <c:dPt>
            <c:idx val="3589"/>
            <c:bubble3D val="0"/>
            <c:spPr>
              <a:solidFill>
                <a:schemeClr val="accent2">
                  <a:lumMod val="60000"/>
                  <a:lumOff val="40000"/>
                </a:schemeClr>
              </a:solidFill>
              <a:ln w="6350">
                <a:noFill/>
              </a:ln>
              <a:effectLst/>
            </c:spPr>
            <c:extLst>
              <c:ext xmlns:c16="http://schemas.microsoft.com/office/drawing/2014/chart" uri="{C3380CC4-5D6E-409C-BE32-E72D297353CC}">
                <c16:uniqueId val="{00001C0B-0635-4DDC-93D6-3B744CECD2B8}"/>
              </c:ext>
            </c:extLst>
          </c:dPt>
          <c:dPt>
            <c:idx val="3590"/>
            <c:bubble3D val="0"/>
            <c:spPr>
              <a:solidFill>
                <a:schemeClr val="accent3">
                  <a:lumMod val="60000"/>
                  <a:lumOff val="40000"/>
                </a:schemeClr>
              </a:solidFill>
              <a:ln w="6350">
                <a:noFill/>
              </a:ln>
              <a:effectLst/>
            </c:spPr>
            <c:extLst>
              <c:ext xmlns:c16="http://schemas.microsoft.com/office/drawing/2014/chart" uri="{C3380CC4-5D6E-409C-BE32-E72D297353CC}">
                <c16:uniqueId val="{00001C0D-0635-4DDC-93D6-3B744CECD2B8}"/>
              </c:ext>
            </c:extLst>
          </c:dPt>
          <c:dPt>
            <c:idx val="3591"/>
            <c:bubble3D val="0"/>
            <c:spPr>
              <a:solidFill>
                <a:schemeClr val="accent4">
                  <a:lumMod val="60000"/>
                  <a:lumOff val="40000"/>
                </a:schemeClr>
              </a:solidFill>
              <a:ln w="6350">
                <a:noFill/>
              </a:ln>
              <a:effectLst/>
            </c:spPr>
            <c:extLst>
              <c:ext xmlns:c16="http://schemas.microsoft.com/office/drawing/2014/chart" uri="{C3380CC4-5D6E-409C-BE32-E72D297353CC}">
                <c16:uniqueId val="{00001C0F-0635-4DDC-93D6-3B744CECD2B8}"/>
              </c:ext>
            </c:extLst>
          </c:dPt>
          <c:dPt>
            <c:idx val="3592"/>
            <c:bubble3D val="0"/>
            <c:spPr>
              <a:solidFill>
                <a:schemeClr val="accent5">
                  <a:lumMod val="60000"/>
                  <a:lumOff val="40000"/>
                </a:schemeClr>
              </a:solidFill>
              <a:ln w="6350">
                <a:noFill/>
              </a:ln>
              <a:effectLst/>
            </c:spPr>
            <c:extLst>
              <c:ext xmlns:c16="http://schemas.microsoft.com/office/drawing/2014/chart" uri="{C3380CC4-5D6E-409C-BE32-E72D297353CC}">
                <c16:uniqueId val="{00001C11-0635-4DDC-93D6-3B744CECD2B8}"/>
              </c:ext>
            </c:extLst>
          </c:dPt>
          <c:dPt>
            <c:idx val="3593"/>
            <c:bubble3D val="0"/>
            <c:spPr>
              <a:solidFill>
                <a:schemeClr val="accent6">
                  <a:lumMod val="60000"/>
                  <a:lumOff val="40000"/>
                </a:schemeClr>
              </a:solidFill>
              <a:ln w="6350">
                <a:noFill/>
              </a:ln>
              <a:effectLst/>
            </c:spPr>
            <c:extLst>
              <c:ext xmlns:c16="http://schemas.microsoft.com/office/drawing/2014/chart" uri="{C3380CC4-5D6E-409C-BE32-E72D297353CC}">
                <c16:uniqueId val="{00001C13-0635-4DDC-93D6-3B744CECD2B8}"/>
              </c:ext>
            </c:extLst>
          </c:dPt>
          <c:dPt>
            <c:idx val="3594"/>
            <c:bubble3D val="0"/>
            <c:spPr>
              <a:solidFill>
                <a:schemeClr val="accent1">
                  <a:lumMod val="50000"/>
                </a:schemeClr>
              </a:solidFill>
              <a:ln w="6350">
                <a:noFill/>
              </a:ln>
              <a:effectLst/>
            </c:spPr>
            <c:extLst>
              <c:ext xmlns:c16="http://schemas.microsoft.com/office/drawing/2014/chart" uri="{C3380CC4-5D6E-409C-BE32-E72D297353CC}">
                <c16:uniqueId val="{00001C15-0635-4DDC-93D6-3B744CECD2B8}"/>
              </c:ext>
            </c:extLst>
          </c:dPt>
          <c:dPt>
            <c:idx val="3595"/>
            <c:bubble3D val="0"/>
            <c:spPr>
              <a:solidFill>
                <a:schemeClr val="accent2">
                  <a:lumMod val="50000"/>
                </a:schemeClr>
              </a:solidFill>
              <a:ln w="6350">
                <a:noFill/>
              </a:ln>
              <a:effectLst/>
            </c:spPr>
            <c:extLst>
              <c:ext xmlns:c16="http://schemas.microsoft.com/office/drawing/2014/chart" uri="{C3380CC4-5D6E-409C-BE32-E72D297353CC}">
                <c16:uniqueId val="{00001C17-0635-4DDC-93D6-3B744CECD2B8}"/>
              </c:ext>
            </c:extLst>
          </c:dPt>
          <c:dPt>
            <c:idx val="3596"/>
            <c:bubble3D val="0"/>
            <c:spPr>
              <a:solidFill>
                <a:schemeClr val="accent3">
                  <a:lumMod val="50000"/>
                </a:schemeClr>
              </a:solidFill>
              <a:ln w="6350">
                <a:noFill/>
              </a:ln>
              <a:effectLst/>
            </c:spPr>
            <c:extLst>
              <c:ext xmlns:c16="http://schemas.microsoft.com/office/drawing/2014/chart" uri="{C3380CC4-5D6E-409C-BE32-E72D297353CC}">
                <c16:uniqueId val="{00001C19-0635-4DDC-93D6-3B744CECD2B8}"/>
              </c:ext>
            </c:extLst>
          </c:dPt>
          <c:dPt>
            <c:idx val="3597"/>
            <c:bubble3D val="0"/>
            <c:spPr>
              <a:solidFill>
                <a:schemeClr val="accent4">
                  <a:lumMod val="50000"/>
                </a:schemeClr>
              </a:solidFill>
              <a:ln w="6350">
                <a:noFill/>
              </a:ln>
              <a:effectLst/>
            </c:spPr>
            <c:extLst>
              <c:ext xmlns:c16="http://schemas.microsoft.com/office/drawing/2014/chart" uri="{C3380CC4-5D6E-409C-BE32-E72D297353CC}">
                <c16:uniqueId val="{00001C1B-0635-4DDC-93D6-3B744CECD2B8}"/>
              </c:ext>
            </c:extLst>
          </c:dPt>
          <c:dPt>
            <c:idx val="3598"/>
            <c:bubble3D val="0"/>
            <c:spPr>
              <a:solidFill>
                <a:schemeClr val="accent5">
                  <a:lumMod val="50000"/>
                </a:schemeClr>
              </a:solidFill>
              <a:ln w="6350">
                <a:noFill/>
              </a:ln>
              <a:effectLst/>
            </c:spPr>
            <c:extLst>
              <c:ext xmlns:c16="http://schemas.microsoft.com/office/drawing/2014/chart" uri="{C3380CC4-5D6E-409C-BE32-E72D297353CC}">
                <c16:uniqueId val="{00001C1D-0635-4DDC-93D6-3B744CECD2B8}"/>
              </c:ext>
            </c:extLst>
          </c:dPt>
          <c:dPt>
            <c:idx val="3599"/>
            <c:bubble3D val="0"/>
            <c:spPr>
              <a:solidFill>
                <a:schemeClr val="accent6">
                  <a:lumMod val="50000"/>
                </a:schemeClr>
              </a:solidFill>
              <a:ln w="6350">
                <a:noFill/>
              </a:ln>
              <a:effectLst/>
            </c:spPr>
            <c:extLst>
              <c:ext xmlns:c16="http://schemas.microsoft.com/office/drawing/2014/chart" uri="{C3380CC4-5D6E-409C-BE32-E72D297353CC}">
                <c16:uniqueId val="{00001C1F-0635-4DDC-93D6-3B744CECD2B8}"/>
              </c:ext>
            </c:extLst>
          </c:dPt>
          <c:dPt>
            <c:idx val="3600"/>
            <c:bubble3D val="0"/>
            <c:spPr>
              <a:solidFill>
                <a:schemeClr val="accent1">
                  <a:lumMod val="70000"/>
                  <a:lumOff val="30000"/>
                </a:schemeClr>
              </a:solidFill>
              <a:ln w="6350">
                <a:noFill/>
              </a:ln>
              <a:effectLst/>
            </c:spPr>
            <c:extLst>
              <c:ext xmlns:c16="http://schemas.microsoft.com/office/drawing/2014/chart" uri="{C3380CC4-5D6E-409C-BE32-E72D297353CC}">
                <c16:uniqueId val="{00001C21-0635-4DDC-93D6-3B744CECD2B8}"/>
              </c:ext>
            </c:extLst>
          </c:dPt>
          <c:dPt>
            <c:idx val="3601"/>
            <c:bubble3D val="0"/>
            <c:spPr>
              <a:solidFill>
                <a:schemeClr val="accent2">
                  <a:lumMod val="70000"/>
                  <a:lumOff val="30000"/>
                </a:schemeClr>
              </a:solidFill>
              <a:ln w="6350">
                <a:noFill/>
              </a:ln>
              <a:effectLst/>
            </c:spPr>
            <c:extLst>
              <c:ext xmlns:c16="http://schemas.microsoft.com/office/drawing/2014/chart" uri="{C3380CC4-5D6E-409C-BE32-E72D297353CC}">
                <c16:uniqueId val="{00001C23-0635-4DDC-93D6-3B744CECD2B8}"/>
              </c:ext>
            </c:extLst>
          </c:dPt>
          <c:dPt>
            <c:idx val="3602"/>
            <c:bubble3D val="0"/>
            <c:spPr>
              <a:solidFill>
                <a:schemeClr val="accent3">
                  <a:lumMod val="70000"/>
                  <a:lumOff val="30000"/>
                </a:schemeClr>
              </a:solidFill>
              <a:ln w="6350">
                <a:noFill/>
              </a:ln>
              <a:effectLst/>
            </c:spPr>
            <c:extLst>
              <c:ext xmlns:c16="http://schemas.microsoft.com/office/drawing/2014/chart" uri="{C3380CC4-5D6E-409C-BE32-E72D297353CC}">
                <c16:uniqueId val="{00001C25-0635-4DDC-93D6-3B744CECD2B8}"/>
              </c:ext>
            </c:extLst>
          </c:dPt>
          <c:dPt>
            <c:idx val="3603"/>
            <c:bubble3D val="0"/>
            <c:spPr>
              <a:solidFill>
                <a:schemeClr val="accent4">
                  <a:lumMod val="70000"/>
                  <a:lumOff val="30000"/>
                </a:schemeClr>
              </a:solidFill>
              <a:ln w="6350">
                <a:noFill/>
              </a:ln>
              <a:effectLst/>
            </c:spPr>
            <c:extLst>
              <c:ext xmlns:c16="http://schemas.microsoft.com/office/drawing/2014/chart" uri="{C3380CC4-5D6E-409C-BE32-E72D297353CC}">
                <c16:uniqueId val="{00001C27-0635-4DDC-93D6-3B744CECD2B8}"/>
              </c:ext>
            </c:extLst>
          </c:dPt>
          <c:dPt>
            <c:idx val="3604"/>
            <c:bubble3D val="0"/>
            <c:spPr>
              <a:solidFill>
                <a:schemeClr val="accent5">
                  <a:lumMod val="70000"/>
                  <a:lumOff val="30000"/>
                </a:schemeClr>
              </a:solidFill>
              <a:ln w="6350">
                <a:noFill/>
              </a:ln>
              <a:effectLst/>
            </c:spPr>
            <c:extLst>
              <c:ext xmlns:c16="http://schemas.microsoft.com/office/drawing/2014/chart" uri="{C3380CC4-5D6E-409C-BE32-E72D297353CC}">
                <c16:uniqueId val="{00001C29-0635-4DDC-93D6-3B744CECD2B8}"/>
              </c:ext>
            </c:extLst>
          </c:dPt>
          <c:dPt>
            <c:idx val="3605"/>
            <c:bubble3D val="0"/>
            <c:spPr>
              <a:solidFill>
                <a:schemeClr val="accent6">
                  <a:lumMod val="70000"/>
                  <a:lumOff val="30000"/>
                </a:schemeClr>
              </a:solidFill>
              <a:ln w="6350">
                <a:noFill/>
              </a:ln>
              <a:effectLst/>
            </c:spPr>
            <c:extLst>
              <c:ext xmlns:c16="http://schemas.microsoft.com/office/drawing/2014/chart" uri="{C3380CC4-5D6E-409C-BE32-E72D297353CC}">
                <c16:uniqueId val="{00001C2B-0635-4DDC-93D6-3B744CECD2B8}"/>
              </c:ext>
            </c:extLst>
          </c:dPt>
          <c:dPt>
            <c:idx val="3606"/>
            <c:bubble3D val="0"/>
            <c:spPr>
              <a:solidFill>
                <a:schemeClr val="accent1">
                  <a:lumMod val="70000"/>
                </a:schemeClr>
              </a:solidFill>
              <a:ln w="6350">
                <a:noFill/>
              </a:ln>
              <a:effectLst/>
            </c:spPr>
            <c:extLst>
              <c:ext xmlns:c16="http://schemas.microsoft.com/office/drawing/2014/chart" uri="{C3380CC4-5D6E-409C-BE32-E72D297353CC}">
                <c16:uniqueId val="{00001C2D-0635-4DDC-93D6-3B744CECD2B8}"/>
              </c:ext>
            </c:extLst>
          </c:dPt>
          <c:dPt>
            <c:idx val="3607"/>
            <c:bubble3D val="0"/>
            <c:spPr>
              <a:solidFill>
                <a:schemeClr val="accent2">
                  <a:lumMod val="70000"/>
                </a:schemeClr>
              </a:solidFill>
              <a:ln w="6350">
                <a:noFill/>
              </a:ln>
              <a:effectLst/>
            </c:spPr>
            <c:extLst>
              <c:ext xmlns:c16="http://schemas.microsoft.com/office/drawing/2014/chart" uri="{C3380CC4-5D6E-409C-BE32-E72D297353CC}">
                <c16:uniqueId val="{00001C2F-0635-4DDC-93D6-3B744CECD2B8}"/>
              </c:ext>
            </c:extLst>
          </c:dPt>
          <c:dPt>
            <c:idx val="3608"/>
            <c:bubble3D val="0"/>
            <c:spPr>
              <a:solidFill>
                <a:schemeClr val="accent3">
                  <a:lumMod val="70000"/>
                </a:schemeClr>
              </a:solidFill>
              <a:ln w="6350">
                <a:noFill/>
              </a:ln>
              <a:effectLst/>
            </c:spPr>
            <c:extLst>
              <c:ext xmlns:c16="http://schemas.microsoft.com/office/drawing/2014/chart" uri="{C3380CC4-5D6E-409C-BE32-E72D297353CC}">
                <c16:uniqueId val="{00001C31-0635-4DDC-93D6-3B744CECD2B8}"/>
              </c:ext>
            </c:extLst>
          </c:dPt>
          <c:dPt>
            <c:idx val="3609"/>
            <c:bubble3D val="0"/>
            <c:spPr>
              <a:solidFill>
                <a:schemeClr val="accent4">
                  <a:lumMod val="70000"/>
                </a:schemeClr>
              </a:solidFill>
              <a:ln w="6350">
                <a:noFill/>
              </a:ln>
              <a:effectLst/>
            </c:spPr>
            <c:extLst>
              <c:ext xmlns:c16="http://schemas.microsoft.com/office/drawing/2014/chart" uri="{C3380CC4-5D6E-409C-BE32-E72D297353CC}">
                <c16:uniqueId val="{00001C33-0635-4DDC-93D6-3B744CECD2B8}"/>
              </c:ext>
            </c:extLst>
          </c:dPt>
          <c:dPt>
            <c:idx val="3610"/>
            <c:bubble3D val="0"/>
            <c:spPr>
              <a:solidFill>
                <a:schemeClr val="accent5">
                  <a:lumMod val="70000"/>
                </a:schemeClr>
              </a:solidFill>
              <a:ln w="6350">
                <a:noFill/>
              </a:ln>
              <a:effectLst/>
            </c:spPr>
            <c:extLst>
              <c:ext xmlns:c16="http://schemas.microsoft.com/office/drawing/2014/chart" uri="{C3380CC4-5D6E-409C-BE32-E72D297353CC}">
                <c16:uniqueId val="{00001C35-0635-4DDC-93D6-3B744CECD2B8}"/>
              </c:ext>
            </c:extLst>
          </c:dPt>
          <c:dPt>
            <c:idx val="3611"/>
            <c:bubble3D val="0"/>
            <c:spPr>
              <a:solidFill>
                <a:schemeClr val="accent6">
                  <a:lumMod val="70000"/>
                </a:schemeClr>
              </a:solidFill>
              <a:ln w="6350">
                <a:noFill/>
              </a:ln>
              <a:effectLst/>
            </c:spPr>
            <c:extLst>
              <c:ext xmlns:c16="http://schemas.microsoft.com/office/drawing/2014/chart" uri="{C3380CC4-5D6E-409C-BE32-E72D297353CC}">
                <c16:uniqueId val="{00001C37-0635-4DDC-93D6-3B744CECD2B8}"/>
              </c:ext>
            </c:extLst>
          </c:dPt>
          <c:dPt>
            <c:idx val="3612"/>
            <c:bubble3D val="0"/>
            <c:spPr>
              <a:solidFill>
                <a:schemeClr val="accent1">
                  <a:lumMod val="50000"/>
                  <a:lumOff val="50000"/>
                </a:schemeClr>
              </a:solidFill>
              <a:ln w="6350">
                <a:noFill/>
              </a:ln>
              <a:effectLst/>
            </c:spPr>
            <c:extLst>
              <c:ext xmlns:c16="http://schemas.microsoft.com/office/drawing/2014/chart" uri="{C3380CC4-5D6E-409C-BE32-E72D297353CC}">
                <c16:uniqueId val="{00001C39-0635-4DDC-93D6-3B744CECD2B8}"/>
              </c:ext>
            </c:extLst>
          </c:dPt>
          <c:dPt>
            <c:idx val="3613"/>
            <c:bubble3D val="0"/>
            <c:spPr>
              <a:solidFill>
                <a:schemeClr val="accent2">
                  <a:lumMod val="50000"/>
                  <a:lumOff val="50000"/>
                </a:schemeClr>
              </a:solidFill>
              <a:ln w="6350">
                <a:noFill/>
              </a:ln>
              <a:effectLst/>
            </c:spPr>
            <c:extLst>
              <c:ext xmlns:c16="http://schemas.microsoft.com/office/drawing/2014/chart" uri="{C3380CC4-5D6E-409C-BE32-E72D297353CC}">
                <c16:uniqueId val="{00001C3B-0635-4DDC-93D6-3B744CECD2B8}"/>
              </c:ext>
            </c:extLst>
          </c:dPt>
          <c:dPt>
            <c:idx val="3614"/>
            <c:bubble3D val="0"/>
            <c:spPr>
              <a:solidFill>
                <a:schemeClr val="accent3">
                  <a:lumMod val="50000"/>
                  <a:lumOff val="50000"/>
                </a:schemeClr>
              </a:solidFill>
              <a:ln w="6350">
                <a:noFill/>
              </a:ln>
              <a:effectLst/>
            </c:spPr>
            <c:extLst>
              <c:ext xmlns:c16="http://schemas.microsoft.com/office/drawing/2014/chart" uri="{C3380CC4-5D6E-409C-BE32-E72D297353CC}">
                <c16:uniqueId val="{00001C3D-0635-4DDC-93D6-3B744CECD2B8}"/>
              </c:ext>
            </c:extLst>
          </c:dPt>
          <c:dPt>
            <c:idx val="3615"/>
            <c:bubble3D val="0"/>
            <c:spPr>
              <a:solidFill>
                <a:schemeClr val="accent4">
                  <a:lumMod val="50000"/>
                  <a:lumOff val="50000"/>
                </a:schemeClr>
              </a:solidFill>
              <a:ln w="6350">
                <a:noFill/>
              </a:ln>
              <a:effectLst/>
            </c:spPr>
            <c:extLst>
              <c:ext xmlns:c16="http://schemas.microsoft.com/office/drawing/2014/chart" uri="{C3380CC4-5D6E-409C-BE32-E72D297353CC}">
                <c16:uniqueId val="{00001C3F-0635-4DDC-93D6-3B744CECD2B8}"/>
              </c:ext>
            </c:extLst>
          </c:dPt>
          <c:dPt>
            <c:idx val="3616"/>
            <c:bubble3D val="0"/>
            <c:spPr>
              <a:solidFill>
                <a:schemeClr val="accent5">
                  <a:lumMod val="50000"/>
                  <a:lumOff val="50000"/>
                </a:schemeClr>
              </a:solidFill>
              <a:ln w="6350">
                <a:noFill/>
              </a:ln>
              <a:effectLst/>
            </c:spPr>
            <c:extLst>
              <c:ext xmlns:c16="http://schemas.microsoft.com/office/drawing/2014/chart" uri="{C3380CC4-5D6E-409C-BE32-E72D297353CC}">
                <c16:uniqueId val="{00001C41-0635-4DDC-93D6-3B744CECD2B8}"/>
              </c:ext>
            </c:extLst>
          </c:dPt>
          <c:dPt>
            <c:idx val="3617"/>
            <c:bubble3D val="0"/>
            <c:spPr>
              <a:solidFill>
                <a:schemeClr val="accent6">
                  <a:lumMod val="50000"/>
                  <a:lumOff val="50000"/>
                </a:schemeClr>
              </a:solidFill>
              <a:ln w="6350">
                <a:noFill/>
              </a:ln>
              <a:effectLst/>
            </c:spPr>
            <c:extLst>
              <c:ext xmlns:c16="http://schemas.microsoft.com/office/drawing/2014/chart" uri="{C3380CC4-5D6E-409C-BE32-E72D297353CC}">
                <c16:uniqueId val="{00001C43-0635-4DDC-93D6-3B744CECD2B8}"/>
              </c:ext>
            </c:extLst>
          </c:dPt>
          <c:dPt>
            <c:idx val="3618"/>
            <c:bubble3D val="0"/>
            <c:spPr>
              <a:solidFill>
                <a:schemeClr val="accent1"/>
              </a:solidFill>
              <a:ln w="6350">
                <a:noFill/>
              </a:ln>
              <a:effectLst/>
            </c:spPr>
            <c:extLst>
              <c:ext xmlns:c16="http://schemas.microsoft.com/office/drawing/2014/chart" uri="{C3380CC4-5D6E-409C-BE32-E72D297353CC}">
                <c16:uniqueId val="{00001C45-0635-4DDC-93D6-3B744CECD2B8}"/>
              </c:ext>
            </c:extLst>
          </c:dPt>
          <c:dPt>
            <c:idx val="3619"/>
            <c:bubble3D val="0"/>
            <c:spPr>
              <a:solidFill>
                <a:schemeClr val="accent2"/>
              </a:solidFill>
              <a:ln w="6350">
                <a:noFill/>
              </a:ln>
              <a:effectLst/>
            </c:spPr>
            <c:extLst>
              <c:ext xmlns:c16="http://schemas.microsoft.com/office/drawing/2014/chart" uri="{C3380CC4-5D6E-409C-BE32-E72D297353CC}">
                <c16:uniqueId val="{00001C47-0635-4DDC-93D6-3B744CECD2B8}"/>
              </c:ext>
            </c:extLst>
          </c:dPt>
          <c:dPt>
            <c:idx val="3620"/>
            <c:bubble3D val="0"/>
            <c:spPr>
              <a:solidFill>
                <a:schemeClr val="accent3"/>
              </a:solidFill>
              <a:ln w="6350">
                <a:noFill/>
              </a:ln>
              <a:effectLst/>
            </c:spPr>
            <c:extLst>
              <c:ext xmlns:c16="http://schemas.microsoft.com/office/drawing/2014/chart" uri="{C3380CC4-5D6E-409C-BE32-E72D297353CC}">
                <c16:uniqueId val="{00001C49-0635-4DDC-93D6-3B744CECD2B8}"/>
              </c:ext>
            </c:extLst>
          </c:dPt>
          <c:dPt>
            <c:idx val="3621"/>
            <c:bubble3D val="0"/>
            <c:spPr>
              <a:solidFill>
                <a:schemeClr val="accent4"/>
              </a:solidFill>
              <a:ln w="6350">
                <a:noFill/>
              </a:ln>
              <a:effectLst/>
            </c:spPr>
            <c:extLst>
              <c:ext xmlns:c16="http://schemas.microsoft.com/office/drawing/2014/chart" uri="{C3380CC4-5D6E-409C-BE32-E72D297353CC}">
                <c16:uniqueId val="{00001C4B-0635-4DDC-93D6-3B744CECD2B8}"/>
              </c:ext>
            </c:extLst>
          </c:dPt>
          <c:dPt>
            <c:idx val="3622"/>
            <c:bubble3D val="0"/>
            <c:spPr>
              <a:solidFill>
                <a:schemeClr val="accent5"/>
              </a:solidFill>
              <a:ln w="6350">
                <a:noFill/>
              </a:ln>
              <a:effectLst/>
            </c:spPr>
            <c:extLst>
              <c:ext xmlns:c16="http://schemas.microsoft.com/office/drawing/2014/chart" uri="{C3380CC4-5D6E-409C-BE32-E72D297353CC}">
                <c16:uniqueId val="{00001C4D-0635-4DDC-93D6-3B744CECD2B8}"/>
              </c:ext>
            </c:extLst>
          </c:dPt>
          <c:dPt>
            <c:idx val="3623"/>
            <c:bubble3D val="0"/>
            <c:spPr>
              <a:solidFill>
                <a:schemeClr val="accent6"/>
              </a:solidFill>
              <a:ln w="6350">
                <a:noFill/>
              </a:ln>
              <a:effectLst/>
            </c:spPr>
            <c:extLst>
              <c:ext xmlns:c16="http://schemas.microsoft.com/office/drawing/2014/chart" uri="{C3380CC4-5D6E-409C-BE32-E72D297353CC}">
                <c16:uniqueId val="{00001C4F-0635-4DDC-93D6-3B744CECD2B8}"/>
              </c:ext>
            </c:extLst>
          </c:dPt>
          <c:dPt>
            <c:idx val="3624"/>
            <c:bubble3D val="0"/>
            <c:spPr>
              <a:solidFill>
                <a:schemeClr val="accent1">
                  <a:lumMod val="60000"/>
                </a:schemeClr>
              </a:solidFill>
              <a:ln w="6350">
                <a:noFill/>
              </a:ln>
              <a:effectLst/>
            </c:spPr>
            <c:extLst>
              <c:ext xmlns:c16="http://schemas.microsoft.com/office/drawing/2014/chart" uri="{C3380CC4-5D6E-409C-BE32-E72D297353CC}">
                <c16:uniqueId val="{00001C51-0635-4DDC-93D6-3B744CECD2B8}"/>
              </c:ext>
            </c:extLst>
          </c:dPt>
          <c:dPt>
            <c:idx val="3625"/>
            <c:bubble3D val="0"/>
            <c:spPr>
              <a:solidFill>
                <a:schemeClr val="accent2">
                  <a:lumMod val="60000"/>
                </a:schemeClr>
              </a:solidFill>
              <a:ln w="6350">
                <a:noFill/>
              </a:ln>
              <a:effectLst/>
            </c:spPr>
            <c:extLst>
              <c:ext xmlns:c16="http://schemas.microsoft.com/office/drawing/2014/chart" uri="{C3380CC4-5D6E-409C-BE32-E72D297353CC}">
                <c16:uniqueId val="{00001C53-0635-4DDC-93D6-3B744CECD2B8}"/>
              </c:ext>
            </c:extLst>
          </c:dPt>
          <c:dPt>
            <c:idx val="3626"/>
            <c:bubble3D val="0"/>
            <c:spPr>
              <a:solidFill>
                <a:schemeClr val="accent3">
                  <a:lumMod val="60000"/>
                </a:schemeClr>
              </a:solidFill>
              <a:ln w="6350">
                <a:noFill/>
              </a:ln>
              <a:effectLst/>
            </c:spPr>
            <c:extLst>
              <c:ext xmlns:c16="http://schemas.microsoft.com/office/drawing/2014/chart" uri="{C3380CC4-5D6E-409C-BE32-E72D297353CC}">
                <c16:uniqueId val="{00001C55-0635-4DDC-93D6-3B744CECD2B8}"/>
              </c:ext>
            </c:extLst>
          </c:dPt>
          <c:dPt>
            <c:idx val="3627"/>
            <c:bubble3D val="0"/>
            <c:spPr>
              <a:solidFill>
                <a:schemeClr val="accent4">
                  <a:lumMod val="60000"/>
                </a:schemeClr>
              </a:solidFill>
              <a:ln w="6350">
                <a:noFill/>
              </a:ln>
              <a:effectLst/>
            </c:spPr>
            <c:extLst>
              <c:ext xmlns:c16="http://schemas.microsoft.com/office/drawing/2014/chart" uri="{C3380CC4-5D6E-409C-BE32-E72D297353CC}">
                <c16:uniqueId val="{00001C57-0635-4DDC-93D6-3B744CECD2B8}"/>
              </c:ext>
            </c:extLst>
          </c:dPt>
          <c:dPt>
            <c:idx val="3628"/>
            <c:bubble3D val="0"/>
            <c:spPr>
              <a:solidFill>
                <a:schemeClr val="accent5">
                  <a:lumMod val="60000"/>
                </a:schemeClr>
              </a:solidFill>
              <a:ln w="6350">
                <a:noFill/>
              </a:ln>
              <a:effectLst/>
            </c:spPr>
            <c:extLst>
              <c:ext xmlns:c16="http://schemas.microsoft.com/office/drawing/2014/chart" uri="{C3380CC4-5D6E-409C-BE32-E72D297353CC}">
                <c16:uniqueId val="{00001C59-0635-4DDC-93D6-3B744CECD2B8}"/>
              </c:ext>
            </c:extLst>
          </c:dPt>
          <c:dPt>
            <c:idx val="3629"/>
            <c:bubble3D val="0"/>
            <c:spPr>
              <a:solidFill>
                <a:schemeClr val="accent6">
                  <a:lumMod val="60000"/>
                </a:schemeClr>
              </a:solidFill>
              <a:ln w="6350">
                <a:noFill/>
              </a:ln>
              <a:effectLst/>
            </c:spPr>
            <c:extLst>
              <c:ext xmlns:c16="http://schemas.microsoft.com/office/drawing/2014/chart" uri="{C3380CC4-5D6E-409C-BE32-E72D297353CC}">
                <c16:uniqueId val="{00001C5B-0635-4DDC-93D6-3B744CECD2B8}"/>
              </c:ext>
            </c:extLst>
          </c:dPt>
          <c:dPt>
            <c:idx val="3630"/>
            <c:bubble3D val="0"/>
            <c:spPr>
              <a:solidFill>
                <a:schemeClr val="accent1">
                  <a:lumMod val="80000"/>
                  <a:lumOff val="20000"/>
                </a:schemeClr>
              </a:solidFill>
              <a:ln w="6350">
                <a:noFill/>
              </a:ln>
              <a:effectLst/>
            </c:spPr>
            <c:extLst>
              <c:ext xmlns:c16="http://schemas.microsoft.com/office/drawing/2014/chart" uri="{C3380CC4-5D6E-409C-BE32-E72D297353CC}">
                <c16:uniqueId val="{00001C5D-0635-4DDC-93D6-3B744CECD2B8}"/>
              </c:ext>
            </c:extLst>
          </c:dPt>
          <c:dPt>
            <c:idx val="3631"/>
            <c:bubble3D val="0"/>
            <c:spPr>
              <a:solidFill>
                <a:schemeClr val="accent2">
                  <a:lumMod val="80000"/>
                  <a:lumOff val="20000"/>
                </a:schemeClr>
              </a:solidFill>
              <a:ln w="6350">
                <a:noFill/>
              </a:ln>
              <a:effectLst/>
            </c:spPr>
            <c:extLst>
              <c:ext xmlns:c16="http://schemas.microsoft.com/office/drawing/2014/chart" uri="{C3380CC4-5D6E-409C-BE32-E72D297353CC}">
                <c16:uniqueId val="{00001C5F-0635-4DDC-93D6-3B744CECD2B8}"/>
              </c:ext>
            </c:extLst>
          </c:dPt>
          <c:dPt>
            <c:idx val="3632"/>
            <c:bubble3D val="0"/>
            <c:spPr>
              <a:solidFill>
                <a:schemeClr val="accent3">
                  <a:lumMod val="80000"/>
                  <a:lumOff val="20000"/>
                </a:schemeClr>
              </a:solidFill>
              <a:ln w="6350">
                <a:noFill/>
              </a:ln>
              <a:effectLst/>
            </c:spPr>
            <c:extLst>
              <c:ext xmlns:c16="http://schemas.microsoft.com/office/drawing/2014/chart" uri="{C3380CC4-5D6E-409C-BE32-E72D297353CC}">
                <c16:uniqueId val="{00001C61-0635-4DDC-93D6-3B744CECD2B8}"/>
              </c:ext>
            </c:extLst>
          </c:dPt>
          <c:dPt>
            <c:idx val="3633"/>
            <c:bubble3D val="0"/>
            <c:spPr>
              <a:solidFill>
                <a:schemeClr val="accent4">
                  <a:lumMod val="80000"/>
                  <a:lumOff val="20000"/>
                </a:schemeClr>
              </a:solidFill>
              <a:ln w="6350">
                <a:noFill/>
              </a:ln>
              <a:effectLst/>
            </c:spPr>
            <c:extLst>
              <c:ext xmlns:c16="http://schemas.microsoft.com/office/drawing/2014/chart" uri="{C3380CC4-5D6E-409C-BE32-E72D297353CC}">
                <c16:uniqueId val="{00001C63-0635-4DDC-93D6-3B744CECD2B8}"/>
              </c:ext>
            </c:extLst>
          </c:dPt>
          <c:dPt>
            <c:idx val="3634"/>
            <c:bubble3D val="0"/>
            <c:spPr>
              <a:solidFill>
                <a:schemeClr val="accent5">
                  <a:lumMod val="80000"/>
                  <a:lumOff val="20000"/>
                </a:schemeClr>
              </a:solidFill>
              <a:ln w="6350">
                <a:noFill/>
              </a:ln>
              <a:effectLst/>
            </c:spPr>
            <c:extLst>
              <c:ext xmlns:c16="http://schemas.microsoft.com/office/drawing/2014/chart" uri="{C3380CC4-5D6E-409C-BE32-E72D297353CC}">
                <c16:uniqueId val="{00001C65-0635-4DDC-93D6-3B744CECD2B8}"/>
              </c:ext>
            </c:extLst>
          </c:dPt>
          <c:dPt>
            <c:idx val="3635"/>
            <c:bubble3D val="0"/>
            <c:spPr>
              <a:solidFill>
                <a:schemeClr val="accent6">
                  <a:lumMod val="80000"/>
                  <a:lumOff val="20000"/>
                </a:schemeClr>
              </a:solidFill>
              <a:ln w="6350">
                <a:noFill/>
              </a:ln>
              <a:effectLst/>
            </c:spPr>
            <c:extLst>
              <c:ext xmlns:c16="http://schemas.microsoft.com/office/drawing/2014/chart" uri="{C3380CC4-5D6E-409C-BE32-E72D297353CC}">
                <c16:uniqueId val="{00001C67-0635-4DDC-93D6-3B744CECD2B8}"/>
              </c:ext>
            </c:extLst>
          </c:dPt>
          <c:dPt>
            <c:idx val="3636"/>
            <c:bubble3D val="0"/>
            <c:spPr>
              <a:solidFill>
                <a:schemeClr val="accent1">
                  <a:lumMod val="80000"/>
                </a:schemeClr>
              </a:solidFill>
              <a:ln w="6350">
                <a:noFill/>
              </a:ln>
              <a:effectLst/>
            </c:spPr>
            <c:extLst>
              <c:ext xmlns:c16="http://schemas.microsoft.com/office/drawing/2014/chart" uri="{C3380CC4-5D6E-409C-BE32-E72D297353CC}">
                <c16:uniqueId val="{00001C69-0635-4DDC-93D6-3B744CECD2B8}"/>
              </c:ext>
            </c:extLst>
          </c:dPt>
          <c:dPt>
            <c:idx val="3637"/>
            <c:bubble3D val="0"/>
            <c:spPr>
              <a:solidFill>
                <a:schemeClr val="accent2">
                  <a:lumMod val="80000"/>
                </a:schemeClr>
              </a:solidFill>
              <a:ln w="6350">
                <a:noFill/>
              </a:ln>
              <a:effectLst/>
            </c:spPr>
            <c:extLst>
              <c:ext xmlns:c16="http://schemas.microsoft.com/office/drawing/2014/chart" uri="{C3380CC4-5D6E-409C-BE32-E72D297353CC}">
                <c16:uniqueId val="{00001C6B-0635-4DDC-93D6-3B744CECD2B8}"/>
              </c:ext>
            </c:extLst>
          </c:dPt>
          <c:dPt>
            <c:idx val="3638"/>
            <c:bubble3D val="0"/>
            <c:spPr>
              <a:solidFill>
                <a:schemeClr val="accent3">
                  <a:lumMod val="80000"/>
                </a:schemeClr>
              </a:solidFill>
              <a:ln w="6350">
                <a:noFill/>
              </a:ln>
              <a:effectLst/>
            </c:spPr>
            <c:extLst>
              <c:ext xmlns:c16="http://schemas.microsoft.com/office/drawing/2014/chart" uri="{C3380CC4-5D6E-409C-BE32-E72D297353CC}">
                <c16:uniqueId val="{00001C6D-0635-4DDC-93D6-3B744CECD2B8}"/>
              </c:ext>
            </c:extLst>
          </c:dPt>
          <c:dPt>
            <c:idx val="3639"/>
            <c:bubble3D val="0"/>
            <c:spPr>
              <a:solidFill>
                <a:schemeClr val="accent4">
                  <a:lumMod val="80000"/>
                </a:schemeClr>
              </a:solidFill>
              <a:ln w="6350">
                <a:noFill/>
              </a:ln>
              <a:effectLst/>
            </c:spPr>
            <c:extLst>
              <c:ext xmlns:c16="http://schemas.microsoft.com/office/drawing/2014/chart" uri="{C3380CC4-5D6E-409C-BE32-E72D297353CC}">
                <c16:uniqueId val="{00001C6F-0635-4DDC-93D6-3B744CECD2B8}"/>
              </c:ext>
            </c:extLst>
          </c:dPt>
          <c:dPt>
            <c:idx val="3640"/>
            <c:bubble3D val="0"/>
            <c:spPr>
              <a:solidFill>
                <a:schemeClr val="accent5">
                  <a:lumMod val="80000"/>
                </a:schemeClr>
              </a:solidFill>
              <a:ln w="6350">
                <a:noFill/>
              </a:ln>
              <a:effectLst/>
            </c:spPr>
            <c:extLst>
              <c:ext xmlns:c16="http://schemas.microsoft.com/office/drawing/2014/chart" uri="{C3380CC4-5D6E-409C-BE32-E72D297353CC}">
                <c16:uniqueId val="{00001C71-0635-4DDC-93D6-3B744CECD2B8}"/>
              </c:ext>
            </c:extLst>
          </c:dPt>
          <c:dPt>
            <c:idx val="3641"/>
            <c:bubble3D val="0"/>
            <c:spPr>
              <a:solidFill>
                <a:schemeClr val="accent6">
                  <a:lumMod val="80000"/>
                </a:schemeClr>
              </a:solidFill>
              <a:ln w="6350">
                <a:noFill/>
              </a:ln>
              <a:effectLst/>
            </c:spPr>
            <c:extLst>
              <c:ext xmlns:c16="http://schemas.microsoft.com/office/drawing/2014/chart" uri="{C3380CC4-5D6E-409C-BE32-E72D297353CC}">
                <c16:uniqueId val="{00001C73-0635-4DDC-93D6-3B744CECD2B8}"/>
              </c:ext>
            </c:extLst>
          </c:dPt>
          <c:dPt>
            <c:idx val="3642"/>
            <c:bubble3D val="0"/>
            <c:spPr>
              <a:solidFill>
                <a:schemeClr val="accent1">
                  <a:lumMod val="60000"/>
                  <a:lumOff val="40000"/>
                </a:schemeClr>
              </a:solidFill>
              <a:ln w="6350">
                <a:noFill/>
              </a:ln>
              <a:effectLst/>
            </c:spPr>
            <c:extLst>
              <c:ext xmlns:c16="http://schemas.microsoft.com/office/drawing/2014/chart" uri="{C3380CC4-5D6E-409C-BE32-E72D297353CC}">
                <c16:uniqueId val="{00001C75-0635-4DDC-93D6-3B744CECD2B8}"/>
              </c:ext>
            </c:extLst>
          </c:dPt>
          <c:dPt>
            <c:idx val="3643"/>
            <c:bubble3D val="0"/>
            <c:spPr>
              <a:solidFill>
                <a:schemeClr val="accent2">
                  <a:lumMod val="60000"/>
                  <a:lumOff val="40000"/>
                </a:schemeClr>
              </a:solidFill>
              <a:ln w="6350">
                <a:noFill/>
              </a:ln>
              <a:effectLst/>
            </c:spPr>
            <c:extLst>
              <c:ext xmlns:c16="http://schemas.microsoft.com/office/drawing/2014/chart" uri="{C3380CC4-5D6E-409C-BE32-E72D297353CC}">
                <c16:uniqueId val="{00001C77-0635-4DDC-93D6-3B744CECD2B8}"/>
              </c:ext>
            </c:extLst>
          </c:dPt>
          <c:dPt>
            <c:idx val="3644"/>
            <c:bubble3D val="0"/>
            <c:spPr>
              <a:solidFill>
                <a:schemeClr val="accent3">
                  <a:lumMod val="60000"/>
                  <a:lumOff val="40000"/>
                </a:schemeClr>
              </a:solidFill>
              <a:ln w="6350">
                <a:noFill/>
              </a:ln>
              <a:effectLst/>
            </c:spPr>
            <c:extLst>
              <c:ext xmlns:c16="http://schemas.microsoft.com/office/drawing/2014/chart" uri="{C3380CC4-5D6E-409C-BE32-E72D297353CC}">
                <c16:uniqueId val="{00001C79-0635-4DDC-93D6-3B744CECD2B8}"/>
              </c:ext>
            </c:extLst>
          </c:dPt>
          <c:dPt>
            <c:idx val="3645"/>
            <c:bubble3D val="0"/>
            <c:spPr>
              <a:solidFill>
                <a:schemeClr val="accent4">
                  <a:lumMod val="60000"/>
                  <a:lumOff val="40000"/>
                </a:schemeClr>
              </a:solidFill>
              <a:ln w="6350">
                <a:noFill/>
              </a:ln>
              <a:effectLst/>
            </c:spPr>
            <c:extLst>
              <c:ext xmlns:c16="http://schemas.microsoft.com/office/drawing/2014/chart" uri="{C3380CC4-5D6E-409C-BE32-E72D297353CC}">
                <c16:uniqueId val="{00001C7B-0635-4DDC-93D6-3B744CECD2B8}"/>
              </c:ext>
            </c:extLst>
          </c:dPt>
          <c:dPt>
            <c:idx val="3646"/>
            <c:bubble3D val="0"/>
            <c:spPr>
              <a:solidFill>
                <a:schemeClr val="accent5">
                  <a:lumMod val="60000"/>
                  <a:lumOff val="40000"/>
                </a:schemeClr>
              </a:solidFill>
              <a:ln w="6350">
                <a:noFill/>
              </a:ln>
              <a:effectLst/>
            </c:spPr>
            <c:extLst>
              <c:ext xmlns:c16="http://schemas.microsoft.com/office/drawing/2014/chart" uri="{C3380CC4-5D6E-409C-BE32-E72D297353CC}">
                <c16:uniqueId val="{00001C7D-0635-4DDC-93D6-3B744CECD2B8}"/>
              </c:ext>
            </c:extLst>
          </c:dPt>
          <c:dPt>
            <c:idx val="3647"/>
            <c:bubble3D val="0"/>
            <c:spPr>
              <a:solidFill>
                <a:schemeClr val="accent6">
                  <a:lumMod val="60000"/>
                  <a:lumOff val="40000"/>
                </a:schemeClr>
              </a:solidFill>
              <a:ln w="6350">
                <a:noFill/>
              </a:ln>
              <a:effectLst/>
            </c:spPr>
            <c:extLst>
              <c:ext xmlns:c16="http://schemas.microsoft.com/office/drawing/2014/chart" uri="{C3380CC4-5D6E-409C-BE32-E72D297353CC}">
                <c16:uniqueId val="{00001C7F-0635-4DDC-93D6-3B744CECD2B8}"/>
              </c:ext>
            </c:extLst>
          </c:dPt>
          <c:dPt>
            <c:idx val="3648"/>
            <c:bubble3D val="0"/>
            <c:spPr>
              <a:solidFill>
                <a:schemeClr val="accent1">
                  <a:lumMod val="50000"/>
                </a:schemeClr>
              </a:solidFill>
              <a:ln w="6350">
                <a:noFill/>
              </a:ln>
              <a:effectLst/>
            </c:spPr>
            <c:extLst>
              <c:ext xmlns:c16="http://schemas.microsoft.com/office/drawing/2014/chart" uri="{C3380CC4-5D6E-409C-BE32-E72D297353CC}">
                <c16:uniqueId val="{00001C81-0635-4DDC-93D6-3B744CECD2B8}"/>
              </c:ext>
            </c:extLst>
          </c:dPt>
          <c:dPt>
            <c:idx val="3649"/>
            <c:bubble3D val="0"/>
            <c:spPr>
              <a:solidFill>
                <a:schemeClr val="accent2">
                  <a:lumMod val="50000"/>
                </a:schemeClr>
              </a:solidFill>
              <a:ln w="6350">
                <a:noFill/>
              </a:ln>
              <a:effectLst/>
            </c:spPr>
            <c:extLst>
              <c:ext xmlns:c16="http://schemas.microsoft.com/office/drawing/2014/chart" uri="{C3380CC4-5D6E-409C-BE32-E72D297353CC}">
                <c16:uniqueId val="{00001C83-0635-4DDC-93D6-3B744CECD2B8}"/>
              </c:ext>
            </c:extLst>
          </c:dPt>
          <c:dPt>
            <c:idx val="3650"/>
            <c:bubble3D val="0"/>
            <c:spPr>
              <a:solidFill>
                <a:schemeClr val="accent3">
                  <a:lumMod val="50000"/>
                </a:schemeClr>
              </a:solidFill>
              <a:ln w="6350">
                <a:noFill/>
              </a:ln>
              <a:effectLst/>
            </c:spPr>
            <c:extLst>
              <c:ext xmlns:c16="http://schemas.microsoft.com/office/drawing/2014/chart" uri="{C3380CC4-5D6E-409C-BE32-E72D297353CC}">
                <c16:uniqueId val="{00001C85-0635-4DDC-93D6-3B744CECD2B8}"/>
              </c:ext>
            </c:extLst>
          </c:dPt>
          <c:dPt>
            <c:idx val="3651"/>
            <c:bubble3D val="0"/>
            <c:spPr>
              <a:solidFill>
                <a:schemeClr val="accent4">
                  <a:lumMod val="50000"/>
                </a:schemeClr>
              </a:solidFill>
              <a:ln w="6350">
                <a:noFill/>
              </a:ln>
              <a:effectLst/>
            </c:spPr>
            <c:extLst>
              <c:ext xmlns:c16="http://schemas.microsoft.com/office/drawing/2014/chart" uri="{C3380CC4-5D6E-409C-BE32-E72D297353CC}">
                <c16:uniqueId val="{00001C87-0635-4DDC-93D6-3B744CECD2B8}"/>
              </c:ext>
            </c:extLst>
          </c:dPt>
          <c:dPt>
            <c:idx val="3652"/>
            <c:bubble3D val="0"/>
            <c:spPr>
              <a:solidFill>
                <a:schemeClr val="accent5">
                  <a:lumMod val="50000"/>
                </a:schemeClr>
              </a:solidFill>
              <a:ln w="6350">
                <a:noFill/>
              </a:ln>
              <a:effectLst/>
            </c:spPr>
            <c:extLst>
              <c:ext xmlns:c16="http://schemas.microsoft.com/office/drawing/2014/chart" uri="{C3380CC4-5D6E-409C-BE32-E72D297353CC}">
                <c16:uniqueId val="{00001C89-0635-4DDC-93D6-3B744CECD2B8}"/>
              </c:ext>
            </c:extLst>
          </c:dPt>
          <c:dPt>
            <c:idx val="3653"/>
            <c:bubble3D val="0"/>
            <c:spPr>
              <a:solidFill>
                <a:schemeClr val="accent6">
                  <a:lumMod val="50000"/>
                </a:schemeClr>
              </a:solidFill>
              <a:ln w="6350">
                <a:noFill/>
              </a:ln>
              <a:effectLst/>
            </c:spPr>
            <c:extLst>
              <c:ext xmlns:c16="http://schemas.microsoft.com/office/drawing/2014/chart" uri="{C3380CC4-5D6E-409C-BE32-E72D297353CC}">
                <c16:uniqueId val="{00001C8B-0635-4DDC-93D6-3B744CECD2B8}"/>
              </c:ext>
            </c:extLst>
          </c:dPt>
          <c:dPt>
            <c:idx val="3654"/>
            <c:bubble3D val="0"/>
            <c:spPr>
              <a:solidFill>
                <a:schemeClr val="accent1">
                  <a:lumMod val="70000"/>
                  <a:lumOff val="30000"/>
                </a:schemeClr>
              </a:solidFill>
              <a:ln w="6350">
                <a:noFill/>
              </a:ln>
              <a:effectLst/>
            </c:spPr>
            <c:extLst>
              <c:ext xmlns:c16="http://schemas.microsoft.com/office/drawing/2014/chart" uri="{C3380CC4-5D6E-409C-BE32-E72D297353CC}">
                <c16:uniqueId val="{00001C8D-0635-4DDC-93D6-3B744CECD2B8}"/>
              </c:ext>
            </c:extLst>
          </c:dPt>
          <c:dPt>
            <c:idx val="3655"/>
            <c:bubble3D val="0"/>
            <c:spPr>
              <a:solidFill>
                <a:schemeClr val="accent2">
                  <a:lumMod val="70000"/>
                  <a:lumOff val="30000"/>
                </a:schemeClr>
              </a:solidFill>
              <a:ln w="6350">
                <a:noFill/>
              </a:ln>
              <a:effectLst/>
            </c:spPr>
            <c:extLst>
              <c:ext xmlns:c16="http://schemas.microsoft.com/office/drawing/2014/chart" uri="{C3380CC4-5D6E-409C-BE32-E72D297353CC}">
                <c16:uniqueId val="{00001C8F-0635-4DDC-93D6-3B744CECD2B8}"/>
              </c:ext>
            </c:extLst>
          </c:dPt>
          <c:dPt>
            <c:idx val="3656"/>
            <c:bubble3D val="0"/>
            <c:spPr>
              <a:solidFill>
                <a:schemeClr val="accent3">
                  <a:lumMod val="70000"/>
                  <a:lumOff val="30000"/>
                </a:schemeClr>
              </a:solidFill>
              <a:ln w="6350">
                <a:noFill/>
              </a:ln>
              <a:effectLst/>
            </c:spPr>
            <c:extLst>
              <c:ext xmlns:c16="http://schemas.microsoft.com/office/drawing/2014/chart" uri="{C3380CC4-5D6E-409C-BE32-E72D297353CC}">
                <c16:uniqueId val="{00001C91-0635-4DDC-93D6-3B744CECD2B8}"/>
              </c:ext>
            </c:extLst>
          </c:dPt>
          <c:dPt>
            <c:idx val="3657"/>
            <c:bubble3D val="0"/>
            <c:spPr>
              <a:solidFill>
                <a:schemeClr val="accent4">
                  <a:lumMod val="70000"/>
                  <a:lumOff val="30000"/>
                </a:schemeClr>
              </a:solidFill>
              <a:ln w="6350">
                <a:noFill/>
              </a:ln>
              <a:effectLst/>
            </c:spPr>
            <c:extLst>
              <c:ext xmlns:c16="http://schemas.microsoft.com/office/drawing/2014/chart" uri="{C3380CC4-5D6E-409C-BE32-E72D297353CC}">
                <c16:uniqueId val="{00001C93-0635-4DDC-93D6-3B744CECD2B8}"/>
              </c:ext>
            </c:extLst>
          </c:dPt>
          <c:dPt>
            <c:idx val="3658"/>
            <c:bubble3D val="0"/>
            <c:spPr>
              <a:solidFill>
                <a:schemeClr val="accent5">
                  <a:lumMod val="70000"/>
                  <a:lumOff val="30000"/>
                </a:schemeClr>
              </a:solidFill>
              <a:ln w="6350">
                <a:noFill/>
              </a:ln>
              <a:effectLst/>
            </c:spPr>
            <c:extLst>
              <c:ext xmlns:c16="http://schemas.microsoft.com/office/drawing/2014/chart" uri="{C3380CC4-5D6E-409C-BE32-E72D297353CC}">
                <c16:uniqueId val="{00001C95-0635-4DDC-93D6-3B744CECD2B8}"/>
              </c:ext>
            </c:extLst>
          </c:dPt>
          <c:dPt>
            <c:idx val="3659"/>
            <c:bubble3D val="0"/>
            <c:spPr>
              <a:solidFill>
                <a:schemeClr val="accent6">
                  <a:lumMod val="70000"/>
                  <a:lumOff val="30000"/>
                </a:schemeClr>
              </a:solidFill>
              <a:ln w="6350">
                <a:noFill/>
              </a:ln>
              <a:effectLst/>
            </c:spPr>
            <c:extLst>
              <c:ext xmlns:c16="http://schemas.microsoft.com/office/drawing/2014/chart" uri="{C3380CC4-5D6E-409C-BE32-E72D297353CC}">
                <c16:uniqueId val="{00001C97-0635-4DDC-93D6-3B744CECD2B8}"/>
              </c:ext>
            </c:extLst>
          </c:dPt>
          <c:dPt>
            <c:idx val="3660"/>
            <c:bubble3D val="0"/>
            <c:spPr>
              <a:solidFill>
                <a:schemeClr val="accent1">
                  <a:lumMod val="70000"/>
                </a:schemeClr>
              </a:solidFill>
              <a:ln w="6350">
                <a:noFill/>
              </a:ln>
              <a:effectLst/>
            </c:spPr>
            <c:extLst>
              <c:ext xmlns:c16="http://schemas.microsoft.com/office/drawing/2014/chart" uri="{C3380CC4-5D6E-409C-BE32-E72D297353CC}">
                <c16:uniqueId val="{00001C99-0635-4DDC-93D6-3B744CECD2B8}"/>
              </c:ext>
            </c:extLst>
          </c:dPt>
          <c:dPt>
            <c:idx val="3661"/>
            <c:bubble3D val="0"/>
            <c:spPr>
              <a:solidFill>
                <a:schemeClr val="accent2">
                  <a:lumMod val="70000"/>
                </a:schemeClr>
              </a:solidFill>
              <a:ln w="6350">
                <a:noFill/>
              </a:ln>
              <a:effectLst/>
            </c:spPr>
            <c:extLst>
              <c:ext xmlns:c16="http://schemas.microsoft.com/office/drawing/2014/chart" uri="{C3380CC4-5D6E-409C-BE32-E72D297353CC}">
                <c16:uniqueId val="{00001C9B-0635-4DDC-93D6-3B744CECD2B8}"/>
              </c:ext>
            </c:extLst>
          </c:dPt>
          <c:dPt>
            <c:idx val="3662"/>
            <c:bubble3D val="0"/>
            <c:spPr>
              <a:solidFill>
                <a:schemeClr val="accent3">
                  <a:lumMod val="70000"/>
                </a:schemeClr>
              </a:solidFill>
              <a:ln w="6350">
                <a:noFill/>
              </a:ln>
              <a:effectLst/>
            </c:spPr>
            <c:extLst>
              <c:ext xmlns:c16="http://schemas.microsoft.com/office/drawing/2014/chart" uri="{C3380CC4-5D6E-409C-BE32-E72D297353CC}">
                <c16:uniqueId val="{00001C9D-0635-4DDC-93D6-3B744CECD2B8}"/>
              </c:ext>
            </c:extLst>
          </c:dPt>
          <c:dPt>
            <c:idx val="3663"/>
            <c:bubble3D val="0"/>
            <c:spPr>
              <a:solidFill>
                <a:schemeClr val="accent4">
                  <a:lumMod val="70000"/>
                </a:schemeClr>
              </a:solidFill>
              <a:ln w="6350">
                <a:noFill/>
              </a:ln>
              <a:effectLst/>
            </c:spPr>
            <c:extLst>
              <c:ext xmlns:c16="http://schemas.microsoft.com/office/drawing/2014/chart" uri="{C3380CC4-5D6E-409C-BE32-E72D297353CC}">
                <c16:uniqueId val="{00001C9F-0635-4DDC-93D6-3B744CECD2B8}"/>
              </c:ext>
            </c:extLst>
          </c:dPt>
          <c:dPt>
            <c:idx val="3664"/>
            <c:bubble3D val="0"/>
            <c:spPr>
              <a:solidFill>
                <a:schemeClr val="accent5">
                  <a:lumMod val="70000"/>
                </a:schemeClr>
              </a:solidFill>
              <a:ln w="6350">
                <a:noFill/>
              </a:ln>
              <a:effectLst/>
            </c:spPr>
            <c:extLst>
              <c:ext xmlns:c16="http://schemas.microsoft.com/office/drawing/2014/chart" uri="{C3380CC4-5D6E-409C-BE32-E72D297353CC}">
                <c16:uniqueId val="{00001CA1-0635-4DDC-93D6-3B744CECD2B8}"/>
              </c:ext>
            </c:extLst>
          </c:dPt>
          <c:dPt>
            <c:idx val="3665"/>
            <c:bubble3D val="0"/>
            <c:spPr>
              <a:solidFill>
                <a:schemeClr val="accent6">
                  <a:lumMod val="70000"/>
                </a:schemeClr>
              </a:solidFill>
              <a:ln w="6350">
                <a:noFill/>
              </a:ln>
              <a:effectLst/>
            </c:spPr>
            <c:extLst>
              <c:ext xmlns:c16="http://schemas.microsoft.com/office/drawing/2014/chart" uri="{C3380CC4-5D6E-409C-BE32-E72D297353CC}">
                <c16:uniqueId val="{00001CA3-0635-4DDC-93D6-3B744CECD2B8}"/>
              </c:ext>
            </c:extLst>
          </c:dPt>
          <c:dPt>
            <c:idx val="3666"/>
            <c:bubble3D val="0"/>
            <c:spPr>
              <a:solidFill>
                <a:schemeClr val="accent1">
                  <a:lumMod val="50000"/>
                  <a:lumOff val="50000"/>
                </a:schemeClr>
              </a:solidFill>
              <a:ln w="6350">
                <a:noFill/>
              </a:ln>
              <a:effectLst/>
            </c:spPr>
            <c:extLst>
              <c:ext xmlns:c16="http://schemas.microsoft.com/office/drawing/2014/chart" uri="{C3380CC4-5D6E-409C-BE32-E72D297353CC}">
                <c16:uniqueId val="{00001CA5-0635-4DDC-93D6-3B744CECD2B8}"/>
              </c:ext>
            </c:extLst>
          </c:dPt>
          <c:dPt>
            <c:idx val="3667"/>
            <c:bubble3D val="0"/>
            <c:spPr>
              <a:solidFill>
                <a:schemeClr val="accent2">
                  <a:lumMod val="50000"/>
                  <a:lumOff val="50000"/>
                </a:schemeClr>
              </a:solidFill>
              <a:ln w="6350">
                <a:noFill/>
              </a:ln>
              <a:effectLst/>
            </c:spPr>
            <c:extLst>
              <c:ext xmlns:c16="http://schemas.microsoft.com/office/drawing/2014/chart" uri="{C3380CC4-5D6E-409C-BE32-E72D297353CC}">
                <c16:uniqueId val="{00001CA7-0635-4DDC-93D6-3B744CECD2B8}"/>
              </c:ext>
            </c:extLst>
          </c:dPt>
          <c:dPt>
            <c:idx val="3668"/>
            <c:bubble3D val="0"/>
            <c:spPr>
              <a:solidFill>
                <a:schemeClr val="accent3">
                  <a:lumMod val="50000"/>
                  <a:lumOff val="50000"/>
                </a:schemeClr>
              </a:solidFill>
              <a:ln w="6350">
                <a:noFill/>
              </a:ln>
              <a:effectLst/>
            </c:spPr>
            <c:extLst>
              <c:ext xmlns:c16="http://schemas.microsoft.com/office/drawing/2014/chart" uri="{C3380CC4-5D6E-409C-BE32-E72D297353CC}">
                <c16:uniqueId val="{00001CA9-0635-4DDC-93D6-3B744CECD2B8}"/>
              </c:ext>
            </c:extLst>
          </c:dPt>
          <c:dPt>
            <c:idx val="3669"/>
            <c:bubble3D val="0"/>
            <c:spPr>
              <a:solidFill>
                <a:schemeClr val="accent4">
                  <a:lumMod val="50000"/>
                  <a:lumOff val="50000"/>
                </a:schemeClr>
              </a:solidFill>
              <a:ln w="6350">
                <a:noFill/>
              </a:ln>
              <a:effectLst/>
            </c:spPr>
            <c:extLst>
              <c:ext xmlns:c16="http://schemas.microsoft.com/office/drawing/2014/chart" uri="{C3380CC4-5D6E-409C-BE32-E72D297353CC}">
                <c16:uniqueId val="{00001CAB-0635-4DDC-93D6-3B744CECD2B8}"/>
              </c:ext>
            </c:extLst>
          </c:dPt>
          <c:dPt>
            <c:idx val="3670"/>
            <c:bubble3D val="0"/>
            <c:spPr>
              <a:solidFill>
                <a:schemeClr val="accent5">
                  <a:lumMod val="50000"/>
                  <a:lumOff val="50000"/>
                </a:schemeClr>
              </a:solidFill>
              <a:ln w="6350">
                <a:noFill/>
              </a:ln>
              <a:effectLst/>
            </c:spPr>
            <c:extLst>
              <c:ext xmlns:c16="http://schemas.microsoft.com/office/drawing/2014/chart" uri="{C3380CC4-5D6E-409C-BE32-E72D297353CC}">
                <c16:uniqueId val="{00001CAD-0635-4DDC-93D6-3B744CECD2B8}"/>
              </c:ext>
            </c:extLst>
          </c:dPt>
          <c:dPt>
            <c:idx val="3671"/>
            <c:bubble3D val="0"/>
            <c:spPr>
              <a:solidFill>
                <a:schemeClr val="accent6">
                  <a:lumMod val="50000"/>
                  <a:lumOff val="50000"/>
                </a:schemeClr>
              </a:solidFill>
              <a:ln w="6350">
                <a:noFill/>
              </a:ln>
              <a:effectLst/>
            </c:spPr>
            <c:extLst>
              <c:ext xmlns:c16="http://schemas.microsoft.com/office/drawing/2014/chart" uri="{C3380CC4-5D6E-409C-BE32-E72D297353CC}">
                <c16:uniqueId val="{00001CAF-0635-4DDC-93D6-3B744CECD2B8}"/>
              </c:ext>
            </c:extLst>
          </c:dPt>
          <c:dPt>
            <c:idx val="3672"/>
            <c:bubble3D val="0"/>
            <c:spPr>
              <a:solidFill>
                <a:schemeClr val="accent1"/>
              </a:solidFill>
              <a:ln w="6350">
                <a:noFill/>
              </a:ln>
              <a:effectLst/>
            </c:spPr>
            <c:extLst>
              <c:ext xmlns:c16="http://schemas.microsoft.com/office/drawing/2014/chart" uri="{C3380CC4-5D6E-409C-BE32-E72D297353CC}">
                <c16:uniqueId val="{00001CB1-0635-4DDC-93D6-3B744CECD2B8}"/>
              </c:ext>
            </c:extLst>
          </c:dPt>
          <c:dPt>
            <c:idx val="3673"/>
            <c:bubble3D val="0"/>
            <c:spPr>
              <a:solidFill>
                <a:schemeClr val="accent2"/>
              </a:solidFill>
              <a:ln w="6350">
                <a:noFill/>
              </a:ln>
              <a:effectLst/>
            </c:spPr>
            <c:extLst>
              <c:ext xmlns:c16="http://schemas.microsoft.com/office/drawing/2014/chart" uri="{C3380CC4-5D6E-409C-BE32-E72D297353CC}">
                <c16:uniqueId val="{00001CB3-0635-4DDC-93D6-3B744CECD2B8}"/>
              </c:ext>
            </c:extLst>
          </c:dPt>
          <c:dPt>
            <c:idx val="3674"/>
            <c:bubble3D val="0"/>
            <c:spPr>
              <a:solidFill>
                <a:schemeClr val="accent3"/>
              </a:solidFill>
              <a:ln w="6350">
                <a:noFill/>
              </a:ln>
              <a:effectLst/>
            </c:spPr>
            <c:extLst>
              <c:ext xmlns:c16="http://schemas.microsoft.com/office/drawing/2014/chart" uri="{C3380CC4-5D6E-409C-BE32-E72D297353CC}">
                <c16:uniqueId val="{00001CB5-0635-4DDC-93D6-3B744CECD2B8}"/>
              </c:ext>
            </c:extLst>
          </c:dPt>
          <c:dPt>
            <c:idx val="3675"/>
            <c:bubble3D val="0"/>
            <c:spPr>
              <a:solidFill>
                <a:schemeClr val="accent4"/>
              </a:solidFill>
              <a:ln w="6350">
                <a:noFill/>
              </a:ln>
              <a:effectLst/>
            </c:spPr>
            <c:extLst>
              <c:ext xmlns:c16="http://schemas.microsoft.com/office/drawing/2014/chart" uri="{C3380CC4-5D6E-409C-BE32-E72D297353CC}">
                <c16:uniqueId val="{00001CB7-0635-4DDC-93D6-3B744CECD2B8}"/>
              </c:ext>
            </c:extLst>
          </c:dPt>
          <c:dPt>
            <c:idx val="3676"/>
            <c:bubble3D val="0"/>
            <c:spPr>
              <a:solidFill>
                <a:schemeClr val="accent5"/>
              </a:solidFill>
              <a:ln w="6350">
                <a:noFill/>
              </a:ln>
              <a:effectLst/>
            </c:spPr>
            <c:extLst>
              <c:ext xmlns:c16="http://schemas.microsoft.com/office/drawing/2014/chart" uri="{C3380CC4-5D6E-409C-BE32-E72D297353CC}">
                <c16:uniqueId val="{00001CB9-0635-4DDC-93D6-3B744CECD2B8}"/>
              </c:ext>
            </c:extLst>
          </c:dPt>
          <c:dPt>
            <c:idx val="3677"/>
            <c:bubble3D val="0"/>
            <c:spPr>
              <a:solidFill>
                <a:schemeClr val="accent6"/>
              </a:solidFill>
              <a:ln w="6350">
                <a:noFill/>
              </a:ln>
              <a:effectLst/>
            </c:spPr>
            <c:extLst>
              <c:ext xmlns:c16="http://schemas.microsoft.com/office/drawing/2014/chart" uri="{C3380CC4-5D6E-409C-BE32-E72D297353CC}">
                <c16:uniqueId val="{00001CBB-0635-4DDC-93D6-3B744CECD2B8}"/>
              </c:ext>
            </c:extLst>
          </c:dPt>
          <c:dPt>
            <c:idx val="3678"/>
            <c:bubble3D val="0"/>
            <c:spPr>
              <a:solidFill>
                <a:schemeClr val="accent1">
                  <a:lumMod val="60000"/>
                </a:schemeClr>
              </a:solidFill>
              <a:ln w="6350">
                <a:noFill/>
              </a:ln>
              <a:effectLst/>
            </c:spPr>
            <c:extLst>
              <c:ext xmlns:c16="http://schemas.microsoft.com/office/drawing/2014/chart" uri="{C3380CC4-5D6E-409C-BE32-E72D297353CC}">
                <c16:uniqueId val="{00001CBD-0635-4DDC-93D6-3B744CECD2B8}"/>
              </c:ext>
            </c:extLst>
          </c:dPt>
          <c:dPt>
            <c:idx val="3679"/>
            <c:bubble3D val="0"/>
            <c:spPr>
              <a:solidFill>
                <a:schemeClr val="accent2">
                  <a:lumMod val="60000"/>
                </a:schemeClr>
              </a:solidFill>
              <a:ln w="6350">
                <a:noFill/>
              </a:ln>
              <a:effectLst/>
            </c:spPr>
            <c:extLst>
              <c:ext xmlns:c16="http://schemas.microsoft.com/office/drawing/2014/chart" uri="{C3380CC4-5D6E-409C-BE32-E72D297353CC}">
                <c16:uniqueId val="{00001CBF-0635-4DDC-93D6-3B744CECD2B8}"/>
              </c:ext>
            </c:extLst>
          </c:dPt>
          <c:dPt>
            <c:idx val="3680"/>
            <c:bubble3D val="0"/>
            <c:spPr>
              <a:solidFill>
                <a:schemeClr val="accent3">
                  <a:lumMod val="60000"/>
                </a:schemeClr>
              </a:solidFill>
              <a:ln w="6350">
                <a:noFill/>
              </a:ln>
              <a:effectLst/>
            </c:spPr>
            <c:extLst>
              <c:ext xmlns:c16="http://schemas.microsoft.com/office/drawing/2014/chart" uri="{C3380CC4-5D6E-409C-BE32-E72D297353CC}">
                <c16:uniqueId val="{00001CC1-0635-4DDC-93D6-3B744CECD2B8}"/>
              </c:ext>
            </c:extLst>
          </c:dPt>
          <c:dPt>
            <c:idx val="3681"/>
            <c:bubble3D val="0"/>
            <c:spPr>
              <a:solidFill>
                <a:schemeClr val="accent4">
                  <a:lumMod val="60000"/>
                </a:schemeClr>
              </a:solidFill>
              <a:ln w="6350">
                <a:noFill/>
              </a:ln>
              <a:effectLst/>
            </c:spPr>
            <c:extLst>
              <c:ext xmlns:c16="http://schemas.microsoft.com/office/drawing/2014/chart" uri="{C3380CC4-5D6E-409C-BE32-E72D297353CC}">
                <c16:uniqueId val="{00001CC3-0635-4DDC-93D6-3B744CECD2B8}"/>
              </c:ext>
            </c:extLst>
          </c:dPt>
          <c:dPt>
            <c:idx val="3682"/>
            <c:bubble3D val="0"/>
            <c:spPr>
              <a:solidFill>
                <a:schemeClr val="accent5">
                  <a:lumMod val="60000"/>
                </a:schemeClr>
              </a:solidFill>
              <a:ln w="6350">
                <a:noFill/>
              </a:ln>
              <a:effectLst/>
            </c:spPr>
            <c:extLst>
              <c:ext xmlns:c16="http://schemas.microsoft.com/office/drawing/2014/chart" uri="{C3380CC4-5D6E-409C-BE32-E72D297353CC}">
                <c16:uniqueId val="{00001CC5-0635-4DDC-93D6-3B744CECD2B8}"/>
              </c:ext>
            </c:extLst>
          </c:dPt>
          <c:dPt>
            <c:idx val="3683"/>
            <c:bubble3D val="0"/>
            <c:spPr>
              <a:solidFill>
                <a:schemeClr val="accent6">
                  <a:lumMod val="60000"/>
                </a:schemeClr>
              </a:solidFill>
              <a:ln w="6350">
                <a:noFill/>
              </a:ln>
              <a:effectLst/>
            </c:spPr>
            <c:extLst>
              <c:ext xmlns:c16="http://schemas.microsoft.com/office/drawing/2014/chart" uri="{C3380CC4-5D6E-409C-BE32-E72D297353CC}">
                <c16:uniqueId val="{00001CC7-0635-4DDC-93D6-3B744CECD2B8}"/>
              </c:ext>
            </c:extLst>
          </c:dPt>
          <c:dPt>
            <c:idx val="3684"/>
            <c:bubble3D val="0"/>
            <c:spPr>
              <a:solidFill>
                <a:schemeClr val="accent1">
                  <a:lumMod val="80000"/>
                  <a:lumOff val="20000"/>
                </a:schemeClr>
              </a:solidFill>
              <a:ln w="6350">
                <a:noFill/>
              </a:ln>
              <a:effectLst/>
            </c:spPr>
            <c:extLst>
              <c:ext xmlns:c16="http://schemas.microsoft.com/office/drawing/2014/chart" uri="{C3380CC4-5D6E-409C-BE32-E72D297353CC}">
                <c16:uniqueId val="{00001CC9-0635-4DDC-93D6-3B744CECD2B8}"/>
              </c:ext>
            </c:extLst>
          </c:dPt>
          <c:dPt>
            <c:idx val="3685"/>
            <c:bubble3D val="0"/>
            <c:spPr>
              <a:solidFill>
                <a:schemeClr val="accent2">
                  <a:lumMod val="80000"/>
                  <a:lumOff val="20000"/>
                </a:schemeClr>
              </a:solidFill>
              <a:ln w="6350">
                <a:noFill/>
              </a:ln>
              <a:effectLst/>
            </c:spPr>
            <c:extLst>
              <c:ext xmlns:c16="http://schemas.microsoft.com/office/drawing/2014/chart" uri="{C3380CC4-5D6E-409C-BE32-E72D297353CC}">
                <c16:uniqueId val="{00001CCB-0635-4DDC-93D6-3B744CECD2B8}"/>
              </c:ext>
            </c:extLst>
          </c:dPt>
          <c:dPt>
            <c:idx val="3686"/>
            <c:bubble3D val="0"/>
            <c:spPr>
              <a:solidFill>
                <a:schemeClr val="accent3">
                  <a:lumMod val="80000"/>
                  <a:lumOff val="20000"/>
                </a:schemeClr>
              </a:solidFill>
              <a:ln w="6350">
                <a:noFill/>
              </a:ln>
              <a:effectLst/>
            </c:spPr>
            <c:extLst>
              <c:ext xmlns:c16="http://schemas.microsoft.com/office/drawing/2014/chart" uri="{C3380CC4-5D6E-409C-BE32-E72D297353CC}">
                <c16:uniqueId val="{00001CCD-0635-4DDC-93D6-3B744CECD2B8}"/>
              </c:ext>
            </c:extLst>
          </c:dPt>
          <c:dPt>
            <c:idx val="3687"/>
            <c:bubble3D val="0"/>
            <c:spPr>
              <a:solidFill>
                <a:schemeClr val="accent4">
                  <a:lumMod val="80000"/>
                  <a:lumOff val="20000"/>
                </a:schemeClr>
              </a:solidFill>
              <a:ln w="6350">
                <a:noFill/>
              </a:ln>
              <a:effectLst/>
            </c:spPr>
            <c:extLst>
              <c:ext xmlns:c16="http://schemas.microsoft.com/office/drawing/2014/chart" uri="{C3380CC4-5D6E-409C-BE32-E72D297353CC}">
                <c16:uniqueId val="{00001CCF-0635-4DDC-93D6-3B744CECD2B8}"/>
              </c:ext>
            </c:extLst>
          </c:dPt>
          <c:dPt>
            <c:idx val="3688"/>
            <c:bubble3D val="0"/>
            <c:spPr>
              <a:solidFill>
                <a:schemeClr val="accent5">
                  <a:lumMod val="80000"/>
                  <a:lumOff val="20000"/>
                </a:schemeClr>
              </a:solidFill>
              <a:ln w="6350">
                <a:noFill/>
              </a:ln>
              <a:effectLst/>
            </c:spPr>
            <c:extLst>
              <c:ext xmlns:c16="http://schemas.microsoft.com/office/drawing/2014/chart" uri="{C3380CC4-5D6E-409C-BE32-E72D297353CC}">
                <c16:uniqueId val="{00001CD1-0635-4DDC-93D6-3B744CECD2B8}"/>
              </c:ext>
            </c:extLst>
          </c:dPt>
          <c:dPt>
            <c:idx val="3689"/>
            <c:bubble3D val="0"/>
            <c:spPr>
              <a:solidFill>
                <a:schemeClr val="accent6">
                  <a:lumMod val="80000"/>
                  <a:lumOff val="20000"/>
                </a:schemeClr>
              </a:solidFill>
              <a:ln w="6350">
                <a:noFill/>
              </a:ln>
              <a:effectLst/>
            </c:spPr>
            <c:extLst>
              <c:ext xmlns:c16="http://schemas.microsoft.com/office/drawing/2014/chart" uri="{C3380CC4-5D6E-409C-BE32-E72D297353CC}">
                <c16:uniqueId val="{00001CD3-0635-4DDC-93D6-3B744CECD2B8}"/>
              </c:ext>
            </c:extLst>
          </c:dPt>
          <c:dPt>
            <c:idx val="3690"/>
            <c:bubble3D val="0"/>
            <c:spPr>
              <a:solidFill>
                <a:schemeClr val="accent1">
                  <a:lumMod val="80000"/>
                </a:schemeClr>
              </a:solidFill>
              <a:ln w="6350">
                <a:noFill/>
              </a:ln>
              <a:effectLst/>
            </c:spPr>
            <c:extLst>
              <c:ext xmlns:c16="http://schemas.microsoft.com/office/drawing/2014/chart" uri="{C3380CC4-5D6E-409C-BE32-E72D297353CC}">
                <c16:uniqueId val="{00001CD5-0635-4DDC-93D6-3B744CECD2B8}"/>
              </c:ext>
            </c:extLst>
          </c:dPt>
          <c:dPt>
            <c:idx val="3691"/>
            <c:bubble3D val="0"/>
            <c:spPr>
              <a:solidFill>
                <a:schemeClr val="accent2">
                  <a:lumMod val="80000"/>
                </a:schemeClr>
              </a:solidFill>
              <a:ln w="6350">
                <a:noFill/>
              </a:ln>
              <a:effectLst/>
            </c:spPr>
            <c:extLst>
              <c:ext xmlns:c16="http://schemas.microsoft.com/office/drawing/2014/chart" uri="{C3380CC4-5D6E-409C-BE32-E72D297353CC}">
                <c16:uniqueId val="{00001CD7-0635-4DDC-93D6-3B744CECD2B8}"/>
              </c:ext>
            </c:extLst>
          </c:dPt>
          <c:dPt>
            <c:idx val="3692"/>
            <c:bubble3D val="0"/>
            <c:spPr>
              <a:solidFill>
                <a:schemeClr val="accent3">
                  <a:lumMod val="80000"/>
                </a:schemeClr>
              </a:solidFill>
              <a:ln w="6350">
                <a:noFill/>
              </a:ln>
              <a:effectLst/>
            </c:spPr>
            <c:extLst>
              <c:ext xmlns:c16="http://schemas.microsoft.com/office/drawing/2014/chart" uri="{C3380CC4-5D6E-409C-BE32-E72D297353CC}">
                <c16:uniqueId val="{00001CD9-0635-4DDC-93D6-3B744CECD2B8}"/>
              </c:ext>
            </c:extLst>
          </c:dPt>
          <c:dPt>
            <c:idx val="3693"/>
            <c:bubble3D val="0"/>
            <c:spPr>
              <a:solidFill>
                <a:schemeClr val="accent4">
                  <a:lumMod val="80000"/>
                </a:schemeClr>
              </a:solidFill>
              <a:ln w="6350">
                <a:noFill/>
              </a:ln>
              <a:effectLst/>
            </c:spPr>
            <c:extLst>
              <c:ext xmlns:c16="http://schemas.microsoft.com/office/drawing/2014/chart" uri="{C3380CC4-5D6E-409C-BE32-E72D297353CC}">
                <c16:uniqueId val="{00001CDB-0635-4DDC-93D6-3B744CECD2B8}"/>
              </c:ext>
            </c:extLst>
          </c:dPt>
          <c:dPt>
            <c:idx val="3694"/>
            <c:bubble3D val="0"/>
            <c:spPr>
              <a:solidFill>
                <a:schemeClr val="accent5">
                  <a:lumMod val="80000"/>
                </a:schemeClr>
              </a:solidFill>
              <a:ln w="6350">
                <a:noFill/>
              </a:ln>
              <a:effectLst/>
            </c:spPr>
            <c:extLst>
              <c:ext xmlns:c16="http://schemas.microsoft.com/office/drawing/2014/chart" uri="{C3380CC4-5D6E-409C-BE32-E72D297353CC}">
                <c16:uniqueId val="{00001CDD-0635-4DDC-93D6-3B744CECD2B8}"/>
              </c:ext>
            </c:extLst>
          </c:dPt>
          <c:dPt>
            <c:idx val="3695"/>
            <c:bubble3D val="0"/>
            <c:spPr>
              <a:solidFill>
                <a:schemeClr val="accent6">
                  <a:lumMod val="80000"/>
                </a:schemeClr>
              </a:solidFill>
              <a:ln w="6350">
                <a:noFill/>
              </a:ln>
              <a:effectLst/>
            </c:spPr>
            <c:extLst>
              <c:ext xmlns:c16="http://schemas.microsoft.com/office/drawing/2014/chart" uri="{C3380CC4-5D6E-409C-BE32-E72D297353CC}">
                <c16:uniqueId val="{00001CDF-0635-4DDC-93D6-3B744CECD2B8}"/>
              </c:ext>
            </c:extLst>
          </c:dPt>
          <c:dPt>
            <c:idx val="3696"/>
            <c:bubble3D val="0"/>
            <c:spPr>
              <a:solidFill>
                <a:schemeClr val="accent1">
                  <a:lumMod val="60000"/>
                  <a:lumOff val="40000"/>
                </a:schemeClr>
              </a:solidFill>
              <a:ln w="6350">
                <a:noFill/>
              </a:ln>
              <a:effectLst/>
            </c:spPr>
            <c:extLst>
              <c:ext xmlns:c16="http://schemas.microsoft.com/office/drawing/2014/chart" uri="{C3380CC4-5D6E-409C-BE32-E72D297353CC}">
                <c16:uniqueId val="{00001CE1-0635-4DDC-93D6-3B744CECD2B8}"/>
              </c:ext>
            </c:extLst>
          </c:dPt>
          <c:dPt>
            <c:idx val="3697"/>
            <c:bubble3D val="0"/>
            <c:spPr>
              <a:solidFill>
                <a:schemeClr val="accent2">
                  <a:lumMod val="60000"/>
                  <a:lumOff val="40000"/>
                </a:schemeClr>
              </a:solidFill>
              <a:ln w="6350">
                <a:noFill/>
              </a:ln>
              <a:effectLst/>
            </c:spPr>
            <c:extLst>
              <c:ext xmlns:c16="http://schemas.microsoft.com/office/drawing/2014/chart" uri="{C3380CC4-5D6E-409C-BE32-E72D297353CC}">
                <c16:uniqueId val="{00001CE3-0635-4DDC-93D6-3B744CECD2B8}"/>
              </c:ext>
            </c:extLst>
          </c:dPt>
          <c:dPt>
            <c:idx val="3698"/>
            <c:bubble3D val="0"/>
            <c:spPr>
              <a:solidFill>
                <a:schemeClr val="accent3">
                  <a:lumMod val="60000"/>
                  <a:lumOff val="40000"/>
                </a:schemeClr>
              </a:solidFill>
              <a:ln w="6350">
                <a:noFill/>
              </a:ln>
              <a:effectLst/>
            </c:spPr>
            <c:extLst>
              <c:ext xmlns:c16="http://schemas.microsoft.com/office/drawing/2014/chart" uri="{C3380CC4-5D6E-409C-BE32-E72D297353CC}">
                <c16:uniqueId val="{00001CE5-0635-4DDC-93D6-3B744CECD2B8}"/>
              </c:ext>
            </c:extLst>
          </c:dPt>
          <c:dPt>
            <c:idx val="3699"/>
            <c:bubble3D val="0"/>
            <c:spPr>
              <a:solidFill>
                <a:schemeClr val="accent4">
                  <a:lumMod val="60000"/>
                  <a:lumOff val="40000"/>
                </a:schemeClr>
              </a:solidFill>
              <a:ln w="6350">
                <a:noFill/>
              </a:ln>
              <a:effectLst/>
            </c:spPr>
            <c:extLst>
              <c:ext xmlns:c16="http://schemas.microsoft.com/office/drawing/2014/chart" uri="{C3380CC4-5D6E-409C-BE32-E72D297353CC}">
                <c16:uniqueId val="{00001CE7-0635-4DDC-93D6-3B744CECD2B8}"/>
              </c:ext>
            </c:extLst>
          </c:dPt>
          <c:dPt>
            <c:idx val="3700"/>
            <c:bubble3D val="0"/>
            <c:spPr>
              <a:solidFill>
                <a:schemeClr val="accent5">
                  <a:lumMod val="60000"/>
                  <a:lumOff val="40000"/>
                </a:schemeClr>
              </a:solidFill>
              <a:ln w="6350">
                <a:noFill/>
              </a:ln>
              <a:effectLst/>
            </c:spPr>
            <c:extLst>
              <c:ext xmlns:c16="http://schemas.microsoft.com/office/drawing/2014/chart" uri="{C3380CC4-5D6E-409C-BE32-E72D297353CC}">
                <c16:uniqueId val="{00001CE9-0635-4DDC-93D6-3B744CECD2B8}"/>
              </c:ext>
            </c:extLst>
          </c:dPt>
          <c:dPt>
            <c:idx val="3701"/>
            <c:bubble3D val="0"/>
            <c:spPr>
              <a:solidFill>
                <a:schemeClr val="accent6">
                  <a:lumMod val="60000"/>
                  <a:lumOff val="40000"/>
                </a:schemeClr>
              </a:solidFill>
              <a:ln w="6350">
                <a:noFill/>
              </a:ln>
              <a:effectLst/>
            </c:spPr>
            <c:extLst>
              <c:ext xmlns:c16="http://schemas.microsoft.com/office/drawing/2014/chart" uri="{C3380CC4-5D6E-409C-BE32-E72D297353CC}">
                <c16:uniqueId val="{00001CEB-0635-4DDC-93D6-3B744CECD2B8}"/>
              </c:ext>
            </c:extLst>
          </c:dPt>
          <c:dPt>
            <c:idx val="3702"/>
            <c:bubble3D val="0"/>
            <c:spPr>
              <a:solidFill>
                <a:schemeClr val="accent1">
                  <a:lumMod val="50000"/>
                </a:schemeClr>
              </a:solidFill>
              <a:ln w="6350">
                <a:noFill/>
              </a:ln>
              <a:effectLst/>
            </c:spPr>
            <c:extLst>
              <c:ext xmlns:c16="http://schemas.microsoft.com/office/drawing/2014/chart" uri="{C3380CC4-5D6E-409C-BE32-E72D297353CC}">
                <c16:uniqueId val="{00001CED-0635-4DDC-93D6-3B744CECD2B8}"/>
              </c:ext>
            </c:extLst>
          </c:dPt>
          <c:dPt>
            <c:idx val="3703"/>
            <c:bubble3D val="0"/>
            <c:spPr>
              <a:solidFill>
                <a:schemeClr val="accent2">
                  <a:lumMod val="50000"/>
                </a:schemeClr>
              </a:solidFill>
              <a:ln w="6350">
                <a:noFill/>
              </a:ln>
              <a:effectLst/>
            </c:spPr>
            <c:extLst>
              <c:ext xmlns:c16="http://schemas.microsoft.com/office/drawing/2014/chart" uri="{C3380CC4-5D6E-409C-BE32-E72D297353CC}">
                <c16:uniqueId val="{00001CEF-0635-4DDC-93D6-3B744CECD2B8}"/>
              </c:ext>
            </c:extLst>
          </c:dPt>
          <c:dPt>
            <c:idx val="3704"/>
            <c:bubble3D val="0"/>
            <c:spPr>
              <a:solidFill>
                <a:schemeClr val="accent3">
                  <a:lumMod val="50000"/>
                </a:schemeClr>
              </a:solidFill>
              <a:ln w="6350">
                <a:noFill/>
              </a:ln>
              <a:effectLst/>
            </c:spPr>
            <c:extLst>
              <c:ext xmlns:c16="http://schemas.microsoft.com/office/drawing/2014/chart" uri="{C3380CC4-5D6E-409C-BE32-E72D297353CC}">
                <c16:uniqueId val="{00001CF1-0635-4DDC-93D6-3B744CECD2B8}"/>
              </c:ext>
            </c:extLst>
          </c:dPt>
          <c:dPt>
            <c:idx val="3705"/>
            <c:bubble3D val="0"/>
            <c:spPr>
              <a:solidFill>
                <a:schemeClr val="accent4">
                  <a:lumMod val="50000"/>
                </a:schemeClr>
              </a:solidFill>
              <a:ln w="6350">
                <a:noFill/>
              </a:ln>
              <a:effectLst/>
            </c:spPr>
            <c:extLst>
              <c:ext xmlns:c16="http://schemas.microsoft.com/office/drawing/2014/chart" uri="{C3380CC4-5D6E-409C-BE32-E72D297353CC}">
                <c16:uniqueId val="{00001CF3-0635-4DDC-93D6-3B744CECD2B8}"/>
              </c:ext>
            </c:extLst>
          </c:dPt>
          <c:dPt>
            <c:idx val="3706"/>
            <c:bubble3D val="0"/>
            <c:spPr>
              <a:solidFill>
                <a:schemeClr val="accent5">
                  <a:lumMod val="50000"/>
                </a:schemeClr>
              </a:solidFill>
              <a:ln w="6350">
                <a:noFill/>
              </a:ln>
              <a:effectLst/>
            </c:spPr>
            <c:extLst>
              <c:ext xmlns:c16="http://schemas.microsoft.com/office/drawing/2014/chart" uri="{C3380CC4-5D6E-409C-BE32-E72D297353CC}">
                <c16:uniqueId val="{00001CF5-0635-4DDC-93D6-3B744CECD2B8}"/>
              </c:ext>
            </c:extLst>
          </c:dPt>
          <c:dPt>
            <c:idx val="3707"/>
            <c:bubble3D val="0"/>
            <c:spPr>
              <a:solidFill>
                <a:schemeClr val="accent6">
                  <a:lumMod val="50000"/>
                </a:schemeClr>
              </a:solidFill>
              <a:ln w="6350">
                <a:noFill/>
              </a:ln>
              <a:effectLst/>
            </c:spPr>
            <c:extLst>
              <c:ext xmlns:c16="http://schemas.microsoft.com/office/drawing/2014/chart" uri="{C3380CC4-5D6E-409C-BE32-E72D297353CC}">
                <c16:uniqueId val="{00001CF7-0635-4DDC-93D6-3B744CECD2B8}"/>
              </c:ext>
            </c:extLst>
          </c:dPt>
          <c:dPt>
            <c:idx val="3708"/>
            <c:bubble3D val="0"/>
            <c:spPr>
              <a:solidFill>
                <a:schemeClr val="accent1">
                  <a:lumMod val="70000"/>
                  <a:lumOff val="30000"/>
                </a:schemeClr>
              </a:solidFill>
              <a:ln w="6350">
                <a:noFill/>
              </a:ln>
              <a:effectLst/>
            </c:spPr>
            <c:extLst>
              <c:ext xmlns:c16="http://schemas.microsoft.com/office/drawing/2014/chart" uri="{C3380CC4-5D6E-409C-BE32-E72D297353CC}">
                <c16:uniqueId val="{00001CF9-0635-4DDC-93D6-3B744CECD2B8}"/>
              </c:ext>
            </c:extLst>
          </c:dPt>
          <c:dPt>
            <c:idx val="3709"/>
            <c:bubble3D val="0"/>
            <c:spPr>
              <a:solidFill>
                <a:schemeClr val="accent2">
                  <a:lumMod val="70000"/>
                  <a:lumOff val="30000"/>
                </a:schemeClr>
              </a:solidFill>
              <a:ln w="6350">
                <a:noFill/>
              </a:ln>
              <a:effectLst/>
            </c:spPr>
            <c:extLst>
              <c:ext xmlns:c16="http://schemas.microsoft.com/office/drawing/2014/chart" uri="{C3380CC4-5D6E-409C-BE32-E72D297353CC}">
                <c16:uniqueId val="{00001CFB-0635-4DDC-93D6-3B744CECD2B8}"/>
              </c:ext>
            </c:extLst>
          </c:dPt>
          <c:dPt>
            <c:idx val="3710"/>
            <c:bubble3D val="0"/>
            <c:spPr>
              <a:solidFill>
                <a:schemeClr val="accent3">
                  <a:lumMod val="70000"/>
                  <a:lumOff val="30000"/>
                </a:schemeClr>
              </a:solidFill>
              <a:ln w="6350">
                <a:noFill/>
              </a:ln>
              <a:effectLst/>
            </c:spPr>
            <c:extLst>
              <c:ext xmlns:c16="http://schemas.microsoft.com/office/drawing/2014/chart" uri="{C3380CC4-5D6E-409C-BE32-E72D297353CC}">
                <c16:uniqueId val="{00001CFD-0635-4DDC-93D6-3B744CECD2B8}"/>
              </c:ext>
            </c:extLst>
          </c:dPt>
          <c:dPt>
            <c:idx val="3711"/>
            <c:bubble3D val="0"/>
            <c:spPr>
              <a:solidFill>
                <a:schemeClr val="accent4">
                  <a:lumMod val="70000"/>
                  <a:lumOff val="30000"/>
                </a:schemeClr>
              </a:solidFill>
              <a:ln w="6350">
                <a:noFill/>
              </a:ln>
              <a:effectLst/>
            </c:spPr>
            <c:extLst>
              <c:ext xmlns:c16="http://schemas.microsoft.com/office/drawing/2014/chart" uri="{C3380CC4-5D6E-409C-BE32-E72D297353CC}">
                <c16:uniqueId val="{00001CFF-0635-4DDC-93D6-3B744CECD2B8}"/>
              </c:ext>
            </c:extLst>
          </c:dPt>
          <c:dPt>
            <c:idx val="3712"/>
            <c:bubble3D val="0"/>
            <c:spPr>
              <a:solidFill>
                <a:schemeClr val="accent5">
                  <a:lumMod val="70000"/>
                  <a:lumOff val="30000"/>
                </a:schemeClr>
              </a:solidFill>
              <a:ln w="6350">
                <a:noFill/>
              </a:ln>
              <a:effectLst/>
            </c:spPr>
            <c:extLst>
              <c:ext xmlns:c16="http://schemas.microsoft.com/office/drawing/2014/chart" uri="{C3380CC4-5D6E-409C-BE32-E72D297353CC}">
                <c16:uniqueId val="{00001D01-0635-4DDC-93D6-3B744CECD2B8}"/>
              </c:ext>
            </c:extLst>
          </c:dPt>
          <c:dPt>
            <c:idx val="3713"/>
            <c:bubble3D val="0"/>
            <c:spPr>
              <a:solidFill>
                <a:schemeClr val="accent6">
                  <a:lumMod val="70000"/>
                  <a:lumOff val="30000"/>
                </a:schemeClr>
              </a:solidFill>
              <a:ln w="6350">
                <a:noFill/>
              </a:ln>
              <a:effectLst/>
            </c:spPr>
            <c:extLst>
              <c:ext xmlns:c16="http://schemas.microsoft.com/office/drawing/2014/chart" uri="{C3380CC4-5D6E-409C-BE32-E72D297353CC}">
                <c16:uniqueId val="{00001D03-0635-4DDC-93D6-3B744CECD2B8}"/>
              </c:ext>
            </c:extLst>
          </c:dPt>
          <c:dPt>
            <c:idx val="3714"/>
            <c:bubble3D val="0"/>
            <c:spPr>
              <a:solidFill>
                <a:schemeClr val="accent1">
                  <a:lumMod val="70000"/>
                </a:schemeClr>
              </a:solidFill>
              <a:ln w="6350">
                <a:noFill/>
              </a:ln>
              <a:effectLst/>
            </c:spPr>
            <c:extLst>
              <c:ext xmlns:c16="http://schemas.microsoft.com/office/drawing/2014/chart" uri="{C3380CC4-5D6E-409C-BE32-E72D297353CC}">
                <c16:uniqueId val="{00001D05-0635-4DDC-93D6-3B744CECD2B8}"/>
              </c:ext>
            </c:extLst>
          </c:dPt>
          <c:dPt>
            <c:idx val="3715"/>
            <c:bubble3D val="0"/>
            <c:spPr>
              <a:solidFill>
                <a:schemeClr val="accent2">
                  <a:lumMod val="70000"/>
                </a:schemeClr>
              </a:solidFill>
              <a:ln w="6350">
                <a:noFill/>
              </a:ln>
              <a:effectLst/>
            </c:spPr>
            <c:extLst>
              <c:ext xmlns:c16="http://schemas.microsoft.com/office/drawing/2014/chart" uri="{C3380CC4-5D6E-409C-BE32-E72D297353CC}">
                <c16:uniqueId val="{00001D07-0635-4DDC-93D6-3B744CECD2B8}"/>
              </c:ext>
            </c:extLst>
          </c:dPt>
          <c:dPt>
            <c:idx val="3716"/>
            <c:bubble3D val="0"/>
            <c:spPr>
              <a:solidFill>
                <a:schemeClr val="accent3">
                  <a:lumMod val="70000"/>
                </a:schemeClr>
              </a:solidFill>
              <a:ln w="6350">
                <a:noFill/>
              </a:ln>
              <a:effectLst/>
            </c:spPr>
            <c:extLst>
              <c:ext xmlns:c16="http://schemas.microsoft.com/office/drawing/2014/chart" uri="{C3380CC4-5D6E-409C-BE32-E72D297353CC}">
                <c16:uniqueId val="{00001D09-0635-4DDC-93D6-3B744CECD2B8}"/>
              </c:ext>
            </c:extLst>
          </c:dPt>
          <c:dPt>
            <c:idx val="3717"/>
            <c:bubble3D val="0"/>
            <c:spPr>
              <a:solidFill>
                <a:schemeClr val="accent4">
                  <a:lumMod val="70000"/>
                </a:schemeClr>
              </a:solidFill>
              <a:ln w="6350">
                <a:noFill/>
              </a:ln>
              <a:effectLst/>
            </c:spPr>
            <c:extLst>
              <c:ext xmlns:c16="http://schemas.microsoft.com/office/drawing/2014/chart" uri="{C3380CC4-5D6E-409C-BE32-E72D297353CC}">
                <c16:uniqueId val="{00001D0B-0635-4DDC-93D6-3B744CECD2B8}"/>
              </c:ext>
            </c:extLst>
          </c:dPt>
          <c:dPt>
            <c:idx val="3718"/>
            <c:bubble3D val="0"/>
            <c:spPr>
              <a:solidFill>
                <a:schemeClr val="accent5">
                  <a:lumMod val="70000"/>
                </a:schemeClr>
              </a:solidFill>
              <a:ln w="6350">
                <a:noFill/>
              </a:ln>
              <a:effectLst/>
            </c:spPr>
            <c:extLst>
              <c:ext xmlns:c16="http://schemas.microsoft.com/office/drawing/2014/chart" uri="{C3380CC4-5D6E-409C-BE32-E72D297353CC}">
                <c16:uniqueId val="{00001D0D-0635-4DDC-93D6-3B744CECD2B8}"/>
              </c:ext>
            </c:extLst>
          </c:dPt>
          <c:dPt>
            <c:idx val="3719"/>
            <c:bubble3D val="0"/>
            <c:spPr>
              <a:solidFill>
                <a:schemeClr val="accent6">
                  <a:lumMod val="70000"/>
                </a:schemeClr>
              </a:solidFill>
              <a:ln w="6350">
                <a:noFill/>
              </a:ln>
              <a:effectLst/>
            </c:spPr>
            <c:extLst>
              <c:ext xmlns:c16="http://schemas.microsoft.com/office/drawing/2014/chart" uri="{C3380CC4-5D6E-409C-BE32-E72D297353CC}">
                <c16:uniqueId val="{00001D0F-0635-4DDC-93D6-3B744CECD2B8}"/>
              </c:ext>
            </c:extLst>
          </c:dPt>
          <c:dPt>
            <c:idx val="3720"/>
            <c:bubble3D val="0"/>
            <c:spPr>
              <a:solidFill>
                <a:schemeClr val="accent1">
                  <a:lumMod val="50000"/>
                  <a:lumOff val="50000"/>
                </a:schemeClr>
              </a:solidFill>
              <a:ln w="6350">
                <a:noFill/>
              </a:ln>
              <a:effectLst/>
            </c:spPr>
            <c:extLst>
              <c:ext xmlns:c16="http://schemas.microsoft.com/office/drawing/2014/chart" uri="{C3380CC4-5D6E-409C-BE32-E72D297353CC}">
                <c16:uniqueId val="{00001D11-0635-4DDC-93D6-3B744CECD2B8}"/>
              </c:ext>
            </c:extLst>
          </c:dPt>
          <c:dPt>
            <c:idx val="3721"/>
            <c:bubble3D val="0"/>
            <c:spPr>
              <a:solidFill>
                <a:schemeClr val="accent2">
                  <a:lumMod val="50000"/>
                  <a:lumOff val="50000"/>
                </a:schemeClr>
              </a:solidFill>
              <a:ln w="6350">
                <a:noFill/>
              </a:ln>
              <a:effectLst/>
            </c:spPr>
            <c:extLst>
              <c:ext xmlns:c16="http://schemas.microsoft.com/office/drawing/2014/chart" uri="{C3380CC4-5D6E-409C-BE32-E72D297353CC}">
                <c16:uniqueId val="{00001D13-0635-4DDC-93D6-3B744CECD2B8}"/>
              </c:ext>
            </c:extLst>
          </c:dPt>
          <c:dPt>
            <c:idx val="3722"/>
            <c:bubble3D val="0"/>
            <c:spPr>
              <a:solidFill>
                <a:schemeClr val="accent3">
                  <a:lumMod val="50000"/>
                  <a:lumOff val="50000"/>
                </a:schemeClr>
              </a:solidFill>
              <a:ln w="6350">
                <a:noFill/>
              </a:ln>
              <a:effectLst/>
            </c:spPr>
            <c:extLst>
              <c:ext xmlns:c16="http://schemas.microsoft.com/office/drawing/2014/chart" uri="{C3380CC4-5D6E-409C-BE32-E72D297353CC}">
                <c16:uniqueId val="{00001D15-0635-4DDC-93D6-3B744CECD2B8}"/>
              </c:ext>
            </c:extLst>
          </c:dPt>
          <c:dPt>
            <c:idx val="3723"/>
            <c:bubble3D val="0"/>
            <c:spPr>
              <a:solidFill>
                <a:schemeClr val="accent4">
                  <a:lumMod val="50000"/>
                  <a:lumOff val="50000"/>
                </a:schemeClr>
              </a:solidFill>
              <a:ln w="6350">
                <a:noFill/>
              </a:ln>
              <a:effectLst/>
            </c:spPr>
            <c:extLst>
              <c:ext xmlns:c16="http://schemas.microsoft.com/office/drawing/2014/chart" uri="{C3380CC4-5D6E-409C-BE32-E72D297353CC}">
                <c16:uniqueId val="{00001D17-0635-4DDC-93D6-3B744CECD2B8}"/>
              </c:ext>
            </c:extLst>
          </c:dPt>
          <c:dPt>
            <c:idx val="3724"/>
            <c:bubble3D val="0"/>
            <c:spPr>
              <a:solidFill>
                <a:schemeClr val="accent5">
                  <a:lumMod val="50000"/>
                  <a:lumOff val="50000"/>
                </a:schemeClr>
              </a:solidFill>
              <a:ln w="6350">
                <a:noFill/>
              </a:ln>
              <a:effectLst/>
            </c:spPr>
            <c:extLst>
              <c:ext xmlns:c16="http://schemas.microsoft.com/office/drawing/2014/chart" uri="{C3380CC4-5D6E-409C-BE32-E72D297353CC}">
                <c16:uniqueId val="{00001D19-0635-4DDC-93D6-3B744CECD2B8}"/>
              </c:ext>
            </c:extLst>
          </c:dPt>
          <c:dPt>
            <c:idx val="3725"/>
            <c:bubble3D val="0"/>
            <c:spPr>
              <a:solidFill>
                <a:schemeClr val="accent6">
                  <a:lumMod val="50000"/>
                  <a:lumOff val="50000"/>
                </a:schemeClr>
              </a:solidFill>
              <a:ln w="6350">
                <a:noFill/>
              </a:ln>
              <a:effectLst/>
            </c:spPr>
            <c:extLst>
              <c:ext xmlns:c16="http://schemas.microsoft.com/office/drawing/2014/chart" uri="{C3380CC4-5D6E-409C-BE32-E72D297353CC}">
                <c16:uniqueId val="{00001D1B-0635-4DDC-93D6-3B744CECD2B8}"/>
              </c:ext>
            </c:extLst>
          </c:dPt>
          <c:dPt>
            <c:idx val="3726"/>
            <c:bubble3D val="0"/>
            <c:spPr>
              <a:solidFill>
                <a:schemeClr val="accent1"/>
              </a:solidFill>
              <a:ln w="6350">
                <a:noFill/>
              </a:ln>
              <a:effectLst/>
            </c:spPr>
            <c:extLst>
              <c:ext xmlns:c16="http://schemas.microsoft.com/office/drawing/2014/chart" uri="{C3380CC4-5D6E-409C-BE32-E72D297353CC}">
                <c16:uniqueId val="{00001D1D-0635-4DDC-93D6-3B744CECD2B8}"/>
              </c:ext>
            </c:extLst>
          </c:dPt>
          <c:dPt>
            <c:idx val="3727"/>
            <c:bubble3D val="0"/>
            <c:spPr>
              <a:solidFill>
                <a:schemeClr val="accent2"/>
              </a:solidFill>
              <a:ln w="6350">
                <a:noFill/>
              </a:ln>
              <a:effectLst/>
            </c:spPr>
            <c:extLst>
              <c:ext xmlns:c16="http://schemas.microsoft.com/office/drawing/2014/chart" uri="{C3380CC4-5D6E-409C-BE32-E72D297353CC}">
                <c16:uniqueId val="{00001D1F-0635-4DDC-93D6-3B744CECD2B8}"/>
              </c:ext>
            </c:extLst>
          </c:dPt>
          <c:dPt>
            <c:idx val="3728"/>
            <c:bubble3D val="0"/>
            <c:spPr>
              <a:solidFill>
                <a:schemeClr val="accent3"/>
              </a:solidFill>
              <a:ln w="6350">
                <a:noFill/>
              </a:ln>
              <a:effectLst/>
            </c:spPr>
            <c:extLst>
              <c:ext xmlns:c16="http://schemas.microsoft.com/office/drawing/2014/chart" uri="{C3380CC4-5D6E-409C-BE32-E72D297353CC}">
                <c16:uniqueId val="{00001D21-0635-4DDC-93D6-3B744CECD2B8}"/>
              </c:ext>
            </c:extLst>
          </c:dPt>
          <c:dPt>
            <c:idx val="3729"/>
            <c:bubble3D val="0"/>
            <c:spPr>
              <a:solidFill>
                <a:schemeClr val="accent4"/>
              </a:solidFill>
              <a:ln w="6350">
                <a:noFill/>
              </a:ln>
              <a:effectLst/>
            </c:spPr>
            <c:extLst>
              <c:ext xmlns:c16="http://schemas.microsoft.com/office/drawing/2014/chart" uri="{C3380CC4-5D6E-409C-BE32-E72D297353CC}">
                <c16:uniqueId val="{00001D23-0635-4DDC-93D6-3B744CECD2B8}"/>
              </c:ext>
            </c:extLst>
          </c:dPt>
          <c:dPt>
            <c:idx val="3730"/>
            <c:bubble3D val="0"/>
            <c:spPr>
              <a:solidFill>
                <a:schemeClr val="accent5"/>
              </a:solidFill>
              <a:ln w="6350">
                <a:noFill/>
              </a:ln>
              <a:effectLst/>
            </c:spPr>
            <c:extLst>
              <c:ext xmlns:c16="http://schemas.microsoft.com/office/drawing/2014/chart" uri="{C3380CC4-5D6E-409C-BE32-E72D297353CC}">
                <c16:uniqueId val="{00001D25-0635-4DDC-93D6-3B744CECD2B8}"/>
              </c:ext>
            </c:extLst>
          </c:dPt>
          <c:dPt>
            <c:idx val="3731"/>
            <c:bubble3D val="0"/>
            <c:spPr>
              <a:solidFill>
                <a:schemeClr val="accent6"/>
              </a:solidFill>
              <a:ln w="6350">
                <a:noFill/>
              </a:ln>
              <a:effectLst/>
            </c:spPr>
            <c:extLst>
              <c:ext xmlns:c16="http://schemas.microsoft.com/office/drawing/2014/chart" uri="{C3380CC4-5D6E-409C-BE32-E72D297353CC}">
                <c16:uniqueId val="{00001D27-0635-4DDC-93D6-3B744CECD2B8}"/>
              </c:ext>
            </c:extLst>
          </c:dPt>
          <c:dPt>
            <c:idx val="3732"/>
            <c:bubble3D val="0"/>
            <c:spPr>
              <a:solidFill>
                <a:schemeClr val="accent1">
                  <a:lumMod val="60000"/>
                </a:schemeClr>
              </a:solidFill>
              <a:ln w="6350">
                <a:noFill/>
              </a:ln>
              <a:effectLst/>
            </c:spPr>
            <c:extLst>
              <c:ext xmlns:c16="http://schemas.microsoft.com/office/drawing/2014/chart" uri="{C3380CC4-5D6E-409C-BE32-E72D297353CC}">
                <c16:uniqueId val="{00001D29-0635-4DDC-93D6-3B744CECD2B8}"/>
              </c:ext>
            </c:extLst>
          </c:dPt>
          <c:dPt>
            <c:idx val="3733"/>
            <c:bubble3D val="0"/>
            <c:spPr>
              <a:solidFill>
                <a:schemeClr val="accent2">
                  <a:lumMod val="60000"/>
                </a:schemeClr>
              </a:solidFill>
              <a:ln w="6350">
                <a:noFill/>
              </a:ln>
              <a:effectLst/>
            </c:spPr>
            <c:extLst>
              <c:ext xmlns:c16="http://schemas.microsoft.com/office/drawing/2014/chart" uri="{C3380CC4-5D6E-409C-BE32-E72D297353CC}">
                <c16:uniqueId val="{00001D2B-0635-4DDC-93D6-3B744CECD2B8}"/>
              </c:ext>
            </c:extLst>
          </c:dPt>
          <c:dPt>
            <c:idx val="3734"/>
            <c:bubble3D val="0"/>
            <c:spPr>
              <a:solidFill>
                <a:schemeClr val="accent3">
                  <a:lumMod val="60000"/>
                </a:schemeClr>
              </a:solidFill>
              <a:ln w="6350">
                <a:noFill/>
              </a:ln>
              <a:effectLst/>
            </c:spPr>
            <c:extLst>
              <c:ext xmlns:c16="http://schemas.microsoft.com/office/drawing/2014/chart" uri="{C3380CC4-5D6E-409C-BE32-E72D297353CC}">
                <c16:uniqueId val="{00001D2D-0635-4DDC-93D6-3B744CECD2B8}"/>
              </c:ext>
            </c:extLst>
          </c:dPt>
          <c:dPt>
            <c:idx val="3735"/>
            <c:bubble3D val="0"/>
            <c:spPr>
              <a:solidFill>
                <a:schemeClr val="accent4">
                  <a:lumMod val="60000"/>
                </a:schemeClr>
              </a:solidFill>
              <a:ln w="6350">
                <a:noFill/>
              </a:ln>
              <a:effectLst/>
            </c:spPr>
            <c:extLst>
              <c:ext xmlns:c16="http://schemas.microsoft.com/office/drawing/2014/chart" uri="{C3380CC4-5D6E-409C-BE32-E72D297353CC}">
                <c16:uniqueId val="{00001D2F-0635-4DDC-93D6-3B744CECD2B8}"/>
              </c:ext>
            </c:extLst>
          </c:dPt>
          <c:dPt>
            <c:idx val="3736"/>
            <c:bubble3D val="0"/>
            <c:spPr>
              <a:solidFill>
                <a:schemeClr val="accent5">
                  <a:lumMod val="60000"/>
                </a:schemeClr>
              </a:solidFill>
              <a:ln w="6350">
                <a:noFill/>
              </a:ln>
              <a:effectLst/>
            </c:spPr>
            <c:extLst>
              <c:ext xmlns:c16="http://schemas.microsoft.com/office/drawing/2014/chart" uri="{C3380CC4-5D6E-409C-BE32-E72D297353CC}">
                <c16:uniqueId val="{00001D31-0635-4DDC-93D6-3B744CECD2B8}"/>
              </c:ext>
            </c:extLst>
          </c:dPt>
          <c:dPt>
            <c:idx val="3737"/>
            <c:bubble3D val="0"/>
            <c:spPr>
              <a:solidFill>
                <a:schemeClr val="accent6">
                  <a:lumMod val="60000"/>
                </a:schemeClr>
              </a:solidFill>
              <a:ln w="6350">
                <a:noFill/>
              </a:ln>
              <a:effectLst/>
            </c:spPr>
            <c:extLst>
              <c:ext xmlns:c16="http://schemas.microsoft.com/office/drawing/2014/chart" uri="{C3380CC4-5D6E-409C-BE32-E72D297353CC}">
                <c16:uniqueId val="{00001D33-0635-4DDC-93D6-3B744CECD2B8}"/>
              </c:ext>
            </c:extLst>
          </c:dPt>
          <c:dPt>
            <c:idx val="3738"/>
            <c:bubble3D val="0"/>
            <c:spPr>
              <a:solidFill>
                <a:schemeClr val="accent1">
                  <a:lumMod val="80000"/>
                  <a:lumOff val="20000"/>
                </a:schemeClr>
              </a:solidFill>
              <a:ln w="6350">
                <a:noFill/>
              </a:ln>
              <a:effectLst/>
            </c:spPr>
            <c:extLst>
              <c:ext xmlns:c16="http://schemas.microsoft.com/office/drawing/2014/chart" uri="{C3380CC4-5D6E-409C-BE32-E72D297353CC}">
                <c16:uniqueId val="{00001D35-0635-4DDC-93D6-3B744CECD2B8}"/>
              </c:ext>
            </c:extLst>
          </c:dPt>
          <c:dPt>
            <c:idx val="3739"/>
            <c:bubble3D val="0"/>
            <c:spPr>
              <a:solidFill>
                <a:schemeClr val="accent2">
                  <a:lumMod val="80000"/>
                  <a:lumOff val="20000"/>
                </a:schemeClr>
              </a:solidFill>
              <a:ln w="6350">
                <a:noFill/>
              </a:ln>
              <a:effectLst/>
            </c:spPr>
            <c:extLst>
              <c:ext xmlns:c16="http://schemas.microsoft.com/office/drawing/2014/chart" uri="{C3380CC4-5D6E-409C-BE32-E72D297353CC}">
                <c16:uniqueId val="{00001D37-0635-4DDC-93D6-3B744CECD2B8}"/>
              </c:ext>
            </c:extLst>
          </c:dPt>
          <c:dPt>
            <c:idx val="3740"/>
            <c:bubble3D val="0"/>
            <c:spPr>
              <a:solidFill>
                <a:schemeClr val="accent3">
                  <a:lumMod val="80000"/>
                  <a:lumOff val="20000"/>
                </a:schemeClr>
              </a:solidFill>
              <a:ln w="6350">
                <a:noFill/>
              </a:ln>
              <a:effectLst/>
            </c:spPr>
            <c:extLst>
              <c:ext xmlns:c16="http://schemas.microsoft.com/office/drawing/2014/chart" uri="{C3380CC4-5D6E-409C-BE32-E72D297353CC}">
                <c16:uniqueId val="{00001D39-0635-4DDC-93D6-3B744CECD2B8}"/>
              </c:ext>
            </c:extLst>
          </c:dPt>
          <c:dPt>
            <c:idx val="3741"/>
            <c:bubble3D val="0"/>
            <c:spPr>
              <a:solidFill>
                <a:schemeClr val="accent4">
                  <a:lumMod val="80000"/>
                  <a:lumOff val="20000"/>
                </a:schemeClr>
              </a:solidFill>
              <a:ln w="6350">
                <a:noFill/>
              </a:ln>
              <a:effectLst/>
            </c:spPr>
            <c:extLst>
              <c:ext xmlns:c16="http://schemas.microsoft.com/office/drawing/2014/chart" uri="{C3380CC4-5D6E-409C-BE32-E72D297353CC}">
                <c16:uniqueId val="{00001D3B-0635-4DDC-93D6-3B744CECD2B8}"/>
              </c:ext>
            </c:extLst>
          </c:dPt>
          <c:dPt>
            <c:idx val="3742"/>
            <c:bubble3D val="0"/>
            <c:spPr>
              <a:solidFill>
                <a:schemeClr val="accent5">
                  <a:lumMod val="80000"/>
                  <a:lumOff val="20000"/>
                </a:schemeClr>
              </a:solidFill>
              <a:ln w="6350">
                <a:noFill/>
              </a:ln>
              <a:effectLst/>
            </c:spPr>
            <c:extLst>
              <c:ext xmlns:c16="http://schemas.microsoft.com/office/drawing/2014/chart" uri="{C3380CC4-5D6E-409C-BE32-E72D297353CC}">
                <c16:uniqueId val="{00001D3D-0635-4DDC-93D6-3B744CECD2B8}"/>
              </c:ext>
            </c:extLst>
          </c:dPt>
          <c:dPt>
            <c:idx val="3743"/>
            <c:bubble3D val="0"/>
            <c:spPr>
              <a:solidFill>
                <a:schemeClr val="accent6">
                  <a:lumMod val="80000"/>
                  <a:lumOff val="20000"/>
                </a:schemeClr>
              </a:solidFill>
              <a:ln w="6350">
                <a:noFill/>
              </a:ln>
              <a:effectLst/>
            </c:spPr>
            <c:extLst>
              <c:ext xmlns:c16="http://schemas.microsoft.com/office/drawing/2014/chart" uri="{C3380CC4-5D6E-409C-BE32-E72D297353CC}">
                <c16:uniqueId val="{00001D3F-0635-4DDC-93D6-3B744CECD2B8}"/>
              </c:ext>
            </c:extLst>
          </c:dPt>
          <c:dPt>
            <c:idx val="3744"/>
            <c:bubble3D val="0"/>
            <c:spPr>
              <a:solidFill>
                <a:schemeClr val="accent1">
                  <a:lumMod val="80000"/>
                </a:schemeClr>
              </a:solidFill>
              <a:ln w="6350">
                <a:noFill/>
              </a:ln>
              <a:effectLst/>
            </c:spPr>
            <c:extLst>
              <c:ext xmlns:c16="http://schemas.microsoft.com/office/drawing/2014/chart" uri="{C3380CC4-5D6E-409C-BE32-E72D297353CC}">
                <c16:uniqueId val="{00001D41-0635-4DDC-93D6-3B744CECD2B8}"/>
              </c:ext>
            </c:extLst>
          </c:dPt>
          <c:dPt>
            <c:idx val="3745"/>
            <c:bubble3D val="0"/>
            <c:spPr>
              <a:solidFill>
                <a:schemeClr val="accent2">
                  <a:lumMod val="80000"/>
                </a:schemeClr>
              </a:solidFill>
              <a:ln w="6350">
                <a:noFill/>
              </a:ln>
              <a:effectLst/>
            </c:spPr>
            <c:extLst>
              <c:ext xmlns:c16="http://schemas.microsoft.com/office/drawing/2014/chart" uri="{C3380CC4-5D6E-409C-BE32-E72D297353CC}">
                <c16:uniqueId val="{00001D43-0635-4DDC-93D6-3B744CECD2B8}"/>
              </c:ext>
            </c:extLst>
          </c:dPt>
          <c:dPt>
            <c:idx val="3746"/>
            <c:bubble3D val="0"/>
            <c:spPr>
              <a:solidFill>
                <a:schemeClr val="accent3">
                  <a:lumMod val="80000"/>
                </a:schemeClr>
              </a:solidFill>
              <a:ln w="6350">
                <a:noFill/>
              </a:ln>
              <a:effectLst/>
            </c:spPr>
            <c:extLst>
              <c:ext xmlns:c16="http://schemas.microsoft.com/office/drawing/2014/chart" uri="{C3380CC4-5D6E-409C-BE32-E72D297353CC}">
                <c16:uniqueId val="{00001D45-0635-4DDC-93D6-3B744CECD2B8}"/>
              </c:ext>
            </c:extLst>
          </c:dPt>
          <c:dPt>
            <c:idx val="3747"/>
            <c:bubble3D val="0"/>
            <c:spPr>
              <a:solidFill>
                <a:schemeClr val="accent4">
                  <a:lumMod val="80000"/>
                </a:schemeClr>
              </a:solidFill>
              <a:ln w="6350">
                <a:noFill/>
              </a:ln>
              <a:effectLst/>
            </c:spPr>
            <c:extLst>
              <c:ext xmlns:c16="http://schemas.microsoft.com/office/drawing/2014/chart" uri="{C3380CC4-5D6E-409C-BE32-E72D297353CC}">
                <c16:uniqueId val="{00001D47-0635-4DDC-93D6-3B744CECD2B8}"/>
              </c:ext>
            </c:extLst>
          </c:dPt>
          <c:dPt>
            <c:idx val="3748"/>
            <c:bubble3D val="0"/>
            <c:spPr>
              <a:solidFill>
                <a:schemeClr val="accent5">
                  <a:lumMod val="80000"/>
                </a:schemeClr>
              </a:solidFill>
              <a:ln w="6350">
                <a:noFill/>
              </a:ln>
              <a:effectLst/>
            </c:spPr>
            <c:extLst>
              <c:ext xmlns:c16="http://schemas.microsoft.com/office/drawing/2014/chart" uri="{C3380CC4-5D6E-409C-BE32-E72D297353CC}">
                <c16:uniqueId val="{00001D49-0635-4DDC-93D6-3B744CECD2B8}"/>
              </c:ext>
            </c:extLst>
          </c:dPt>
          <c:dPt>
            <c:idx val="3749"/>
            <c:bubble3D val="0"/>
            <c:spPr>
              <a:solidFill>
                <a:schemeClr val="accent6">
                  <a:lumMod val="80000"/>
                </a:schemeClr>
              </a:solidFill>
              <a:ln w="6350">
                <a:noFill/>
              </a:ln>
              <a:effectLst/>
            </c:spPr>
            <c:extLst>
              <c:ext xmlns:c16="http://schemas.microsoft.com/office/drawing/2014/chart" uri="{C3380CC4-5D6E-409C-BE32-E72D297353CC}">
                <c16:uniqueId val="{00001D4B-0635-4DDC-93D6-3B744CECD2B8}"/>
              </c:ext>
            </c:extLst>
          </c:dPt>
          <c:dPt>
            <c:idx val="3750"/>
            <c:bubble3D val="0"/>
            <c:spPr>
              <a:solidFill>
                <a:schemeClr val="accent1">
                  <a:lumMod val="60000"/>
                  <a:lumOff val="40000"/>
                </a:schemeClr>
              </a:solidFill>
              <a:ln w="6350">
                <a:noFill/>
              </a:ln>
              <a:effectLst/>
            </c:spPr>
            <c:extLst>
              <c:ext xmlns:c16="http://schemas.microsoft.com/office/drawing/2014/chart" uri="{C3380CC4-5D6E-409C-BE32-E72D297353CC}">
                <c16:uniqueId val="{00001D4D-0635-4DDC-93D6-3B744CECD2B8}"/>
              </c:ext>
            </c:extLst>
          </c:dPt>
          <c:dPt>
            <c:idx val="3751"/>
            <c:bubble3D val="0"/>
            <c:spPr>
              <a:solidFill>
                <a:schemeClr val="accent2">
                  <a:lumMod val="60000"/>
                  <a:lumOff val="40000"/>
                </a:schemeClr>
              </a:solidFill>
              <a:ln w="6350">
                <a:noFill/>
              </a:ln>
              <a:effectLst/>
            </c:spPr>
            <c:extLst>
              <c:ext xmlns:c16="http://schemas.microsoft.com/office/drawing/2014/chart" uri="{C3380CC4-5D6E-409C-BE32-E72D297353CC}">
                <c16:uniqueId val="{00001D4F-0635-4DDC-93D6-3B744CECD2B8}"/>
              </c:ext>
            </c:extLst>
          </c:dPt>
          <c:dPt>
            <c:idx val="3752"/>
            <c:bubble3D val="0"/>
            <c:spPr>
              <a:solidFill>
                <a:schemeClr val="accent3">
                  <a:lumMod val="60000"/>
                  <a:lumOff val="40000"/>
                </a:schemeClr>
              </a:solidFill>
              <a:ln w="6350">
                <a:noFill/>
              </a:ln>
              <a:effectLst/>
            </c:spPr>
            <c:extLst>
              <c:ext xmlns:c16="http://schemas.microsoft.com/office/drawing/2014/chart" uri="{C3380CC4-5D6E-409C-BE32-E72D297353CC}">
                <c16:uniqueId val="{00001D51-0635-4DDC-93D6-3B744CECD2B8}"/>
              </c:ext>
            </c:extLst>
          </c:dPt>
          <c:dPt>
            <c:idx val="3753"/>
            <c:bubble3D val="0"/>
            <c:spPr>
              <a:solidFill>
                <a:schemeClr val="accent4">
                  <a:lumMod val="60000"/>
                  <a:lumOff val="40000"/>
                </a:schemeClr>
              </a:solidFill>
              <a:ln w="6350">
                <a:noFill/>
              </a:ln>
              <a:effectLst/>
            </c:spPr>
            <c:extLst>
              <c:ext xmlns:c16="http://schemas.microsoft.com/office/drawing/2014/chart" uri="{C3380CC4-5D6E-409C-BE32-E72D297353CC}">
                <c16:uniqueId val="{00001D53-0635-4DDC-93D6-3B744CECD2B8}"/>
              </c:ext>
            </c:extLst>
          </c:dPt>
          <c:dPt>
            <c:idx val="3754"/>
            <c:bubble3D val="0"/>
            <c:spPr>
              <a:solidFill>
                <a:schemeClr val="accent5">
                  <a:lumMod val="60000"/>
                  <a:lumOff val="40000"/>
                </a:schemeClr>
              </a:solidFill>
              <a:ln w="6350">
                <a:noFill/>
              </a:ln>
              <a:effectLst/>
            </c:spPr>
            <c:extLst>
              <c:ext xmlns:c16="http://schemas.microsoft.com/office/drawing/2014/chart" uri="{C3380CC4-5D6E-409C-BE32-E72D297353CC}">
                <c16:uniqueId val="{00001D55-0635-4DDC-93D6-3B744CECD2B8}"/>
              </c:ext>
            </c:extLst>
          </c:dPt>
          <c:dPt>
            <c:idx val="3755"/>
            <c:bubble3D val="0"/>
            <c:spPr>
              <a:solidFill>
                <a:schemeClr val="accent6">
                  <a:lumMod val="60000"/>
                  <a:lumOff val="40000"/>
                </a:schemeClr>
              </a:solidFill>
              <a:ln w="6350">
                <a:noFill/>
              </a:ln>
              <a:effectLst/>
            </c:spPr>
            <c:extLst>
              <c:ext xmlns:c16="http://schemas.microsoft.com/office/drawing/2014/chart" uri="{C3380CC4-5D6E-409C-BE32-E72D297353CC}">
                <c16:uniqueId val="{00001D57-0635-4DDC-93D6-3B744CECD2B8}"/>
              </c:ext>
            </c:extLst>
          </c:dPt>
          <c:dPt>
            <c:idx val="3756"/>
            <c:bubble3D val="0"/>
            <c:spPr>
              <a:solidFill>
                <a:schemeClr val="accent1">
                  <a:lumMod val="50000"/>
                </a:schemeClr>
              </a:solidFill>
              <a:ln w="6350">
                <a:noFill/>
              </a:ln>
              <a:effectLst/>
            </c:spPr>
            <c:extLst>
              <c:ext xmlns:c16="http://schemas.microsoft.com/office/drawing/2014/chart" uri="{C3380CC4-5D6E-409C-BE32-E72D297353CC}">
                <c16:uniqueId val="{00001D59-0635-4DDC-93D6-3B744CECD2B8}"/>
              </c:ext>
            </c:extLst>
          </c:dPt>
          <c:dPt>
            <c:idx val="3757"/>
            <c:bubble3D val="0"/>
            <c:spPr>
              <a:solidFill>
                <a:schemeClr val="accent2">
                  <a:lumMod val="50000"/>
                </a:schemeClr>
              </a:solidFill>
              <a:ln w="6350">
                <a:noFill/>
              </a:ln>
              <a:effectLst/>
            </c:spPr>
            <c:extLst>
              <c:ext xmlns:c16="http://schemas.microsoft.com/office/drawing/2014/chart" uri="{C3380CC4-5D6E-409C-BE32-E72D297353CC}">
                <c16:uniqueId val="{00001D5B-0635-4DDC-93D6-3B744CECD2B8}"/>
              </c:ext>
            </c:extLst>
          </c:dPt>
          <c:dPt>
            <c:idx val="3758"/>
            <c:bubble3D val="0"/>
            <c:spPr>
              <a:solidFill>
                <a:schemeClr val="accent3">
                  <a:lumMod val="50000"/>
                </a:schemeClr>
              </a:solidFill>
              <a:ln w="6350">
                <a:noFill/>
              </a:ln>
              <a:effectLst/>
            </c:spPr>
            <c:extLst>
              <c:ext xmlns:c16="http://schemas.microsoft.com/office/drawing/2014/chart" uri="{C3380CC4-5D6E-409C-BE32-E72D297353CC}">
                <c16:uniqueId val="{00001D5D-0635-4DDC-93D6-3B744CECD2B8}"/>
              </c:ext>
            </c:extLst>
          </c:dPt>
          <c:dPt>
            <c:idx val="3759"/>
            <c:bubble3D val="0"/>
            <c:spPr>
              <a:solidFill>
                <a:schemeClr val="accent4">
                  <a:lumMod val="50000"/>
                </a:schemeClr>
              </a:solidFill>
              <a:ln w="6350">
                <a:noFill/>
              </a:ln>
              <a:effectLst/>
            </c:spPr>
            <c:extLst>
              <c:ext xmlns:c16="http://schemas.microsoft.com/office/drawing/2014/chart" uri="{C3380CC4-5D6E-409C-BE32-E72D297353CC}">
                <c16:uniqueId val="{00001D5F-0635-4DDC-93D6-3B744CECD2B8}"/>
              </c:ext>
            </c:extLst>
          </c:dPt>
          <c:dPt>
            <c:idx val="3760"/>
            <c:bubble3D val="0"/>
            <c:spPr>
              <a:solidFill>
                <a:schemeClr val="accent5">
                  <a:lumMod val="50000"/>
                </a:schemeClr>
              </a:solidFill>
              <a:ln w="6350">
                <a:noFill/>
              </a:ln>
              <a:effectLst/>
            </c:spPr>
            <c:extLst>
              <c:ext xmlns:c16="http://schemas.microsoft.com/office/drawing/2014/chart" uri="{C3380CC4-5D6E-409C-BE32-E72D297353CC}">
                <c16:uniqueId val="{00001D61-0635-4DDC-93D6-3B744CECD2B8}"/>
              </c:ext>
            </c:extLst>
          </c:dPt>
          <c:dPt>
            <c:idx val="3761"/>
            <c:bubble3D val="0"/>
            <c:spPr>
              <a:solidFill>
                <a:schemeClr val="accent6">
                  <a:lumMod val="50000"/>
                </a:schemeClr>
              </a:solidFill>
              <a:ln w="6350">
                <a:noFill/>
              </a:ln>
              <a:effectLst/>
            </c:spPr>
            <c:extLst>
              <c:ext xmlns:c16="http://schemas.microsoft.com/office/drawing/2014/chart" uri="{C3380CC4-5D6E-409C-BE32-E72D297353CC}">
                <c16:uniqueId val="{00001D63-0635-4DDC-93D6-3B744CECD2B8}"/>
              </c:ext>
            </c:extLst>
          </c:dPt>
          <c:dPt>
            <c:idx val="3762"/>
            <c:bubble3D val="0"/>
            <c:spPr>
              <a:solidFill>
                <a:schemeClr val="accent1">
                  <a:lumMod val="70000"/>
                  <a:lumOff val="30000"/>
                </a:schemeClr>
              </a:solidFill>
              <a:ln w="6350">
                <a:noFill/>
              </a:ln>
              <a:effectLst/>
            </c:spPr>
            <c:extLst>
              <c:ext xmlns:c16="http://schemas.microsoft.com/office/drawing/2014/chart" uri="{C3380CC4-5D6E-409C-BE32-E72D297353CC}">
                <c16:uniqueId val="{00001D65-0635-4DDC-93D6-3B744CECD2B8}"/>
              </c:ext>
            </c:extLst>
          </c:dPt>
          <c:dPt>
            <c:idx val="3763"/>
            <c:bubble3D val="0"/>
            <c:spPr>
              <a:solidFill>
                <a:schemeClr val="accent2">
                  <a:lumMod val="70000"/>
                  <a:lumOff val="30000"/>
                </a:schemeClr>
              </a:solidFill>
              <a:ln w="6350">
                <a:noFill/>
              </a:ln>
              <a:effectLst/>
            </c:spPr>
            <c:extLst>
              <c:ext xmlns:c16="http://schemas.microsoft.com/office/drawing/2014/chart" uri="{C3380CC4-5D6E-409C-BE32-E72D297353CC}">
                <c16:uniqueId val="{00001D67-0635-4DDC-93D6-3B744CECD2B8}"/>
              </c:ext>
            </c:extLst>
          </c:dPt>
          <c:dPt>
            <c:idx val="3764"/>
            <c:bubble3D val="0"/>
            <c:spPr>
              <a:solidFill>
                <a:schemeClr val="accent3">
                  <a:lumMod val="70000"/>
                  <a:lumOff val="30000"/>
                </a:schemeClr>
              </a:solidFill>
              <a:ln w="6350">
                <a:noFill/>
              </a:ln>
              <a:effectLst/>
            </c:spPr>
            <c:extLst>
              <c:ext xmlns:c16="http://schemas.microsoft.com/office/drawing/2014/chart" uri="{C3380CC4-5D6E-409C-BE32-E72D297353CC}">
                <c16:uniqueId val="{00001D69-0635-4DDC-93D6-3B744CECD2B8}"/>
              </c:ext>
            </c:extLst>
          </c:dPt>
          <c:dPt>
            <c:idx val="3765"/>
            <c:bubble3D val="0"/>
            <c:spPr>
              <a:solidFill>
                <a:schemeClr val="accent4">
                  <a:lumMod val="70000"/>
                  <a:lumOff val="30000"/>
                </a:schemeClr>
              </a:solidFill>
              <a:ln w="6350">
                <a:noFill/>
              </a:ln>
              <a:effectLst/>
            </c:spPr>
            <c:extLst>
              <c:ext xmlns:c16="http://schemas.microsoft.com/office/drawing/2014/chart" uri="{C3380CC4-5D6E-409C-BE32-E72D297353CC}">
                <c16:uniqueId val="{00001D6B-0635-4DDC-93D6-3B744CECD2B8}"/>
              </c:ext>
            </c:extLst>
          </c:dPt>
          <c:dPt>
            <c:idx val="3766"/>
            <c:bubble3D val="0"/>
            <c:spPr>
              <a:solidFill>
                <a:schemeClr val="accent5">
                  <a:lumMod val="70000"/>
                  <a:lumOff val="30000"/>
                </a:schemeClr>
              </a:solidFill>
              <a:ln w="6350">
                <a:noFill/>
              </a:ln>
              <a:effectLst/>
            </c:spPr>
            <c:extLst>
              <c:ext xmlns:c16="http://schemas.microsoft.com/office/drawing/2014/chart" uri="{C3380CC4-5D6E-409C-BE32-E72D297353CC}">
                <c16:uniqueId val="{00001D6D-0635-4DDC-93D6-3B744CECD2B8}"/>
              </c:ext>
            </c:extLst>
          </c:dPt>
          <c:dPt>
            <c:idx val="3767"/>
            <c:bubble3D val="0"/>
            <c:spPr>
              <a:solidFill>
                <a:schemeClr val="accent6">
                  <a:lumMod val="70000"/>
                  <a:lumOff val="30000"/>
                </a:schemeClr>
              </a:solidFill>
              <a:ln w="6350">
                <a:noFill/>
              </a:ln>
              <a:effectLst/>
            </c:spPr>
            <c:extLst>
              <c:ext xmlns:c16="http://schemas.microsoft.com/office/drawing/2014/chart" uri="{C3380CC4-5D6E-409C-BE32-E72D297353CC}">
                <c16:uniqueId val="{00001D6F-0635-4DDC-93D6-3B744CECD2B8}"/>
              </c:ext>
            </c:extLst>
          </c:dPt>
          <c:dPt>
            <c:idx val="3768"/>
            <c:bubble3D val="0"/>
            <c:spPr>
              <a:solidFill>
                <a:schemeClr val="accent1">
                  <a:lumMod val="70000"/>
                </a:schemeClr>
              </a:solidFill>
              <a:ln w="6350">
                <a:noFill/>
              </a:ln>
              <a:effectLst/>
            </c:spPr>
            <c:extLst>
              <c:ext xmlns:c16="http://schemas.microsoft.com/office/drawing/2014/chart" uri="{C3380CC4-5D6E-409C-BE32-E72D297353CC}">
                <c16:uniqueId val="{00001D71-0635-4DDC-93D6-3B744CECD2B8}"/>
              </c:ext>
            </c:extLst>
          </c:dPt>
          <c:dPt>
            <c:idx val="3769"/>
            <c:bubble3D val="0"/>
            <c:spPr>
              <a:solidFill>
                <a:schemeClr val="accent2">
                  <a:lumMod val="70000"/>
                </a:schemeClr>
              </a:solidFill>
              <a:ln w="6350">
                <a:noFill/>
              </a:ln>
              <a:effectLst/>
            </c:spPr>
            <c:extLst>
              <c:ext xmlns:c16="http://schemas.microsoft.com/office/drawing/2014/chart" uri="{C3380CC4-5D6E-409C-BE32-E72D297353CC}">
                <c16:uniqueId val="{00001D73-0635-4DDC-93D6-3B744CECD2B8}"/>
              </c:ext>
            </c:extLst>
          </c:dPt>
          <c:dPt>
            <c:idx val="3770"/>
            <c:bubble3D val="0"/>
            <c:spPr>
              <a:solidFill>
                <a:schemeClr val="accent3">
                  <a:lumMod val="70000"/>
                </a:schemeClr>
              </a:solidFill>
              <a:ln w="6350">
                <a:noFill/>
              </a:ln>
              <a:effectLst/>
            </c:spPr>
            <c:extLst>
              <c:ext xmlns:c16="http://schemas.microsoft.com/office/drawing/2014/chart" uri="{C3380CC4-5D6E-409C-BE32-E72D297353CC}">
                <c16:uniqueId val="{00001D75-0635-4DDC-93D6-3B744CECD2B8}"/>
              </c:ext>
            </c:extLst>
          </c:dPt>
          <c:dPt>
            <c:idx val="3771"/>
            <c:bubble3D val="0"/>
            <c:spPr>
              <a:solidFill>
                <a:schemeClr val="accent4">
                  <a:lumMod val="70000"/>
                </a:schemeClr>
              </a:solidFill>
              <a:ln w="6350">
                <a:noFill/>
              </a:ln>
              <a:effectLst/>
            </c:spPr>
            <c:extLst>
              <c:ext xmlns:c16="http://schemas.microsoft.com/office/drawing/2014/chart" uri="{C3380CC4-5D6E-409C-BE32-E72D297353CC}">
                <c16:uniqueId val="{00001D77-0635-4DDC-93D6-3B744CECD2B8}"/>
              </c:ext>
            </c:extLst>
          </c:dPt>
          <c:dPt>
            <c:idx val="3772"/>
            <c:bubble3D val="0"/>
            <c:spPr>
              <a:solidFill>
                <a:schemeClr val="accent5">
                  <a:lumMod val="70000"/>
                </a:schemeClr>
              </a:solidFill>
              <a:ln w="6350">
                <a:noFill/>
              </a:ln>
              <a:effectLst/>
            </c:spPr>
            <c:extLst>
              <c:ext xmlns:c16="http://schemas.microsoft.com/office/drawing/2014/chart" uri="{C3380CC4-5D6E-409C-BE32-E72D297353CC}">
                <c16:uniqueId val="{00001D79-0635-4DDC-93D6-3B744CECD2B8}"/>
              </c:ext>
            </c:extLst>
          </c:dPt>
          <c:dPt>
            <c:idx val="3773"/>
            <c:bubble3D val="0"/>
            <c:spPr>
              <a:solidFill>
                <a:schemeClr val="accent6">
                  <a:lumMod val="70000"/>
                </a:schemeClr>
              </a:solidFill>
              <a:ln w="6350">
                <a:noFill/>
              </a:ln>
              <a:effectLst/>
            </c:spPr>
            <c:extLst>
              <c:ext xmlns:c16="http://schemas.microsoft.com/office/drawing/2014/chart" uri="{C3380CC4-5D6E-409C-BE32-E72D297353CC}">
                <c16:uniqueId val="{00001D7B-0635-4DDC-93D6-3B744CECD2B8}"/>
              </c:ext>
            </c:extLst>
          </c:dPt>
          <c:dPt>
            <c:idx val="3774"/>
            <c:bubble3D val="0"/>
            <c:spPr>
              <a:solidFill>
                <a:schemeClr val="accent1">
                  <a:lumMod val="50000"/>
                  <a:lumOff val="50000"/>
                </a:schemeClr>
              </a:solidFill>
              <a:ln w="6350">
                <a:noFill/>
              </a:ln>
              <a:effectLst/>
            </c:spPr>
            <c:extLst>
              <c:ext xmlns:c16="http://schemas.microsoft.com/office/drawing/2014/chart" uri="{C3380CC4-5D6E-409C-BE32-E72D297353CC}">
                <c16:uniqueId val="{00001D7D-0635-4DDC-93D6-3B744CECD2B8}"/>
              </c:ext>
            </c:extLst>
          </c:dPt>
          <c:dPt>
            <c:idx val="3775"/>
            <c:bubble3D val="0"/>
            <c:spPr>
              <a:solidFill>
                <a:schemeClr val="accent2">
                  <a:lumMod val="50000"/>
                  <a:lumOff val="50000"/>
                </a:schemeClr>
              </a:solidFill>
              <a:ln w="6350">
                <a:noFill/>
              </a:ln>
              <a:effectLst/>
            </c:spPr>
            <c:extLst>
              <c:ext xmlns:c16="http://schemas.microsoft.com/office/drawing/2014/chart" uri="{C3380CC4-5D6E-409C-BE32-E72D297353CC}">
                <c16:uniqueId val="{00001D7F-0635-4DDC-93D6-3B744CECD2B8}"/>
              </c:ext>
            </c:extLst>
          </c:dPt>
          <c:dPt>
            <c:idx val="3776"/>
            <c:bubble3D val="0"/>
            <c:spPr>
              <a:solidFill>
                <a:schemeClr val="accent3">
                  <a:lumMod val="50000"/>
                  <a:lumOff val="50000"/>
                </a:schemeClr>
              </a:solidFill>
              <a:ln w="6350">
                <a:noFill/>
              </a:ln>
              <a:effectLst/>
            </c:spPr>
            <c:extLst>
              <c:ext xmlns:c16="http://schemas.microsoft.com/office/drawing/2014/chart" uri="{C3380CC4-5D6E-409C-BE32-E72D297353CC}">
                <c16:uniqueId val="{00001D81-0635-4DDC-93D6-3B744CECD2B8}"/>
              </c:ext>
            </c:extLst>
          </c:dPt>
          <c:dPt>
            <c:idx val="3777"/>
            <c:bubble3D val="0"/>
            <c:spPr>
              <a:solidFill>
                <a:schemeClr val="accent4">
                  <a:lumMod val="50000"/>
                  <a:lumOff val="50000"/>
                </a:schemeClr>
              </a:solidFill>
              <a:ln w="6350">
                <a:noFill/>
              </a:ln>
              <a:effectLst/>
            </c:spPr>
            <c:extLst>
              <c:ext xmlns:c16="http://schemas.microsoft.com/office/drawing/2014/chart" uri="{C3380CC4-5D6E-409C-BE32-E72D297353CC}">
                <c16:uniqueId val="{00001D83-0635-4DDC-93D6-3B744CECD2B8}"/>
              </c:ext>
            </c:extLst>
          </c:dPt>
          <c:dPt>
            <c:idx val="3778"/>
            <c:bubble3D val="0"/>
            <c:spPr>
              <a:solidFill>
                <a:schemeClr val="accent5">
                  <a:lumMod val="50000"/>
                  <a:lumOff val="50000"/>
                </a:schemeClr>
              </a:solidFill>
              <a:ln w="6350">
                <a:noFill/>
              </a:ln>
              <a:effectLst/>
            </c:spPr>
            <c:extLst>
              <c:ext xmlns:c16="http://schemas.microsoft.com/office/drawing/2014/chart" uri="{C3380CC4-5D6E-409C-BE32-E72D297353CC}">
                <c16:uniqueId val="{00001D85-0635-4DDC-93D6-3B744CECD2B8}"/>
              </c:ext>
            </c:extLst>
          </c:dPt>
          <c:dPt>
            <c:idx val="3779"/>
            <c:bubble3D val="0"/>
            <c:spPr>
              <a:solidFill>
                <a:schemeClr val="accent6">
                  <a:lumMod val="50000"/>
                  <a:lumOff val="50000"/>
                </a:schemeClr>
              </a:solidFill>
              <a:ln w="6350">
                <a:noFill/>
              </a:ln>
              <a:effectLst/>
            </c:spPr>
            <c:extLst>
              <c:ext xmlns:c16="http://schemas.microsoft.com/office/drawing/2014/chart" uri="{C3380CC4-5D6E-409C-BE32-E72D297353CC}">
                <c16:uniqueId val="{00001D87-0635-4DDC-93D6-3B744CECD2B8}"/>
              </c:ext>
            </c:extLst>
          </c:dPt>
          <c:dPt>
            <c:idx val="3780"/>
            <c:bubble3D val="0"/>
            <c:spPr>
              <a:solidFill>
                <a:schemeClr val="accent1"/>
              </a:solidFill>
              <a:ln w="6350">
                <a:noFill/>
              </a:ln>
              <a:effectLst/>
            </c:spPr>
            <c:extLst>
              <c:ext xmlns:c16="http://schemas.microsoft.com/office/drawing/2014/chart" uri="{C3380CC4-5D6E-409C-BE32-E72D297353CC}">
                <c16:uniqueId val="{00001D89-0635-4DDC-93D6-3B744CECD2B8}"/>
              </c:ext>
            </c:extLst>
          </c:dPt>
          <c:dPt>
            <c:idx val="3781"/>
            <c:bubble3D val="0"/>
            <c:spPr>
              <a:solidFill>
                <a:schemeClr val="accent2"/>
              </a:solidFill>
              <a:ln w="6350">
                <a:noFill/>
              </a:ln>
              <a:effectLst/>
            </c:spPr>
            <c:extLst>
              <c:ext xmlns:c16="http://schemas.microsoft.com/office/drawing/2014/chart" uri="{C3380CC4-5D6E-409C-BE32-E72D297353CC}">
                <c16:uniqueId val="{00001D8B-0635-4DDC-93D6-3B744CECD2B8}"/>
              </c:ext>
            </c:extLst>
          </c:dPt>
          <c:dPt>
            <c:idx val="3782"/>
            <c:bubble3D val="0"/>
            <c:spPr>
              <a:solidFill>
                <a:schemeClr val="accent3"/>
              </a:solidFill>
              <a:ln w="6350">
                <a:noFill/>
              </a:ln>
              <a:effectLst/>
            </c:spPr>
            <c:extLst>
              <c:ext xmlns:c16="http://schemas.microsoft.com/office/drawing/2014/chart" uri="{C3380CC4-5D6E-409C-BE32-E72D297353CC}">
                <c16:uniqueId val="{00001D8D-0635-4DDC-93D6-3B744CECD2B8}"/>
              </c:ext>
            </c:extLst>
          </c:dPt>
          <c:dPt>
            <c:idx val="3783"/>
            <c:bubble3D val="0"/>
            <c:spPr>
              <a:solidFill>
                <a:schemeClr val="accent4"/>
              </a:solidFill>
              <a:ln w="6350">
                <a:noFill/>
              </a:ln>
              <a:effectLst/>
            </c:spPr>
            <c:extLst>
              <c:ext xmlns:c16="http://schemas.microsoft.com/office/drawing/2014/chart" uri="{C3380CC4-5D6E-409C-BE32-E72D297353CC}">
                <c16:uniqueId val="{00001D8F-0635-4DDC-93D6-3B744CECD2B8}"/>
              </c:ext>
            </c:extLst>
          </c:dPt>
          <c:dPt>
            <c:idx val="3784"/>
            <c:bubble3D val="0"/>
            <c:spPr>
              <a:solidFill>
                <a:schemeClr val="accent5"/>
              </a:solidFill>
              <a:ln w="6350">
                <a:noFill/>
              </a:ln>
              <a:effectLst/>
            </c:spPr>
            <c:extLst>
              <c:ext xmlns:c16="http://schemas.microsoft.com/office/drawing/2014/chart" uri="{C3380CC4-5D6E-409C-BE32-E72D297353CC}">
                <c16:uniqueId val="{00001D91-0635-4DDC-93D6-3B744CECD2B8}"/>
              </c:ext>
            </c:extLst>
          </c:dPt>
          <c:dPt>
            <c:idx val="3785"/>
            <c:bubble3D val="0"/>
            <c:spPr>
              <a:solidFill>
                <a:schemeClr val="accent6"/>
              </a:solidFill>
              <a:ln w="6350">
                <a:noFill/>
              </a:ln>
              <a:effectLst/>
            </c:spPr>
            <c:extLst>
              <c:ext xmlns:c16="http://schemas.microsoft.com/office/drawing/2014/chart" uri="{C3380CC4-5D6E-409C-BE32-E72D297353CC}">
                <c16:uniqueId val="{00001D93-0635-4DDC-93D6-3B744CECD2B8}"/>
              </c:ext>
            </c:extLst>
          </c:dPt>
          <c:dPt>
            <c:idx val="3786"/>
            <c:bubble3D val="0"/>
            <c:spPr>
              <a:solidFill>
                <a:schemeClr val="accent1">
                  <a:lumMod val="60000"/>
                </a:schemeClr>
              </a:solidFill>
              <a:ln w="6350">
                <a:noFill/>
              </a:ln>
              <a:effectLst/>
            </c:spPr>
            <c:extLst>
              <c:ext xmlns:c16="http://schemas.microsoft.com/office/drawing/2014/chart" uri="{C3380CC4-5D6E-409C-BE32-E72D297353CC}">
                <c16:uniqueId val="{00001D95-0635-4DDC-93D6-3B744CECD2B8}"/>
              </c:ext>
            </c:extLst>
          </c:dPt>
          <c:dPt>
            <c:idx val="3787"/>
            <c:bubble3D val="0"/>
            <c:spPr>
              <a:solidFill>
                <a:schemeClr val="accent2">
                  <a:lumMod val="60000"/>
                </a:schemeClr>
              </a:solidFill>
              <a:ln w="6350">
                <a:noFill/>
              </a:ln>
              <a:effectLst/>
            </c:spPr>
            <c:extLst>
              <c:ext xmlns:c16="http://schemas.microsoft.com/office/drawing/2014/chart" uri="{C3380CC4-5D6E-409C-BE32-E72D297353CC}">
                <c16:uniqueId val="{00001D97-0635-4DDC-93D6-3B744CECD2B8}"/>
              </c:ext>
            </c:extLst>
          </c:dPt>
          <c:dPt>
            <c:idx val="3788"/>
            <c:bubble3D val="0"/>
            <c:spPr>
              <a:solidFill>
                <a:schemeClr val="accent3">
                  <a:lumMod val="60000"/>
                </a:schemeClr>
              </a:solidFill>
              <a:ln w="6350">
                <a:noFill/>
              </a:ln>
              <a:effectLst/>
            </c:spPr>
            <c:extLst>
              <c:ext xmlns:c16="http://schemas.microsoft.com/office/drawing/2014/chart" uri="{C3380CC4-5D6E-409C-BE32-E72D297353CC}">
                <c16:uniqueId val="{00001D99-0635-4DDC-93D6-3B744CECD2B8}"/>
              </c:ext>
            </c:extLst>
          </c:dPt>
          <c:dPt>
            <c:idx val="3789"/>
            <c:bubble3D val="0"/>
            <c:spPr>
              <a:solidFill>
                <a:schemeClr val="accent4">
                  <a:lumMod val="60000"/>
                </a:schemeClr>
              </a:solidFill>
              <a:ln w="6350">
                <a:noFill/>
              </a:ln>
              <a:effectLst/>
            </c:spPr>
            <c:extLst>
              <c:ext xmlns:c16="http://schemas.microsoft.com/office/drawing/2014/chart" uri="{C3380CC4-5D6E-409C-BE32-E72D297353CC}">
                <c16:uniqueId val="{00001D9B-0635-4DDC-93D6-3B744CECD2B8}"/>
              </c:ext>
            </c:extLst>
          </c:dPt>
          <c:dPt>
            <c:idx val="3790"/>
            <c:bubble3D val="0"/>
            <c:spPr>
              <a:solidFill>
                <a:schemeClr val="accent5">
                  <a:lumMod val="60000"/>
                </a:schemeClr>
              </a:solidFill>
              <a:ln w="6350">
                <a:noFill/>
              </a:ln>
              <a:effectLst/>
            </c:spPr>
            <c:extLst>
              <c:ext xmlns:c16="http://schemas.microsoft.com/office/drawing/2014/chart" uri="{C3380CC4-5D6E-409C-BE32-E72D297353CC}">
                <c16:uniqueId val="{00001D9D-0635-4DDC-93D6-3B744CECD2B8}"/>
              </c:ext>
            </c:extLst>
          </c:dPt>
          <c:dPt>
            <c:idx val="3791"/>
            <c:bubble3D val="0"/>
            <c:spPr>
              <a:solidFill>
                <a:schemeClr val="accent6">
                  <a:lumMod val="60000"/>
                </a:schemeClr>
              </a:solidFill>
              <a:ln w="6350">
                <a:noFill/>
              </a:ln>
              <a:effectLst/>
            </c:spPr>
            <c:extLst>
              <c:ext xmlns:c16="http://schemas.microsoft.com/office/drawing/2014/chart" uri="{C3380CC4-5D6E-409C-BE32-E72D297353CC}">
                <c16:uniqueId val="{00001D9F-0635-4DDC-93D6-3B744CECD2B8}"/>
              </c:ext>
            </c:extLst>
          </c:dPt>
          <c:dPt>
            <c:idx val="3792"/>
            <c:bubble3D val="0"/>
            <c:spPr>
              <a:solidFill>
                <a:schemeClr val="accent1">
                  <a:lumMod val="80000"/>
                  <a:lumOff val="20000"/>
                </a:schemeClr>
              </a:solidFill>
              <a:ln w="6350">
                <a:noFill/>
              </a:ln>
              <a:effectLst/>
            </c:spPr>
            <c:extLst>
              <c:ext xmlns:c16="http://schemas.microsoft.com/office/drawing/2014/chart" uri="{C3380CC4-5D6E-409C-BE32-E72D297353CC}">
                <c16:uniqueId val="{00001DA1-0635-4DDC-93D6-3B744CECD2B8}"/>
              </c:ext>
            </c:extLst>
          </c:dPt>
          <c:dPt>
            <c:idx val="3793"/>
            <c:bubble3D val="0"/>
            <c:spPr>
              <a:solidFill>
                <a:schemeClr val="accent2">
                  <a:lumMod val="80000"/>
                  <a:lumOff val="20000"/>
                </a:schemeClr>
              </a:solidFill>
              <a:ln w="6350">
                <a:noFill/>
              </a:ln>
              <a:effectLst/>
            </c:spPr>
            <c:extLst>
              <c:ext xmlns:c16="http://schemas.microsoft.com/office/drawing/2014/chart" uri="{C3380CC4-5D6E-409C-BE32-E72D297353CC}">
                <c16:uniqueId val="{00001DA3-0635-4DDC-93D6-3B744CECD2B8}"/>
              </c:ext>
            </c:extLst>
          </c:dPt>
          <c:dPt>
            <c:idx val="3794"/>
            <c:bubble3D val="0"/>
            <c:spPr>
              <a:solidFill>
                <a:schemeClr val="accent3">
                  <a:lumMod val="80000"/>
                  <a:lumOff val="20000"/>
                </a:schemeClr>
              </a:solidFill>
              <a:ln w="6350">
                <a:noFill/>
              </a:ln>
              <a:effectLst/>
            </c:spPr>
            <c:extLst>
              <c:ext xmlns:c16="http://schemas.microsoft.com/office/drawing/2014/chart" uri="{C3380CC4-5D6E-409C-BE32-E72D297353CC}">
                <c16:uniqueId val="{00001DA5-0635-4DDC-93D6-3B744CECD2B8}"/>
              </c:ext>
            </c:extLst>
          </c:dPt>
          <c:dPt>
            <c:idx val="3795"/>
            <c:bubble3D val="0"/>
            <c:spPr>
              <a:solidFill>
                <a:schemeClr val="accent4">
                  <a:lumMod val="80000"/>
                  <a:lumOff val="20000"/>
                </a:schemeClr>
              </a:solidFill>
              <a:ln w="6350">
                <a:noFill/>
              </a:ln>
              <a:effectLst/>
            </c:spPr>
            <c:extLst>
              <c:ext xmlns:c16="http://schemas.microsoft.com/office/drawing/2014/chart" uri="{C3380CC4-5D6E-409C-BE32-E72D297353CC}">
                <c16:uniqueId val="{00001DA7-0635-4DDC-93D6-3B744CECD2B8}"/>
              </c:ext>
            </c:extLst>
          </c:dPt>
          <c:dPt>
            <c:idx val="3796"/>
            <c:bubble3D val="0"/>
            <c:spPr>
              <a:solidFill>
                <a:schemeClr val="accent5">
                  <a:lumMod val="80000"/>
                  <a:lumOff val="20000"/>
                </a:schemeClr>
              </a:solidFill>
              <a:ln w="6350">
                <a:noFill/>
              </a:ln>
              <a:effectLst/>
            </c:spPr>
            <c:extLst>
              <c:ext xmlns:c16="http://schemas.microsoft.com/office/drawing/2014/chart" uri="{C3380CC4-5D6E-409C-BE32-E72D297353CC}">
                <c16:uniqueId val="{00001DA9-0635-4DDC-93D6-3B744CECD2B8}"/>
              </c:ext>
            </c:extLst>
          </c:dPt>
          <c:dPt>
            <c:idx val="3797"/>
            <c:bubble3D val="0"/>
            <c:spPr>
              <a:solidFill>
                <a:schemeClr val="accent6">
                  <a:lumMod val="80000"/>
                  <a:lumOff val="20000"/>
                </a:schemeClr>
              </a:solidFill>
              <a:ln w="6350">
                <a:noFill/>
              </a:ln>
              <a:effectLst/>
            </c:spPr>
            <c:extLst>
              <c:ext xmlns:c16="http://schemas.microsoft.com/office/drawing/2014/chart" uri="{C3380CC4-5D6E-409C-BE32-E72D297353CC}">
                <c16:uniqueId val="{00001DAB-0635-4DDC-93D6-3B744CECD2B8}"/>
              </c:ext>
            </c:extLst>
          </c:dPt>
          <c:dPt>
            <c:idx val="3798"/>
            <c:bubble3D val="0"/>
            <c:spPr>
              <a:solidFill>
                <a:schemeClr val="accent1">
                  <a:lumMod val="80000"/>
                </a:schemeClr>
              </a:solidFill>
              <a:ln w="6350">
                <a:noFill/>
              </a:ln>
              <a:effectLst/>
            </c:spPr>
            <c:extLst>
              <c:ext xmlns:c16="http://schemas.microsoft.com/office/drawing/2014/chart" uri="{C3380CC4-5D6E-409C-BE32-E72D297353CC}">
                <c16:uniqueId val="{00001DAD-0635-4DDC-93D6-3B744CECD2B8}"/>
              </c:ext>
            </c:extLst>
          </c:dPt>
          <c:dPt>
            <c:idx val="3799"/>
            <c:bubble3D val="0"/>
            <c:spPr>
              <a:solidFill>
                <a:schemeClr val="accent2">
                  <a:lumMod val="80000"/>
                </a:schemeClr>
              </a:solidFill>
              <a:ln w="6350">
                <a:noFill/>
              </a:ln>
              <a:effectLst/>
            </c:spPr>
            <c:extLst>
              <c:ext xmlns:c16="http://schemas.microsoft.com/office/drawing/2014/chart" uri="{C3380CC4-5D6E-409C-BE32-E72D297353CC}">
                <c16:uniqueId val="{00001DAF-0635-4DDC-93D6-3B744CECD2B8}"/>
              </c:ext>
            </c:extLst>
          </c:dPt>
          <c:dPt>
            <c:idx val="3800"/>
            <c:bubble3D val="0"/>
            <c:spPr>
              <a:solidFill>
                <a:schemeClr val="accent3">
                  <a:lumMod val="80000"/>
                </a:schemeClr>
              </a:solidFill>
              <a:ln w="6350">
                <a:noFill/>
              </a:ln>
              <a:effectLst/>
            </c:spPr>
            <c:extLst>
              <c:ext xmlns:c16="http://schemas.microsoft.com/office/drawing/2014/chart" uri="{C3380CC4-5D6E-409C-BE32-E72D297353CC}">
                <c16:uniqueId val="{00001DB1-0635-4DDC-93D6-3B744CECD2B8}"/>
              </c:ext>
            </c:extLst>
          </c:dPt>
          <c:dPt>
            <c:idx val="3801"/>
            <c:bubble3D val="0"/>
            <c:spPr>
              <a:solidFill>
                <a:schemeClr val="accent4">
                  <a:lumMod val="80000"/>
                </a:schemeClr>
              </a:solidFill>
              <a:ln w="6350">
                <a:noFill/>
              </a:ln>
              <a:effectLst/>
            </c:spPr>
            <c:extLst>
              <c:ext xmlns:c16="http://schemas.microsoft.com/office/drawing/2014/chart" uri="{C3380CC4-5D6E-409C-BE32-E72D297353CC}">
                <c16:uniqueId val="{00001DB3-0635-4DDC-93D6-3B744CECD2B8}"/>
              </c:ext>
            </c:extLst>
          </c:dPt>
          <c:dPt>
            <c:idx val="3802"/>
            <c:bubble3D val="0"/>
            <c:spPr>
              <a:solidFill>
                <a:schemeClr val="accent5">
                  <a:lumMod val="80000"/>
                </a:schemeClr>
              </a:solidFill>
              <a:ln w="6350">
                <a:noFill/>
              </a:ln>
              <a:effectLst/>
            </c:spPr>
            <c:extLst>
              <c:ext xmlns:c16="http://schemas.microsoft.com/office/drawing/2014/chart" uri="{C3380CC4-5D6E-409C-BE32-E72D297353CC}">
                <c16:uniqueId val="{00001DB5-0635-4DDC-93D6-3B744CECD2B8}"/>
              </c:ext>
            </c:extLst>
          </c:dPt>
          <c:dPt>
            <c:idx val="3803"/>
            <c:bubble3D val="0"/>
            <c:spPr>
              <a:solidFill>
                <a:schemeClr val="accent6">
                  <a:lumMod val="80000"/>
                </a:schemeClr>
              </a:solidFill>
              <a:ln w="6350">
                <a:noFill/>
              </a:ln>
              <a:effectLst/>
            </c:spPr>
            <c:extLst>
              <c:ext xmlns:c16="http://schemas.microsoft.com/office/drawing/2014/chart" uri="{C3380CC4-5D6E-409C-BE32-E72D297353CC}">
                <c16:uniqueId val="{00001DB7-0635-4DDC-93D6-3B744CECD2B8}"/>
              </c:ext>
            </c:extLst>
          </c:dPt>
          <c:dPt>
            <c:idx val="3804"/>
            <c:bubble3D val="0"/>
            <c:spPr>
              <a:solidFill>
                <a:schemeClr val="accent1">
                  <a:lumMod val="60000"/>
                  <a:lumOff val="40000"/>
                </a:schemeClr>
              </a:solidFill>
              <a:ln w="6350">
                <a:noFill/>
              </a:ln>
              <a:effectLst/>
            </c:spPr>
            <c:extLst>
              <c:ext xmlns:c16="http://schemas.microsoft.com/office/drawing/2014/chart" uri="{C3380CC4-5D6E-409C-BE32-E72D297353CC}">
                <c16:uniqueId val="{00001DB9-0635-4DDC-93D6-3B744CECD2B8}"/>
              </c:ext>
            </c:extLst>
          </c:dPt>
          <c:dPt>
            <c:idx val="3805"/>
            <c:bubble3D val="0"/>
            <c:spPr>
              <a:solidFill>
                <a:schemeClr val="accent2">
                  <a:lumMod val="60000"/>
                  <a:lumOff val="40000"/>
                </a:schemeClr>
              </a:solidFill>
              <a:ln w="6350">
                <a:noFill/>
              </a:ln>
              <a:effectLst/>
            </c:spPr>
            <c:extLst>
              <c:ext xmlns:c16="http://schemas.microsoft.com/office/drawing/2014/chart" uri="{C3380CC4-5D6E-409C-BE32-E72D297353CC}">
                <c16:uniqueId val="{00001DBB-0635-4DDC-93D6-3B744CECD2B8}"/>
              </c:ext>
            </c:extLst>
          </c:dPt>
          <c:dPt>
            <c:idx val="3806"/>
            <c:bubble3D val="0"/>
            <c:spPr>
              <a:solidFill>
                <a:schemeClr val="accent3">
                  <a:lumMod val="60000"/>
                  <a:lumOff val="40000"/>
                </a:schemeClr>
              </a:solidFill>
              <a:ln w="6350">
                <a:noFill/>
              </a:ln>
              <a:effectLst/>
            </c:spPr>
            <c:extLst>
              <c:ext xmlns:c16="http://schemas.microsoft.com/office/drawing/2014/chart" uri="{C3380CC4-5D6E-409C-BE32-E72D297353CC}">
                <c16:uniqueId val="{00001DBD-0635-4DDC-93D6-3B744CECD2B8}"/>
              </c:ext>
            </c:extLst>
          </c:dPt>
          <c:dPt>
            <c:idx val="3807"/>
            <c:bubble3D val="0"/>
            <c:spPr>
              <a:solidFill>
                <a:schemeClr val="accent4">
                  <a:lumMod val="60000"/>
                  <a:lumOff val="40000"/>
                </a:schemeClr>
              </a:solidFill>
              <a:ln w="6350">
                <a:noFill/>
              </a:ln>
              <a:effectLst/>
            </c:spPr>
            <c:extLst>
              <c:ext xmlns:c16="http://schemas.microsoft.com/office/drawing/2014/chart" uri="{C3380CC4-5D6E-409C-BE32-E72D297353CC}">
                <c16:uniqueId val="{00001DBF-0635-4DDC-93D6-3B744CECD2B8}"/>
              </c:ext>
            </c:extLst>
          </c:dPt>
          <c:dPt>
            <c:idx val="3808"/>
            <c:bubble3D val="0"/>
            <c:spPr>
              <a:solidFill>
                <a:schemeClr val="accent5">
                  <a:lumMod val="60000"/>
                  <a:lumOff val="40000"/>
                </a:schemeClr>
              </a:solidFill>
              <a:ln w="6350">
                <a:noFill/>
              </a:ln>
              <a:effectLst/>
            </c:spPr>
            <c:extLst>
              <c:ext xmlns:c16="http://schemas.microsoft.com/office/drawing/2014/chart" uri="{C3380CC4-5D6E-409C-BE32-E72D297353CC}">
                <c16:uniqueId val="{00001DC1-0635-4DDC-93D6-3B744CECD2B8}"/>
              </c:ext>
            </c:extLst>
          </c:dPt>
          <c:dPt>
            <c:idx val="3809"/>
            <c:bubble3D val="0"/>
            <c:spPr>
              <a:solidFill>
                <a:schemeClr val="accent6">
                  <a:lumMod val="60000"/>
                  <a:lumOff val="40000"/>
                </a:schemeClr>
              </a:solidFill>
              <a:ln w="6350">
                <a:noFill/>
              </a:ln>
              <a:effectLst/>
            </c:spPr>
            <c:extLst>
              <c:ext xmlns:c16="http://schemas.microsoft.com/office/drawing/2014/chart" uri="{C3380CC4-5D6E-409C-BE32-E72D297353CC}">
                <c16:uniqueId val="{00001DC3-0635-4DDC-93D6-3B744CECD2B8}"/>
              </c:ext>
            </c:extLst>
          </c:dPt>
          <c:dPt>
            <c:idx val="3810"/>
            <c:bubble3D val="0"/>
            <c:spPr>
              <a:solidFill>
                <a:schemeClr val="accent1">
                  <a:lumMod val="50000"/>
                </a:schemeClr>
              </a:solidFill>
              <a:ln w="6350">
                <a:noFill/>
              </a:ln>
              <a:effectLst/>
            </c:spPr>
            <c:extLst>
              <c:ext xmlns:c16="http://schemas.microsoft.com/office/drawing/2014/chart" uri="{C3380CC4-5D6E-409C-BE32-E72D297353CC}">
                <c16:uniqueId val="{00001DC5-0635-4DDC-93D6-3B744CECD2B8}"/>
              </c:ext>
            </c:extLst>
          </c:dPt>
          <c:dPt>
            <c:idx val="3811"/>
            <c:bubble3D val="0"/>
            <c:spPr>
              <a:solidFill>
                <a:schemeClr val="accent2">
                  <a:lumMod val="50000"/>
                </a:schemeClr>
              </a:solidFill>
              <a:ln w="6350">
                <a:noFill/>
              </a:ln>
              <a:effectLst/>
            </c:spPr>
            <c:extLst>
              <c:ext xmlns:c16="http://schemas.microsoft.com/office/drawing/2014/chart" uri="{C3380CC4-5D6E-409C-BE32-E72D297353CC}">
                <c16:uniqueId val="{00001DC7-0635-4DDC-93D6-3B744CECD2B8}"/>
              </c:ext>
            </c:extLst>
          </c:dPt>
          <c:dPt>
            <c:idx val="3812"/>
            <c:bubble3D val="0"/>
            <c:spPr>
              <a:solidFill>
                <a:schemeClr val="accent3">
                  <a:lumMod val="50000"/>
                </a:schemeClr>
              </a:solidFill>
              <a:ln w="6350">
                <a:noFill/>
              </a:ln>
              <a:effectLst/>
            </c:spPr>
            <c:extLst>
              <c:ext xmlns:c16="http://schemas.microsoft.com/office/drawing/2014/chart" uri="{C3380CC4-5D6E-409C-BE32-E72D297353CC}">
                <c16:uniqueId val="{00001DC9-0635-4DDC-93D6-3B744CECD2B8}"/>
              </c:ext>
            </c:extLst>
          </c:dPt>
          <c:dPt>
            <c:idx val="3813"/>
            <c:bubble3D val="0"/>
            <c:spPr>
              <a:solidFill>
                <a:schemeClr val="accent4">
                  <a:lumMod val="50000"/>
                </a:schemeClr>
              </a:solidFill>
              <a:ln w="6350">
                <a:noFill/>
              </a:ln>
              <a:effectLst/>
            </c:spPr>
            <c:extLst>
              <c:ext xmlns:c16="http://schemas.microsoft.com/office/drawing/2014/chart" uri="{C3380CC4-5D6E-409C-BE32-E72D297353CC}">
                <c16:uniqueId val="{00001DCB-0635-4DDC-93D6-3B744CECD2B8}"/>
              </c:ext>
            </c:extLst>
          </c:dPt>
          <c:dPt>
            <c:idx val="3814"/>
            <c:bubble3D val="0"/>
            <c:spPr>
              <a:solidFill>
                <a:schemeClr val="accent5">
                  <a:lumMod val="50000"/>
                </a:schemeClr>
              </a:solidFill>
              <a:ln w="6350">
                <a:noFill/>
              </a:ln>
              <a:effectLst/>
            </c:spPr>
            <c:extLst>
              <c:ext xmlns:c16="http://schemas.microsoft.com/office/drawing/2014/chart" uri="{C3380CC4-5D6E-409C-BE32-E72D297353CC}">
                <c16:uniqueId val="{00001DCD-0635-4DDC-93D6-3B744CECD2B8}"/>
              </c:ext>
            </c:extLst>
          </c:dPt>
          <c:dPt>
            <c:idx val="3815"/>
            <c:bubble3D val="0"/>
            <c:spPr>
              <a:solidFill>
                <a:schemeClr val="accent6">
                  <a:lumMod val="50000"/>
                </a:schemeClr>
              </a:solidFill>
              <a:ln w="6350">
                <a:noFill/>
              </a:ln>
              <a:effectLst/>
            </c:spPr>
            <c:extLst>
              <c:ext xmlns:c16="http://schemas.microsoft.com/office/drawing/2014/chart" uri="{C3380CC4-5D6E-409C-BE32-E72D297353CC}">
                <c16:uniqueId val="{00001DCF-0635-4DDC-93D6-3B744CECD2B8}"/>
              </c:ext>
            </c:extLst>
          </c:dPt>
          <c:dPt>
            <c:idx val="3816"/>
            <c:bubble3D val="0"/>
            <c:spPr>
              <a:solidFill>
                <a:schemeClr val="accent1">
                  <a:lumMod val="70000"/>
                  <a:lumOff val="30000"/>
                </a:schemeClr>
              </a:solidFill>
              <a:ln w="6350">
                <a:noFill/>
              </a:ln>
              <a:effectLst/>
            </c:spPr>
            <c:extLst>
              <c:ext xmlns:c16="http://schemas.microsoft.com/office/drawing/2014/chart" uri="{C3380CC4-5D6E-409C-BE32-E72D297353CC}">
                <c16:uniqueId val="{00001DD1-0635-4DDC-93D6-3B744CECD2B8}"/>
              </c:ext>
            </c:extLst>
          </c:dPt>
          <c:dPt>
            <c:idx val="3817"/>
            <c:bubble3D val="0"/>
            <c:spPr>
              <a:solidFill>
                <a:schemeClr val="accent2">
                  <a:lumMod val="70000"/>
                  <a:lumOff val="30000"/>
                </a:schemeClr>
              </a:solidFill>
              <a:ln w="6350">
                <a:noFill/>
              </a:ln>
              <a:effectLst/>
            </c:spPr>
            <c:extLst>
              <c:ext xmlns:c16="http://schemas.microsoft.com/office/drawing/2014/chart" uri="{C3380CC4-5D6E-409C-BE32-E72D297353CC}">
                <c16:uniqueId val="{00001DD3-0635-4DDC-93D6-3B744CECD2B8}"/>
              </c:ext>
            </c:extLst>
          </c:dPt>
          <c:dPt>
            <c:idx val="3818"/>
            <c:bubble3D val="0"/>
            <c:spPr>
              <a:solidFill>
                <a:schemeClr val="accent3">
                  <a:lumMod val="70000"/>
                  <a:lumOff val="30000"/>
                </a:schemeClr>
              </a:solidFill>
              <a:ln w="6350">
                <a:noFill/>
              </a:ln>
              <a:effectLst/>
            </c:spPr>
            <c:extLst>
              <c:ext xmlns:c16="http://schemas.microsoft.com/office/drawing/2014/chart" uri="{C3380CC4-5D6E-409C-BE32-E72D297353CC}">
                <c16:uniqueId val="{00001DD5-0635-4DDC-93D6-3B744CECD2B8}"/>
              </c:ext>
            </c:extLst>
          </c:dPt>
          <c:dPt>
            <c:idx val="3819"/>
            <c:bubble3D val="0"/>
            <c:spPr>
              <a:solidFill>
                <a:schemeClr val="accent4">
                  <a:lumMod val="70000"/>
                  <a:lumOff val="30000"/>
                </a:schemeClr>
              </a:solidFill>
              <a:ln w="6350">
                <a:noFill/>
              </a:ln>
              <a:effectLst/>
            </c:spPr>
            <c:extLst>
              <c:ext xmlns:c16="http://schemas.microsoft.com/office/drawing/2014/chart" uri="{C3380CC4-5D6E-409C-BE32-E72D297353CC}">
                <c16:uniqueId val="{00001DD7-0635-4DDC-93D6-3B744CECD2B8}"/>
              </c:ext>
            </c:extLst>
          </c:dPt>
          <c:dPt>
            <c:idx val="3820"/>
            <c:bubble3D val="0"/>
            <c:spPr>
              <a:solidFill>
                <a:schemeClr val="accent5">
                  <a:lumMod val="70000"/>
                  <a:lumOff val="30000"/>
                </a:schemeClr>
              </a:solidFill>
              <a:ln w="6350">
                <a:noFill/>
              </a:ln>
              <a:effectLst/>
            </c:spPr>
            <c:extLst>
              <c:ext xmlns:c16="http://schemas.microsoft.com/office/drawing/2014/chart" uri="{C3380CC4-5D6E-409C-BE32-E72D297353CC}">
                <c16:uniqueId val="{00001DD9-0635-4DDC-93D6-3B744CECD2B8}"/>
              </c:ext>
            </c:extLst>
          </c:dPt>
          <c:dPt>
            <c:idx val="3821"/>
            <c:bubble3D val="0"/>
            <c:spPr>
              <a:solidFill>
                <a:schemeClr val="accent6">
                  <a:lumMod val="70000"/>
                  <a:lumOff val="30000"/>
                </a:schemeClr>
              </a:solidFill>
              <a:ln w="6350">
                <a:noFill/>
              </a:ln>
              <a:effectLst/>
            </c:spPr>
            <c:extLst>
              <c:ext xmlns:c16="http://schemas.microsoft.com/office/drawing/2014/chart" uri="{C3380CC4-5D6E-409C-BE32-E72D297353CC}">
                <c16:uniqueId val="{00001DDB-0635-4DDC-93D6-3B744CECD2B8}"/>
              </c:ext>
            </c:extLst>
          </c:dPt>
          <c:dPt>
            <c:idx val="3822"/>
            <c:bubble3D val="0"/>
            <c:spPr>
              <a:solidFill>
                <a:schemeClr val="accent1">
                  <a:lumMod val="70000"/>
                </a:schemeClr>
              </a:solidFill>
              <a:ln w="6350">
                <a:noFill/>
              </a:ln>
              <a:effectLst/>
            </c:spPr>
            <c:extLst>
              <c:ext xmlns:c16="http://schemas.microsoft.com/office/drawing/2014/chart" uri="{C3380CC4-5D6E-409C-BE32-E72D297353CC}">
                <c16:uniqueId val="{00001DDD-0635-4DDC-93D6-3B744CECD2B8}"/>
              </c:ext>
            </c:extLst>
          </c:dPt>
          <c:dPt>
            <c:idx val="3823"/>
            <c:bubble3D val="0"/>
            <c:spPr>
              <a:solidFill>
                <a:schemeClr val="accent2">
                  <a:lumMod val="70000"/>
                </a:schemeClr>
              </a:solidFill>
              <a:ln w="6350">
                <a:noFill/>
              </a:ln>
              <a:effectLst/>
            </c:spPr>
            <c:extLst>
              <c:ext xmlns:c16="http://schemas.microsoft.com/office/drawing/2014/chart" uri="{C3380CC4-5D6E-409C-BE32-E72D297353CC}">
                <c16:uniqueId val="{00001DDF-0635-4DDC-93D6-3B744CECD2B8}"/>
              </c:ext>
            </c:extLst>
          </c:dPt>
          <c:dPt>
            <c:idx val="3824"/>
            <c:bubble3D val="0"/>
            <c:spPr>
              <a:solidFill>
                <a:schemeClr val="accent3">
                  <a:lumMod val="70000"/>
                </a:schemeClr>
              </a:solidFill>
              <a:ln w="6350">
                <a:noFill/>
              </a:ln>
              <a:effectLst/>
            </c:spPr>
            <c:extLst>
              <c:ext xmlns:c16="http://schemas.microsoft.com/office/drawing/2014/chart" uri="{C3380CC4-5D6E-409C-BE32-E72D297353CC}">
                <c16:uniqueId val="{00001DE1-0635-4DDC-93D6-3B744CECD2B8}"/>
              </c:ext>
            </c:extLst>
          </c:dPt>
          <c:dPt>
            <c:idx val="3825"/>
            <c:bubble3D val="0"/>
            <c:spPr>
              <a:solidFill>
                <a:schemeClr val="accent4">
                  <a:lumMod val="70000"/>
                </a:schemeClr>
              </a:solidFill>
              <a:ln w="6350">
                <a:noFill/>
              </a:ln>
              <a:effectLst/>
            </c:spPr>
            <c:extLst>
              <c:ext xmlns:c16="http://schemas.microsoft.com/office/drawing/2014/chart" uri="{C3380CC4-5D6E-409C-BE32-E72D297353CC}">
                <c16:uniqueId val="{00001DE3-0635-4DDC-93D6-3B744CECD2B8}"/>
              </c:ext>
            </c:extLst>
          </c:dPt>
          <c:dPt>
            <c:idx val="3826"/>
            <c:bubble3D val="0"/>
            <c:spPr>
              <a:solidFill>
                <a:schemeClr val="accent5">
                  <a:lumMod val="70000"/>
                </a:schemeClr>
              </a:solidFill>
              <a:ln w="6350">
                <a:noFill/>
              </a:ln>
              <a:effectLst/>
            </c:spPr>
            <c:extLst>
              <c:ext xmlns:c16="http://schemas.microsoft.com/office/drawing/2014/chart" uri="{C3380CC4-5D6E-409C-BE32-E72D297353CC}">
                <c16:uniqueId val="{00001DE5-0635-4DDC-93D6-3B744CECD2B8}"/>
              </c:ext>
            </c:extLst>
          </c:dPt>
          <c:dPt>
            <c:idx val="3827"/>
            <c:bubble3D val="0"/>
            <c:spPr>
              <a:solidFill>
                <a:schemeClr val="accent6">
                  <a:lumMod val="70000"/>
                </a:schemeClr>
              </a:solidFill>
              <a:ln w="6350">
                <a:noFill/>
              </a:ln>
              <a:effectLst/>
            </c:spPr>
            <c:extLst>
              <c:ext xmlns:c16="http://schemas.microsoft.com/office/drawing/2014/chart" uri="{C3380CC4-5D6E-409C-BE32-E72D297353CC}">
                <c16:uniqueId val="{00001DE7-0635-4DDC-93D6-3B744CECD2B8}"/>
              </c:ext>
            </c:extLst>
          </c:dPt>
          <c:dPt>
            <c:idx val="3828"/>
            <c:bubble3D val="0"/>
            <c:spPr>
              <a:solidFill>
                <a:schemeClr val="accent1">
                  <a:lumMod val="50000"/>
                  <a:lumOff val="50000"/>
                </a:schemeClr>
              </a:solidFill>
              <a:ln w="6350">
                <a:noFill/>
              </a:ln>
              <a:effectLst/>
            </c:spPr>
            <c:extLst>
              <c:ext xmlns:c16="http://schemas.microsoft.com/office/drawing/2014/chart" uri="{C3380CC4-5D6E-409C-BE32-E72D297353CC}">
                <c16:uniqueId val="{00001DE9-0635-4DDC-93D6-3B744CECD2B8}"/>
              </c:ext>
            </c:extLst>
          </c:dPt>
          <c:dPt>
            <c:idx val="3829"/>
            <c:bubble3D val="0"/>
            <c:spPr>
              <a:solidFill>
                <a:schemeClr val="accent2">
                  <a:lumMod val="50000"/>
                  <a:lumOff val="50000"/>
                </a:schemeClr>
              </a:solidFill>
              <a:ln w="6350">
                <a:noFill/>
              </a:ln>
              <a:effectLst/>
            </c:spPr>
            <c:extLst>
              <c:ext xmlns:c16="http://schemas.microsoft.com/office/drawing/2014/chart" uri="{C3380CC4-5D6E-409C-BE32-E72D297353CC}">
                <c16:uniqueId val="{00001DEB-0635-4DDC-93D6-3B744CECD2B8}"/>
              </c:ext>
            </c:extLst>
          </c:dPt>
          <c:dPt>
            <c:idx val="3830"/>
            <c:bubble3D val="0"/>
            <c:spPr>
              <a:solidFill>
                <a:schemeClr val="accent3">
                  <a:lumMod val="50000"/>
                  <a:lumOff val="50000"/>
                </a:schemeClr>
              </a:solidFill>
              <a:ln w="6350">
                <a:noFill/>
              </a:ln>
              <a:effectLst/>
            </c:spPr>
            <c:extLst>
              <c:ext xmlns:c16="http://schemas.microsoft.com/office/drawing/2014/chart" uri="{C3380CC4-5D6E-409C-BE32-E72D297353CC}">
                <c16:uniqueId val="{00001DED-0635-4DDC-93D6-3B744CECD2B8}"/>
              </c:ext>
            </c:extLst>
          </c:dPt>
          <c:dPt>
            <c:idx val="3831"/>
            <c:bubble3D val="0"/>
            <c:spPr>
              <a:solidFill>
                <a:schemeClr val="accent4">
                  <a:lumMod val="50000"/>
                  <a:lumOff val="50000"/>
                </a:schemeClr>
              </a:solidFill>
              <a:ln w="6350">
                <a:noFill/>
              </a:ln>
              <a:effectLst/>
            </c:spPr>
            <c:extLst>
              <c:ext xmlns:c16="http://schemas.microsoft.com/office/drawing/2014/chart" uri="{C3380CC4-5D6E-409C-BE32-E72D297353CC}">
                <c16:uniqueId val="{00001DEF-0635-4DDC-93D6-3B744CECD2B8}"/>
              </c:ext>
            </c:extLst>
          </c:dPt>
          <c:dPt>
            <c:idx val="3832"/>
            <c:bubble3D val="0"/>
            <c:spPr>
              <a:solidFill>
                <a:schemeClr val="accent5">
                  <a:lumMod val="50000"/>
                  <a:lumOff val="50000"/>
                </a:schemeClr>
              </a:solidFill>
              <a:ln w="6350">
                <a:noFill/>
              </a:ln>
              <a:effectLst/>
            </c:spPr>
            <c:extLst>
              <c:ext xmlns:c16="http://schemas.microsoft.com/office/drawing/2014/chart" uri="{C3380CC4-5D6E-409C-BE32-E72D297353CC}">
                <c16:uniqueId val="{00001DF1-0635-4DDC-93D6-3B744CECD2B8}"/>
              </c:ext>
            </c:extLst>
          </c:dPt>
          <c:dPt>
            <c:idx val="3833"/>
            <c:bubble3D val="0"/>
            <c:spPr>
              <a:solidFill>
                <a:schemeClr val="accent6">
                  <a:lumMod val="50000"/>
                  <a:lumOff val="50000"/>
                </a:schemeClr>
              </a:solidFill>
              <a:ln w="6350">
                <a:noFill/>
              </a:ln>
              <a:effectLst/>
            </c:spPr>
            <c:extLst>
              <c:ext xmlns:c16="http://schemas.microsoft.com/office/drawing/2014/chart" uri="{C3380CC4-5D6E-409C-BE32-E72D297353CC}">
                <c16:uniqueId val="{00001DF3-0635-4DDC-93D6-3B744CECD2B8}"/>
              </c:ext>
            </c:extLst>
          </c:dPt>
          <c:dPt>
            <c:idx val="3834"/>
            <c:bubble3D val="0"/>
            <c:spPr>
              <a:solidFill>
                <a:schemeClr val="accent1"/>
              </a:solidFill>
              <a:ln w="6350">
                <a:noFill/>
              </a:ln>
              <a:effectLst/>
            </c:spPr>
            <c:extLst>
              <c:ext xmlns:c16="http://schemas.microsoft.com/office/drawing/2014/chart" uri="{C3380CC4-5D6E-409C-BE32-E72D297353CC}">
                <c16:uniqueId val="{00001DF5-0635-4DDC-93D6-3B744CECD2B8}"/>
              </c:ext>
            </c:extLst>
          </c:dPt>
          <c:dPt>
            <c:idx val="3835"/>
            <c:bubble3D val="0"/>
            <c:spPr>
              <a:solidFill>
                <a:schemeClr val="accent2"/>
              </a:solidFill>
              <a:ln w="6350">
                <a:noFill/>
              </a:ln>
              <a:effectLst/>
            </c:spPr>
            <c:extLst>
              <c:ext xmlns:c16="http://schemas.microsoft.com/office/drawing/2014/chart" uri="{C3380CC4-5D6E-409C-BE32-E72D297353CC}">
                <c16:uniqueId val="{00001DF7-0635-4DDC-93D6-3B744CECD2B8}"/>
              </c:ext>
            </c:extLst>
          </c:dPt>
          <c:dPt>
            <c:idx val="3836"/>
            <c:bubble3D val="0"/>
            <c:spPr>
              <a:solidFill>
                <a:schemeClr val="accent3"/>
              </a:solidFill>
              <a:ln w="6350">
                <a:noFill/>
              </a:ln>
              <a:effectLst/>
            </c:spPr>
            <c:extLst>
              <c:ext xmlns:c16="http://schemas.microsoft.com/office/drawing/2014/chart" uri="{C3380CC4-5D6E-409C-BE32-E72D297353CC}">
                <c16:uniqueId val="{00001DF9-0635-4DDC-93D6-3B744CECD2B8}"/>
              </c:ext>
            </c:extLst>
          </c:dPt>
          <c:dPt>
            <c:idx val="3837"/>
            <c:bubble3D val="0"/>
            <c:spPr>
              <a:solidFill>
                <a:schemeClr val="accent4"/>
              </a:solidFill>
              <a:ln w="6350">
                <a:noFill/>
              </a:ln>
              <a:effectLst/>
            </c:spPr>
            <c:extLst>
              <c:ext xmlns:c16="http://schemas.microsoft.com/office/drawing/2014/chart" uri="{C3380CC4-5D6E-409C-BE32-E72D297353CC}">
                <c16:uniqueId val="{00001DFB-0635-4DDC-93D6-3B744CECD2B8}"/>
              </c:ext>
            </c:extLst>
          </c:dPt>
          <c:dPt>
            <c:idx val="3838"/>
            <c:bubble3D val="0"/>
            <c:spPr>
              <a:solidFill>
                <a:schemeClr val="accent5"/>
              </a:solidFill>
              <a:ln w="6350">
                <a:noFill/>
              </a:ln>
              <a:effectLst/>
            </c:spPr>
            <c:extLst>
              <c:ext xmlns:c16="http://schemas.microsoft.com/office/drawing/2014/chart" uri="{C3380CC4-5D6E-409C-BE32-E72D297353CC}">
                <c16:uniqueId val="{00001DFD-0635-4DDC-93D6-3B744CECD2B8}"/>
              </c:ext>
            </c:extLst>
          </c:dPt>
          <c:dPt>
            <c:idx val="3839"/>
            <c:bubble3D val="0"/>
            <c:spPr>
              <a:solidFill>
                <a:schemeClr val="accent6"/>
              </a:solidFill>
              <a:ln w="6350">
                <a:noFill/>
              </a:ln>
              <a:effectLst/>
            </c:spPr>
            <c:extLst>
              <c:ext xmlns:c16="http://schemas.microsoft.com/office/drawing/2014/chart" uri="{C3380CC4-5D6E-409C-BE32-E72D297353CC}">
                <c16:uniqueId val="{00001DFF-0635-4DDC-93D6-3B744CECD2B8}"/>
              </c:ext>
            </c:extLst>
          </c:dPt>
          <c:dPt>
            <c:idx val="3840"/>
            <c:bubble3D val="0"/>
            <c:spPr>
              <a:solidFill>
                <a:schemeClr val="accent1">
                  <a:lumMod val="60000"/>
                </a:schemeClr>
              </a:solidFill>
              <a:ln w="6350">
                <a:noFill/>
              </a:ln>
              <a:effectLst/>
            </c:spPr>
            <c:extLst>
              <c:ext xmlns:c16="http://schemas.microsoft.com/office/drawing/2014/chart" uri="{C3380CC4-5D6E-409C-BE32-E72D297353CC}">
                <c16:uniqueId val="{00001E01-0635-4DDC-93D6-3B744CECD2B8}"/>
              </c:ext>
            </c:extLst>
          </c:dPt>
          <c:dPt>
            <c:idx val="3841"/>
            <c:bubble3D val="0"/>
            <c:spPr>
              <a:solidFill>
                <a:schemeClr val="accent2">
                  <a:lumMod val="60000"/>
                </a:schemeClr>
              </a:solidFill>
              <a:ln w="6350">
                <a:noFill/>
              </a:ln>
              <a:effectLst/>
            </c:spPr>
            <c:extLst>
              <c:ext xmlns:c16="http://schemas.microsoft.com/office/drawing/2014/chart" uri="{C3380CC4-5D6E-409C-BE32-E72D297353CC}">
                <c16:uniqueId val="{00001E03-0635-4DDC-93D6-3B744CECD2B8}"/>
              </c:ext>
            </c:extLst>
          </c:dPt>
          <c:dPt>
            <c:idx val="3842"/>
            <c:bubble3D val="0"/>
            <c:spPr>
              <a:solidFill>
                <a:schemeClr val="accent3">
                  <a:lumMod val="60000"/>
                </a:schemeClr>
              </a:solidFill>
              <a:ln w="6350">
                <a:noFill/>
              </a:ln>
              <a:effectLst/>
            </c:spPr>
            <c:extLst>
              <c:ext xmlns:c16="http://schemas.microsoft.com/office/drawing/2014/chart" uri="{C3380CC4-5D6E-409C-BE32-E72D297353CC}">
                <c16:uniqueId val="{00001E05-0635-4DDC-93D6-3B744CECD2B8}"/>
              </c:ext>
            </c:extLst>
          </c:dPt>
          <c:dPt>
            <c:idx val="3843"/>
            <c:bubble3D val="0"/>
            <c:spPr>
              <a:solidFill>
                <a:schemeClr val="accent4">
                  <a:lumMod val="60000"/>
                </a:schemeClr>
              </a:solidFill>
              <a:ln w="6350">
                <a:noFill/>
              </a:ln>
              <a:effectLst/>
            </c:spPr>
            <c:extLst>
              <c:ext xmlns:c16="http://schemas.microsoft.com/office/drawing/2014/chart" uri="{C3380CC4-5D6E-409C-BE32-E72D297353CC}">
                <c16:uniqueId val="{00001E07-0635-4DDC-93D6-3B744CECD2B8}"/>
              </c:ext>
            </c:extLst>
          </c:dPt>
          <c:dPt>
            <c:idx val="3844"/>
            <c:bubble3D val="0"/>
            <c:spPr>
              <a:solidFill>
                <a:schemeClr val="accent5">
                  <a:lumMod val="60000"/>
                </a:schemeClr>
              </a:solidFill>
              <a:ln w="6350">
                <a:noFill/>
              </a:ln>
              <a:effectLst/>
            </c:spPr>
            <c:extLst>
              <c:ext xmlns:c16="http://schemas.microsoft.com/office/drawing/2014/chart" uri="{C3380CC4-5D6E-409C-BE32-E72D297353CC}">
                <c16:uniqueId val="{00001E09-0635-4DDC-93D6-3B744CECD2B8}"/>
              </c:ext>
            </c:extLst>
          </c:dPt>
          <c:dPt>
            <c:idx val="3845"/>
            <c:bubble3D val="0"/>
            <c:spPr>
              <a:solidFill>
                <a:schemeClr val="accent6">
                  <a:lumMod val="60000"/>
                </a:schemeClr>
              </a:solidFill>
              <a:ln w="6350">
                <a:noFill/>
              </a:ln>
              <a:effectLst/>
            </c:spPr>
            <c:extLst>
              <c:ext xmlns:c16="http://schemas.microsoft.com/office/drawing/2014/chart" uri="{C3380CC4-5D6E-409C-BE32-E72D297353CC}">
                <c16:uniqueId val="{00001E0B-0635-4DDC-93D6-3B744CECD2B8}"/>
              </c:ext>
            </c:extLst>
          </c:dPt>
          <c:dPt>
            <c:idx val="3846"/>
            <c:bubble3D val="0"/>
            <c:spPr>
              <a:solidFill>
                <a:schemeClr val="accent1">
                  <a:lumMod val="80000"/>
                  <a:lumOff val="20000"/>
                </a:schemeClr>
              </a:solidFill>
              <a:ln w="6350">
                <a:noFill/>
              </a:ln>
              <a:effectLst/>
            </c:spPr>
            <c:extLst>
              <c:ext xmlns:c16="http://schemas.microsoft.com/office/drawing/2014/chart" uri="{C3380CC4-5D6E-409C-BE32-E72D297353CC}">
                <c16:uniqueId val="{00001E0D-0635-4DDC-93D6-3B744CECD2B8}"/>
              </c:ext>
            </c:extLst>
          </c:dPt>
          <c:dPt>
            <c:idx val="3847"/>
            <c:bubble3D val="0"/>
            <c:spPr>
              <a:solidFill>
                <a:schemeClr val="accent2">
                  <a:lumMod val="80000"/>
                  <a:lumOff val="20000"/>
                </a:schemeClr>
              </a:solidFill>
              <a:ln w="6350">
                <a:noFill/>
              </a:ln>
              <a:effectLst/>
            </c:spPr>
            <c:extLst>
              <c:ext xmlns:c16="http://schemas.microsoft.com/office/drawing/2014/chart" uri="{C3380CC4-5D6E-409C-BE32-E72D297353CC}">
                <c16:uniqueId val="{00001E0F-0635-4DDC-93D6-3B744CECD2B8}"/>
              </c:ext>
            </c:extLst>
          </c:dPt>
          <c:dPt>
            <c:idx val="3848"/>
            <c:bubble3D val="0"/>
            <c:spPr>
              <a:solidFill>
                <a:schemeClr val="accent3">
                  <a:lumMod val="80000"/>
                  <a:lumOff val="20000"/>
                </a:schemeClr>
              </a:solidFill>
              <a:ln w="6350">
                <a:noFill/>
              </a:ln>
              <a:effectLst/>
            </c:spPr>
            <c:extLst>
              <c:ext xmlns:c16="http://schemas.microsoft.com/office/drawing/2014/chart" uri="{C3380CC4-5D6E-409C-BE32-E72D297353CC}">
                <c16:uniqueId val="{00001E11-0635-4DDC-93D6-3B744CECD2B8}"/>
              </c:ext>
            </c:extLst>
          </c:dPt>
          <c:dPt>
            <c:idx val="3849"/>
            <c:bubble3D val="0"/>
            <c:spPr>
              <a:solidFill>
                <a:schemeClr val="accent4">
                  <a:lumMod val="80000"/>
                  <a:lumOff val="20000"/>
                </a:schemeClr>
              </a:solidFill>
              <a:ln w="6350">
                <a:noFill/>
              </a:ln>
              <a:effectLst/>
            </c:spPr>
            <c:extLst>
              <c:ext xmlns:c16="http://schemas.microsoft.com/office/drawing/2014/chart" uri="{C3380CC4-5D6E-409C-BE32-E72D297353CC}">
                <c16:uniqueId val="{00001E13-0635-4DDC-93D6-3B744CECD2B8}"/>
              </c:ext>
            </c:extLst>
          </c:dPt>
          <c:dPt>
            <c:idx val="3850"/>
            <c:bubble3D val="0"/>
            <c:spPr>
              <a:solidFill>
                <a:schemeClr val="accent5">
                  <a:lumMod val="80000"/>
                  <a:lumOff val="20000"/>
                </a:schemeClr>
              </a:solidFill>
              <a:ln w="6350">
                <a:noFill/>
              </a:ln>
              <a:effectLst/>
            </c:spPr>
            <c:extLst>
              <c:ext xmlns:c16="http://schemas.microsoft.com/office/drawing/2014/chart" uri="{C3380CC4-5D6E-409C-BE32-E72D297353CC}">
                <c16:uniqueId val="{00001E15-0635-4DDC-93D6-3B744CECD2B8}"/>
              </c:ext>
            </c:extLst>
          </c:dPt>
          <c:dPt>
            <c:idx val="3851"/>
            <c:bubble3D val="0"/>
            <c:spPr>
              <a:solidFill>
                <a:schemeClr val="accent6">
                  <a:lumMod val="80000"/>
                  <a:lumOff val="20000"/>
                </a:schemeClr>
              </a:solidFill>
              <a:ln w="6350">
                <a:noFill/>
              </a:ln>
              <a:effectLst/>
            </c:spPr>
            <c:extLst>
              <c:ext xmlns:c16="http://schemas.microsoft.com/office/drawing/2014/chart" uri="{C3380CC4-5D6E-409C-BE32-E72D297353CC}">
                <c16:uniqueId val="{00001E17-0635-4DDC-93D6-3B744CECD2B8}"/>
              </c:ext>
            </c:extLst>
          </c:dPt>
          <c:dPt>
            <c:idx val="3852"/>
            <c:bubble3D val="0"/>
            <c:spPr>
              <a:solidFill>
                <a:schemeClr val="accent1">
                  <a:lumMod val="80000"/>
                </a:schemeClr>
              </a:solidFill>
              <a:ln w="6350">
                <a:noFill/>
              </a:ln>
              <a:effectLst/>
            </c:spPr>
            <c:extLst>
              <c:ext xmlns:c16="http://schemas.microsoft.com/office/drawing/2014/chart" uri="{C3380CC4-5D6E-409C-BE32-E72D297353CC}">
                <c16:uniqueId val="{00001E19-0635-4DDC-93D6-3B744CECD2B8}"/>
              </c:ext>
            </c:extLst>
          </c:dPt>
          <c:dPt>
            <c:idx val="3853"/>
            <c:bubble3D val="0"/>
            <c:spPr>
              <a:solidFill>
                <a:schemeClr val="accent2">
                  <a:lumMod val="80000"/>
                </a:schemeClr>
              </a:solidFill>
              <a:ln w="6350">
                <a:noFill/>
              </a:ln>
              <a:effectLst/>
            </c:spPr>
            <c:extLst>
              <c:ext xmlns:c16="http://schemas.microsoft.com/office/drawing/2014/chart" uri="{C3380CC4-5D6E-409C-BE32-E72D297353CC}">
                <c16:uniqueId val="{00001E1B-0635-4DDC-93D6-3B744CECD2B8}"/>
              </c:ext>
            </c:extLst>
          </c:dPt>
          <c:dPt>
            <c:idx val="3854"/>
            <c:bubble3D val="0"/>
            <c:spPr>
              <a:solidFill>
                <a:schemeClr val="accent3">
                  <a:lumMod val="80000"/>
                </a:schemeClr>
              </a:solidFill>
              <a:ln w="6350">
                <a:noFill/>
              </a:ln>
              <a:effectLst/>
            </c:spPr>
            <c:extLst>
              <c:ext xmlns:c16="http://schemas.microsoft.com/office/drawing/2014/chart" uri="{C3380CC4-5D6E-409C-BE32-E72D297353CC}">
                <c16:uniqueId val="{00001E1D-0635-4DDC-93D6-3B744CECD2B8}"/>
              </c:ext>
            </c:extLst>
          </c:dPt>
          <c:dPt>
            <c:idx val="3855"/>
            <c:bubble3D val="0"/>
            <c:spPr>
              <a:solidFill>
                <a:schemeClr val="accent4">
                  <a:lumMod val="80000"/>
                </a:schemeClr>
              </a:solidFill>
              <a:ln w="6350">
                <a:noFill/>
              </a:ln>
              <a:effectLst/>
            </c:spPr>
            <c:extLst>
              <c:ext xmlns:c16="http://schemas.microsoft.com/office/drawing/2014/chart" uri="{C3380CC4-5D6E-409C-BE32-E72D297353CC}">
                <c16:uniqueId val="{00001E1F-0635-4DDC-93D6-3B744CECD2B8}"/>
              </c:ext>
            </c:extLst>
          </c:dPt>
          <c:dPt>
            <c:idx val="3856"/>
            <c:bubble3D val="0"/>
            <c:spPr>
              <a:solidFill>
                <a:schemeClr val="accent5">
                  <a:lumMod val="80000"/>
                </a:schemeClr>
              </a:solidFill>
              <a:ln w="6350">
                <a:noFill/>
              </a:ln>
              <a:effectLst/>
            </c:spPr>
            <c:extLst>
              <c:ext xmlns:c16="http://schemas.microsoft.com/office/drawing/2014/chart" uri="{C3380CC4-5D6E-409C-BE32-E72D297353CC}">
                <c16:uniqueId val="{00001E21-0635-4DDC-93D6-3B744CECD2B8}"/>
              </c:ext>
            </c:extLst>
          </c:dPt>
          <c:dPt>
            <c:idx val="3857"/>
            <c:bubble3D val="0"/>
            <c:spPr>
              <a:solidFill>
                <a:schemeClr val="accent6">
                  <a:lumMod val="80000"/>
                </a:schemeClr>
              </a:solidFill>
              <a:ln w="6350">
                <a:noFill/>
              </a:ln>
              <a:effectLst/>
            </c:spPr>
            <c:extLst>
              <c:ext xmlns:c16="http://schemas.microsoft.com/office/drawing/2014/chart" uri="{C3380CC4-5D6E-409C-BE32-E72D297353CC}">
                <c16:uniqueId val="{00001E23-0635-4DDC-93D6-3B744CECD2B8}"/>
              </c:ext>
            </c:extLst>
          </c:dPt>
          <c:dPt>
            <c:idx val="3858"/>
            <c:bubble3D val="0"/>
            <c:spPr>
              <a:solidFill>
                <a:schemeClr val="accent1">
                  <a:lumMod val="60000"/>
                  <a:lumOff val="40000"/>
                </a:schemeClr>
              </a:solidFill>
              <a:ln w="6350">
                <a:noFill/>
              </a:ln>
              <a:effectLst/>
            </c:spPr>
            <c:extLst>
              <c:ext xmlns:c16="http://schemas.microsoft.com/office/drawing/2014/chart" uri="{C3380CC4-5D6E-409C-BE32-E72D297353CC}">
                <c16:uniqueId val="{00001E25-0635-4DDC-93D6-3B744CECD2B8}"/>
              </c:ext>
            </c:extLst>
          </c:dPt>
          <c:dPt>
            <c:idx val="3859"/>
            <c:bubble3D val="0"/>
            <c:spPr>
              <a:solidFill>
                <a:schemeClr val="accent2">
                  <a:lumMod val="60000"/>
                  <a:lumOff val="40000"/>
                </a:schemeClr>
              </a:solidFill>
              <a:ln w="6350">
                <a:noFill/>
              </a:ln>
              <a:effectLst/>
            </c:spPr>
            <c:extLst>
              <c:ext xmlns:c16="http://schemas.microsoft.com/office/drawing/2014/chart" uri="{C3380CC4-5D6E-409C-BE32-E72D297353CC}">
                <c16:uniqueId val="{00001E27-0635-4DDC-93D6-3B744CECD2B8}"/>
              </c:ext>
            </c:extLst>
          </c:dPt>
          <c:dPt>
            <c:idx val="3860"/>
            <c:bubble3D val="0"/>
            <c:spPr>
              <a:solidFill>
                <a:schemeClr val="accent3">
                  <a:lumMod val="60000"/>
                  <a:lumOff val="40000"/>
                </a:schemeClr>
              </a:solidFill>
              <a:ln w="6350">
                <a:noFill/>
              </a:ln>
              <a:effectLst/>
            </c:spPr>
            <c:extLst>
              <c:ext xmlns:c16="http://schemas.microsoft.com/office/drawing/2014/chart" uri="{C3380CC4-5D6E-409C-BE32-E72D297353CC}">
                <c16:uniqueId val="{00001E29-0635-4DDC-93D6-3B744CECD2B8}"/>
              </c:ext>
            </c:extLst>
          </c:dPt>
          <c:dPt>
            <c:idx val="3861"/>
            <c:bubble3D val="0"/>
            <c:spPr>
              <a:solidFill>
                <a:schemeClr val="accent4">
                  <a:lumMod val="60000"/>
                  <a:lumOff val="40000"/>
                </a:schemeClr>
              </a:solidFill>
              <a:ln w="6350">
                <a:noFill/>
              </a:ln>
              <a:effectLst/>
            </c:spPr>
            <c:extLst>
              <c:ext xmlns:c16="http://schemas.microsoft.com/office/drawing/2014/chart" uri="{C3380CC4-5D6E-409C-BE32-E72D297353CC}">
                <c16:uniqueId val="{00001E2B-0635-4DDC-93D6-3B744CECD2B8}"/>
              </c:ext>
            </c:extLst>
          </c:dPt>
          <c:dPt>
            <c:idx val="3862"/>
            <c:bubble3D val="0"/>
            <c:spPr>
              <a:solidFill>
                <a:schemeClr val="accent5">
                  <a:lumMod val="60000"/>
                  <a:lumOff val="40000"/>
                </a:schemeClr>
              </a:solidFill>
              <a:ln w="6350">
                <a:noFill/>
              </a:ln>
              <a:effectLst/>
            </c:spPr>
            <c:extLst>
              <c:ext xmlns:c16="http://schemas.microsoft.com/office/drawing/2014/chart" uri="{C3380CC4-5D6E-409C-BE32-E72D297353CC}">
                <c16:uniqueId val="{00001E2D-0635-4DDC-93D6-3B744CECD2B8}"/>
              </c:ext>
            </c:extLst>
          </c:dPt>
          <c:dPt>
            <c:idx val="3863"/>
            <c:bubble3D val="0"/>
            <c:spPr>
              <a:solidFill>
                <a:schemeClr val="accent6">
                  <a:lumMod val="60000"/>
                  <a:lumOff val="40000"/>
                </a:schemeClr>
              </a:solidFill>
              <a:ln w="6350">
                <a:noFill/>
              </a:ln>
              <a:effectLst/>
            </c:spPr>
            <c:extLst>
              <c:ext xmlns:c16="http://schemas.microsoft.com/office/drawing/2014/chart" uri="{C3380CC4-5D6E-409C-BE32-E72D297353CC}">
                <c16:uniqueId val="{00001E2F-0635-4DDC-93D6-3B744CECD2B8}"/>
              </c:ext>
            </c:extLst>
          </c:dPt>
          <c:dPt>
            <c:idx val="3864"/>
            <c:bubble3D val="0"/>
            <c:spPr>
              <a:solidFill>
                <a:schemeClr val="accent1">
                  <a:lumMod val="50000"/>
                </a:schemeClr>
              </a:solidFill>
              <a:ln w="6350">
                <a:noFill/>
              </a:ln>
              <a:effectLst/>
            </c:spPr>
            <c:extLst>
              <c:ext xmlns:c16="http://schemas.microsoft.com/office/drawing/2014/chart" uri="{C3380CC4-5D6E-409C-BE32-E72D297353CC}">
                <c16:uniqueId val="{00001E31-0635-4DDC-93D6-3B744CECD2B8}"/>
              </c:ext>
            </c:extLst>
          </c:dPt>
          <c:dPt>
            <c:idx val="3865"/>
            <c:bubble3D val="0"/>
            <c:spPr>
              <a:solidFill>
                <a:schemeClr val="accent2">
                  <a:lumMod val="50000"/>
                </a:schemeClr>
              </a:solidFill>
              <a:ln w="6350">
                <a:noFill/>
              </a:ln>
              <a:effectLst/>
            </c:spPr>
            <c:extLst>
              <c:ext xmlns:c16="http://schemas.microsoft.com/office/drawing/2014/chart" uri="{C3380CC4-5D6E-409C-BE32-E72D297353CC}">
                <c16:uniqueId val="{00001E33-0635-4DDC-93D6-3B744CECD2B8}"/>
              </c:ext>
            </c:extLst>
          </c:dPt>
          <c:dPt>
            <c:idx val="3866"/>
            <c:bubble3D val="0"/>
            <c:spPr>
              <a:solidFill>
                <a:schemeClr val="accent3">
                  <a:lumMod val="50000"/>
                </a:schemeClr>
              </a:solidFill>
              <a:ln w="6350">
                <a:noFill/>
              </a:ln>
              <a:effectLst/>
            </c:spPr>
            <c:extLst>
              <c:ext xmlns:c16="http://schemas.microsoft.com/office/drawing/2014/chart" uri="{C3380CC4-5D6E-409C-BE32-E72D297353CC}">
                <c16:uniqueId val="{00001E35-0635-4DDC-93D6-3B744CECD2B8}"/>
              </c:ext>
            </c:extLst>
          </c:dPt>
          <c:dPt>
            <c:idx val="3867"/>
            <c:bubble3D val="0"/>
            <c:spPr>
              <a:solidFill>
                <a:schemeClr val="accent4">
                  <a:lumMod val="50000"/>
                </a:schemeClr>
              </a:solidFill>
              <a:ln w="6350">
                <a:noFill/>
              </a:ln>
              <a:effectLst/>
            </c:spPr>
            <c:extLst>
              <c:ext xmlns:c16="http://schemas.microsoft.com/office/drawing/2014/chart" uri="{C3380CC4-5D6E-409C-BE32-E72D297353CC}">
                <c16:uniqueId val="{00001E37-0635-4DDC-93D6-3B744CECD2B8}"/>
              </c:ext>
            </c:extLst>
          </c:dPt>
          <c:dPt>
            <c:idx val="3868"/>
            <c:bubble3D val="0"/>
            <c:spPr>
              <a:solidFill>
                <a:schemeClr val="accent5">
                  <a:lumMod val="50000"/>
                </a:schemeClr>
              </a:solidFill>
              <a:ln w="6350">
                <a:noFill/>
              </a:ln>
              <a:effectLst/>
            </c:spPr>
            <c:extLst>
              <c:ext xmlns:c16="http://schemas.microsoft.com/office/drawing/2014/chart" uri="{C3380CC4-5D6E-409C-BE32-E72D297353CC}">
                <c16:uniqueId val="{00001E39-0635-4DDC-93D6-3B744CECD2B8}"/>
              </c:ext>
            </c:extLst>
          </c:dPt>
          <c:dPt>
            <c:idx val="3869"/>
            <c:bubble3D val="0"/>
            <c:spPr>
              <a:solidFill>
                <a:schemeClr val="accent6">
                  <a:lumMod val="50000"/>
                </a:schemeClr>
              </a:solidFill>
              <a:ln w="6350">
                <a:noFill/>
              </a:ln>
              <a:effectLst/>
            </c:spPr>
            <c:extLst>
              <c:ext xmlns:c16="http://schemas.microsoft.com/office/drawing/2014/chart" uri="{C3380CC4-5D6E-409C-BE32-E72D297353CC}">
                <c16:uniqueId val="{00001E3B-0635-4DDC-93D6-3B744CECD2B8}"/>
              </c:ext>
            </c:extLst>
          </c:dPt>
          <c:dPt>
            <c:idx val="3870"/>
            <c:bubble3D val="0"/>
            <c:spPr>
              <a:solidFill>
                <a:schemeClr val="accent1">
                  <a:lumMod val="70000"/>
                  <a:lumOff val="30000"/>
                </a:schemeClr>
              </a:solidFill>
              <a:ln w="6350">
                <a:noFill/>
              </a:ln>
              <a:effectLst/>
            </c:spPr>
            <c:extLst>
              <c:ext xmlns:c16="http://schemas.microsoft.com/office/drawing/2014/chart" uri="{C3380CC4-5D6E-409C-BE32-E72D297353CC}">
                <c16:uniqueId val="{00001E3D-0635-4DDC-93D6-3B744CECD2B8}"/>
              </c:ext>
            </c:extLst>
          </c:dPt>
          <c:dPt>
            <c:idx val="3871"/>
            <c:bubble3D val="0"/>
            <c:spPr>
              <a:solidFill>
                <a:schemeClr val="accent2">
                  <a:lumMod val="70000"/>
                  <a:lumOff val="30000"/>
                </a:schemeClr>
              </a:solidFill>
              <a:ln w="6350">
                <a:noFill/>
              </a:ln>
              <a:effectLst/>
            </c:spPr>
            <c:extLst>
              <c:ext xmlns:c16="http://schemas.microsoft.com/office/drawing/2014/chart" uri="{C3380CC4-5D6E-409C-BE32-E72D297353CC}">
                <c16:uniqueId val="{00001E3F-0635-4DDC-93D6-3B744CECD2B8}"/>
              </c:ext>
            </c:extLst>
          </c:dPt>
          <c:dPt>
            <c:idx val="3872"/>
            <c:bubble3D val="0"/>
            <c:spPr>
              <a:solidFill>
                <a:schemeClr val="accent3">
                  <a:lumMod val="70000"/>
                  <a:lumOff val="30000"/>
                </a:schemeClr>
              </a:solidFill>
              <a:ln w="6350">
                <a:noFill/>
              </a:ln>
              <a:effectLst/>
            </c:spPr>
            <c:extLst>
              <c:ext xmlns:c16="http://schemas.microsoft.com/office/drawing/2014/chart" uri="{C3380CC4-5D6E-409C-BE32-E72D297353CC}">
                <c16:uniqueId val="{00001E41-0635-4DDC-93D6-3B744CECD2B8}"/>
              </c:ext>
            </c:extLst>
          </c:dPt>
          <c:dPt>
            <c:idx val="3873"/>
            <c:bubble3D val="0"/>
            <c:spPr>
              <a:solidFill>
                <a:schemeClr val="accent4">
                  <a:lumMod val="70000"/>
                  <a:lumOff val="30000"/>
                </a:schemeClr>
              </a:solidFill>
              <a:ln w="6350">
                <a:noFill/>
              </a:ln>
              <a:effectLst/>
            </c:spPr>
            <c:extLst>
              <c:ext xmlns:c16="http://schemas.microsoft.com/office/drawing/2014/chart" uri="{C3380CC4-5D6E-409C-BE32-E72D297353CC}">
                <c16:uniqueId val="{00001E43-0635-4DDC-93D6-3B744CECD2B8}"/>
              </c:ext>
            </c:extLst>
          </c:dPt>
          <c:dPt>
            <c:idx val="3874"/>
            <c:bubble3D val="0"/>
            <c:spPr>
              <a:solidFill>
                <a:schemeClr val="accent5">
                  <a:lumMod val="70000"/>
                  <a:lumOff val="30000"/>
                </a:schemeClr>
              </a:solidFill>
              <a:ln w="6350">
                <a:noFill/>
              </a:ln>
              <a:effectLst/>
            </c:spPr>
            <c:extLst>
              <c:ext xmlns:c16="http://schemas.microsoft.com/office/drawing/2014/chart" uri="{C3380CC4-5D6E-409C-BE32-E72D297353CC}">
                <c16:uniqueId val="{00001E45-0635-4DDC-93D6-3B744CECD2B8}"/>
              </c:ext>
            </c:extLst>
          </c:dPt>
          <c:dPt>
            <c:idx val="3875"/>
            <c:bubble3D val="0"/>
            <c:spPr>
              <a:solidFill>
                <a:schemeClr val="accent6">
                  <a:lumMod val="70000"/>
                  <a:lumOff val="30000"/>
                </a:schemeClr>
              </a:solidFill>
              <a:ln w="6350">
                <a:noFill/>
              </a:ln>
              <a:effectLst/>
            </c:spPr>
            <c:extLst>
              <c:ext xmlns:c16="http://schemas.microsoft.com/office/drawing/2014/chart" uri="{C3380CC4-5D6E-409C-BE32-E72D297353CC}">
                <c16:uniqueId val="{00001E47-0635-4DDC-93D6-3B744CECD2B8}"/>
              </c:ext>
            </c:extLst>
          </c:dPt>
          <c:dPt>
            <c:idx val="3876"/>
            <c:bubble3D val="0"/>
            <c:spPr>
              <a:solidFill>
                <a:schemeClr val="accent1">
                  <a:lumMod val="70000"/>
                </a:schemeClr>
              </a:solidFill>
              <a:ln w="6350">
                <a:noFill/>
              </a:ln>
              <a:effectLst/>
            </c:spPr>
            <c:extLst>
              <c:ext xmlns:c16="http://schemas.microsoft.com/office/drawing/2014/chart" uri="{C3380CC4-5D6E-409C-BE32-E72D297353CC}">
                <c16:uniqueId val="{00001E49-0635-4DDC-93D6-3B744CECD2B8}"/>
              </c:ext>
            </c:extLst>
          </c:dPt>
          <c:dPt>
            <c:idx val="3877"/>
            <c:bubble3D val="0"/>
            <c:spPr>
              <a:solidFill>
                <a:schemeClr val="accent2">
                  <a:lumMod val="70000"/>
                </a:schemeClr>
              </a:solidFill>
              <a:ln w="6350">
                <a:noFill/>
              </a:ln>
              <a:effectLst/>
            </c:spPr>
            <c:extLst>
              <c:ext xmlns:c16="http://schemas.microsoft.com/office/drawing/2014/chart" uri="{C3380CC4-5D6E-409C-BE32-E72D297353CC}">
                <c16:uniqueId val="{00001E4B-0635-4DDC-93D6-3B744CECD2B8}"/>
              </c:ext>
            </c:extLst>
          </c:dPt>
          <c:dPt>
            <c:idx val="3878"/>
            <c:bubble3D val="0"/>
            <c:spPr>
              <a:solidFill>
                <a:schemeClr val="accent3">
                  <a:lumMod val="70000"/>
                </a:schemeClr>
              </a:solidFill>
              <a:ln w="6350">
                <a:noFill/>
              </a:ln>
              <a:effectLst/>
            </c:spPr>
            <c:extLst>
              <c:ext xmlns:c16="http://schemas.microsoft.com/office/drawing/2014/chart" uri="{C3380CC4-5D6E-409C-BE32-E72D297353CC}">
                <c16:uniqueId val="{00001E4D-0635-4DDC-93D6-3B744CECD2B8}"/>
              </c:ext>
            </c:extLst>
          </c:dPt>
          <c:dPt>
            <c:idx val="3879"/>
            <c:bubble3D val="0"/>
            <c:spPr>
              <a:solidFill>
                <a:schemeClr val="accent4">
                  <a:lumMod val="70000"/>
                </a:schemeClr>
              </a:solidFill>
              <a:ln w="6350">
                <a:noFill/>
              </a:ln>
              <a:effectLst/>
            </c:spPr>
            <c:extLst>
              <c:ext xmlns:c16="http://schemas.microsoft.com/office/drawing/2014/chart" uri="{C3380CC4-5D6E-409C-BE32-E72D297353CC}">
                <c16:uniqueId val="{00001E4F-0635-4DDC-93D6-3B744CECD2B8}"/>
              </c:ext>
            </c:extLst>
          </c:dPt>
          <c:dPt>
            <c:idx val="3880"/>
            <c:bubble3D val="0"/>
            <c:spPr>
              <a:solidFill>
                <a:schemeClr val="accent5">
                  <a:lumMod val="70000"/>
                </a:schemeClr>
              </a:solidFill>
              <a:ln w="6350">
                <a:noFill/>
              </a:ln>
              <a:effectLst/>
            </c:spPr>
            <c:extLst>
              <c:ext xmlns:c16="http://schemas.microsoft.com/office/drawing/2014/chart" uri="{C3380CC4-5D6E-409C-BE32-E72D297353CC}">
                <c16:uniqueId val="{00001E51-0635-4DDC-93D6-3B744CECD2B8}"/>
              </c:ext>
            </c:extLst>
          </c:dPt>
          <c:dPt>
            <c:idx val="3881"/>
            <c:bubble3D val="0"/>
            <c:spPr>
              <a:solidFill>
                <a:schemeClr val="accent6">
                  <a:lumMod val="70000"/>
                </a:schemeClr>
              </a:solidFill>
              <a:ln w="6350">
                <a:noFill/>
              </a:ln>
              <a:effectLst/>
            </c:spPr>
            <c:extLst>
              <c:ext xmlns:c16="http://schemas.microsoft.com/office/drawing/2014/chart" uri="{C3380CC4-5D6E-409C-BE32-E72D297353CC}">
                <c16:uniqueId val="{00001E53-0635-4DDC-93D6-3B744CECD2B8}"/>
              </c:ext>
            </c:extLst>
          </c:dPt>
          <c:dPt>
            <c:idx val="3882"/>
            <c:bubble3D val="0"/>
            <c:spPr>
              <a:solidFill>
                <a:schemeClr val="accent1">
                  <a:lumMod val="50000"/>
                  <a:lumOff val="50000"/>
                </a:schemeClr>
              </a:solidFill>
              <a:ln w="6350">
                <a:noFill/>
              </a:ln>
              <a:effectLst/>
            </c:spPr>
            <c:extLst>
              <c:ext xmlns:c16="http://schemas.microsoft.com/office/drawing/2014/chart" uri="{C3380CC4-5D6E-409C-BE32-E72D297353CC}">
                <c16:uniqueId val="{00001E55-0635-4DDC-93D6-3B744CECD2B8}"/>
              </c:ext>
            </c:extLst>
          </c:dPt>
          <c:dPt>
            <c:idx val="3883"/>
            <c:bubble3D val="0"/>
            <c:spPr>
              <a:solidFill>
                <a:schemeClr val="accent2">
                  <a:lumMod val="50000"/>
                  <a:lumOff val="50000"/>
                </a:schemeClr>
              </a:solidFill>
              <a:ln w="6350">
                <a:noFill/>
              </a:ln>
              <a:effectLst/>
            </c:spPr>
            <c:extLst>
              <c:ext xmlns:c16="http://schemas.microsoft.com/office/drawing/2014/chart" uri="{C3380CC4-5D6E-409C-BE32-E72D297353CC}">
                <c16:uniqueId val="{00001E57-0635-4DDC-93D6-3B744CECD2B8}"/>
              </c:ext>
            </c:extLst>
          </c:dPt>
          <c:dPt>
            <c:idx val="3884"/>
            <c:bubble3D val="0"/>
            <c:spPr>
              <a:solidFill>
                <a:schemeClr val="accent3">
                  <a:lumMod val="50000"/>
                  <a:lumOff val="50000"/>
                </a:schemeClr>
              </a:solidFill>
              <a:ln w="6350">
                <a:noFill/>
              </a:ln>
              <a:effectLst/>
            </c:spPr>
            <c:extLst>
              <c:ext xmlns:c16="http://schemas.microsoft.com/office/drawing/2014/chart" uri="{C3380CC4-5D6E-409C-BE32-E72D297353CC}">
                <c16:uniqueId val="{00001E59-0635-4DDC-93D6-3B744CECD2B8}"/>
              </c:ext>
            </c:extLst>
          </c:dPt>
          <c:dPt>
            <c:idx val="3885"/>
            <c:bubble3D val="0"/>
            <c:spPr>
              <a:solidFill>
                <a:schemeClr val="accent4">
                  <a:lumMod val="50000"/>
                  <a:lumOff val="50000"/>
                </a:schemeClr>
              </a:solidFill>
              <a:ln w="6350">
                <a:noFill/>
              </a:ln>
              <a:effectLst/>
            </c:spPr>
            <c:extLst>
              <c:ext xmlns:c16="http://schemas.microsoft.com/office/drawing/2014/chart" uri="{C3380CC4-5D6E-409C-BE32-E72D297353CC}">
                <c16:uniqueId val="{00001E5B-0635-4DDC-93D6-3B744CECD2B8}"/>
              </c:ext>
            </c:extLst>
          </c:dPt>
          <c:dPt>
            <c:idx val="3886"/>
            <c:bubble3D val="0"/>
            <c:spPr>
              <a:solidFill>
                <a:schemeClr val="accent5">
                  <a:lumMod val="50000"/>
                  <a:lumOff val="50000"/>
                </a:schemeClr>
              </a:solidFill>
              <a:ln w="6350">
                <a:noFill/>
              </a:ln>
              <a:effectLst/>
            </c:spPr>
            <c:extLst>
              <c:ext xmlns:c16="http://schemas.microsoft.com/office/drawing/2014/chart" uri="{C3380CC4-5D6E-409C-BE32-E72D297353CC}">
                <c16:uniqueId val="{00001E5D-0635-4DDC-93D6-3B744CECD2B8}"/>
              </c:ext>
            </c:extLst>
          </c:dPt>
          <c:dPt>
            <c:idx val="3887"/>
            <c:bubble3D val="0"/>
            <c:spPr>
              <a:solidFill>
                <a:schemeClr val="accent6">
                  <a:lumMod val="50000"/>
                  <a:lumOff val="50000"/>
                </a:schemeClr>
              </a:solidFill>
              <a:ln w="6350">
                <a:noFill/>
              </a:ln>
              <a:effectLst/>
            </c:spPr>
            <c:extLst>
              <c:ext xmlns:c16="http://schemas.microsoft.com/office/drawing/2014/chart" uri="{C3380CC4-5D6E-409C-BE32-E72D297353CC}">
                <c16:uniqueId val="{00001E5F-0635-4DDC-93D6-3B744CECD2B8}"/>
              </c:ext>
            </c:extLst>
          </c:dPt>
          <c:dPt>
            <c:idx val="3888"/>
            <c:bubble3D val="0"/>
            <c:spPr>
              <a:solidFill>
                <a:schemeClr val="accent1"/>
              </a:solidFill>
              <a:ln w="6350">
                <a:noFill/>
              </a:ln>
              <a:effectLst/>
            </c:spPr>
            <c:extLst>
              <c:ext xmlns:c16="http://schemas.microsoft.com/office/drawing/2014/chart" uri="{C3380CC4-5D6E-409C-BE32-E72D297353CC}">
                <c16:uniqueId val="{00001E61-0635-4DDC-93D6-3B744CECD2B8}"/>
              </c:ext>
            </c:extLst>
          </c:dPt>
          <c:dPt>
            <c:idx val="3889"/>
            <c:bubble3D val="0"/>
            <c:spPr>
              <a:solidFill>
                <a:schemeClr val="accent2"/>
              </a:solidFill>
              <a:ln w="6350">
                <a:noFill/>
              </a:ln>
              <a:effectLst/>
            </c:spPr>
            <c:extLst>
              <c:ext xmlns:c16="http://schemas.microsoft.com/office/drawing/2014/chart" uri="{C3380CC4-5D6E-409C-BE32-E72D297353CC}">
                <c16:uniqueId val="{00001E63-0635-4DDC-93D6-3B744CECD2B8}"/>
              </c:ext>
            </c:extLst>
          </c:dPt>
          <c:dPt>
            <c:idx val="3890"/>
            <c:bubble3D val="0"/>
            <c:spPr>
              <a:solidFill>
                <a:schemeClr val="accent3"/>
              </a:solidFill>
              <a:ln w="6350">
                <a:noFill/>
              </a:ln>
              <a:effectLst/>
            </c:spPr>
            <c:extLst>
              <c:ext xmlns:c16="http://schemas.microsoft.com/office/drawing/2014/chart" uri="{C3380CC4-5D6E-409C-BE32-E72D297353CC}">
                <c16:uniqueId val="{00001E65-0635-4DDC-93D6-3B744CECD2B8}"/>
              </c:ext>
            </c:extLst>
          </c:dPt>
          <c:dPt>
            <c:idx val="3891"/>
            <c:bubble3D val="0"/>
            <c:spPr>
              <a:solidFill>
                <a:schemeClr val="accent4"/>
              </a:solidFill>
              <a:ln w="6350">
                <a:noFill/>
              </a:ln>
              <a:effectLst/>
            </c:spPr>
            <c:extLst>
              <c:ext xmlns:c16="http://schemas.microsoft.com/office/drawing/2014/chart" uri="{C3380CC4-5D6E-409C-BE32-E72D297353CC}">
                <c16:uniqueId val="{00001E67-0635-4DDC-93D6-3B744CECD2B8}"/>
              </c:ext>
            </c:extLst>
          </c:dPt>
          <c:dPt>
            <c:idx val="3892"/>
            <c:bubble3D val="0"/>
            <c:spPr>
              <a:solidFill>
                <a:schemeClr val="accent5"/>
              </a:solidFill>
              <a:ln w="6350">
                <a:noFill/>
              </a:ln>
              <a:effectLst/>
            </c:spPr>
            <c:extLst>
              <c:ext xmlns:c16="http://schemas.microsoft.com/office/drawing/2014/chart" uri="{C3380CC4-5D6E-409C-BE32-E72D297353CC}">
                <c16:uniqueId val="{00001E69-0635-4DDC-93D6-3B744CECD2B8}"/>
              </c:ext>
            </c:extLst>
          </c:dPt>
          <c:dPt>
            <c:idx val="3893"/>
            <c:bubble3D val="0"/>
            <c:spPr>
              <a:solidFill>
                <a:schemeClr val="accent6"/>
              </a:solidFill>
              <a:ln w="6350">
                <a:noFill/>
              </a:ln>
              <a:effectLst/>
            </c:spPr>
            <c:extLst>
              <c:ext xmlns:c16="http://schemas.microsoft.com/office/drawing/2014/chart" uri="{C3380CC4-5D6E-409C-BE32-E72D297353CC}">
                <c16:uniqueId val="{00001E6B-0635-4DDC-93D6-3B744CECD2B8}"/>
              </c:ext>
            </c:extLst>
          </c:dPt>
          <c:dPt>
            <c:idx val="3894"/>
            <c:bubble3D val="0"/>
            <c:spPr>
              <a:solidFill>
                <a:schemeClr val="accent1">
                  <a:lumMod val="60000"/>
                </a:schemeClr>
              </a:solidFill>
              <a:ln w="6350">
                <a:noFill/>
              </a:ln>
              <a:effectLst/>
            </c:spPr>
            <c:extLst>
              <c:ext xmlns:c16="http://schemas.microsoft.com/office/drawing/2014/chart" uri="{C3380CC4-5D6E-409C-BE32-E72D297353CC}">
                <c16:uniqueId val="{00001E6D-0635-4DDC-93D6-3B744CECD2B8}"/>
              </c:ext>
            </c:extLst>
          </c:dPt>
          <c:dPt>
            <c:idx val="3895"/>
            <c:bubble3D val="0"/>
            <c:spPr>
              <a:solidFill>
                <a:schemeClr val="accent2">
                  <a:lumMod val="60000"/>
                </a:schemeClr>
              </a:solidFill>
              <a:ln w="6350">
                <a:noFill/>
              </a:ln>
              <a:effectLst/>
            </c:spPr>
            <c:extLst>
              <c:ext xmlns:c16="http://schemas.microsoft.com/office/drawing/2014/chart" uri="{C3380CC4-5D6E-409C-BE32-E72D297353CC}">
                <c16:uniqueId val="{00001E6F-0635-4DDC-93D6-3B744CECD2B8}"/>
              </c:ext>
            </c:extLst>
          </c:dPt>
          <c:dPt>
            <c:idx val="3896"/>
            <c:bubble3D val="0"/>
            <c:spPr>
              <a:solidFill>
                <a:schemeClr val="accent3">
                  <a:lumMod val="60000"/>
                </a:schemeClr>
              </a:solidFill>
              <a:ln w="6350">
                <a:noFill/>
              </a:ln>
              <a:effectLst/>
            </c:spPr>
            <c:extLst>
              <c:ext xmlns:c16="http://schemas.microsoft.com/office/drawing/2014/chart" uri="{C3380CC4-5D6E-409C-BE32-E72D297353CC}">
                <c16:uniqueId val="{00001E71-0635-4DDC-93D6-3B744CECD2B8}"/>
              </c:ext>
            </c:extLst>
          </c:dPt>
          <c:dPt>
            <c:idx val="3897"/>
            <c:bubble3D val="0"/>
            <c:spPr>
              <a:solidFill>
                <a:schemeClr val="accent4">
                  <a:lumMod val="60000"/>
                </a:schemeClr>
              </a:solidFill>
              <a:ln w="6350">
                <a:noFill/>
              </a:ln>
              <a:effectLst/>
            </c:spPr>
            <c:extLst>
              <c:ext xmlns:c16="http://schemas.microsoft.com/office/drawing/2014/chart" uri="{C3380CC4-5D6E-409C-BE32-E72D297353CC}">
                <c16:uniqueId val="{00001E73-0635-4DDC-93D6-3B744CECD2B8}"/>
              </c:ext>
            </c:extLst>
          </c:dPt>
          <c:dPt>
            <c:idx val="3898"/>
            <c:bubble3D val="0"/>
            <c:spPr>
              <a:solidFill>
                <a:schemeClr val="accent5">
                  <a:lumMod val="60000"/>
                </a:schemeClr>
              </a:solidFill>
              <a:ln w="6350">
                <a:noFill/>
              </a:ln>
              <a:effectLst/>
            </c:spPr>
            <c:extLst>
              <c:ext xmlns:c16="http://schemas.microsoft.com/office/drawing/2014/chart" uri="{C3380CC4-5D6E-409C-BE32-E72D297353CC}">
                <c16:uniqueId val="{00001E75-0635-4DDC-93D6-3B744CECD2B8}"/>
              </c:ext>
            </c:extLst>
          </c:dPt>
          <c:dPt>
            <c:idx val="3899"/>
            <c:bubble3D val="0"/>
            <c:spPr>
              <a:solidFill>
                <a:schemeClr val="accent6">
                  <a:lumMod val="60000"/>
                </a:schemeClr>
              </a:solidFill>
              <a:ln w="6350">
                <a:noFill/>
              </a:ln>
              <a:effectLst/>
            </c:spPr>
            <c:extLst>
              <c:ext xmlns:c16="http://schemas.microsoft.com/office/drawing/2014/chart" uri="{C3380CC4-5D6E-409C-BE32-E72D297353CC}">
                <c16:uniqueId val="{00001E77-0635-4DDC-93D6-3B744CECD2B8}"/>
              </c:ext>
            </c:extLst>
          </c:dPt>
          <c:dPt>
            <c:idx val="3900"/>
            <c:bubble3D val="0"/>
            <c:spPr>
              <a:solidFill>
                <a:schemeClr val="accent1">
                  <a:lumMod val="80000"/>
                  <a:lumOff val="20000"/>
                </a:schemeClr>
              </a:solidFill>
              <a:ln w="6350">
                <a:noFill/>
              </a:ln>
              <a:effectLst/>
            </c:spPr>
            <c:extLst>
              <c:ext xmlns:c16="http://schemas.microsoft.com/office/drawing/2014/chart" uri="{C3380CC4-5D6E-409C-BE32-E72D297353CC}">
                <c16:uniqueId val="{00001E79-0635-4DDC-93D6-3B744CECD2B8}"/>
              </c:ext>
            </c:extLst>
          </c:dPt>
          <c:dPt>
            <c:idx val="3901"/>
            <c:bubble3D val="0"/>
            <c:spPr>
              <a:solidFill>
                <a:schemeClr val="accent2">
                  <a:lumMod val="80000"/>
                  <a:lumOff val="20000"/>
                </a:schemeClr>
              </a:solidFill>
              <a:ln w="6350">
                <a:noFill/>
              </a:ln>
              <a:effectLst/>
            </c:spPr>
            <c:extLst>
              <c:ext xmlns:c16="http://schemas.microsoft.com/office/drawing/2014/chart" uri="{C3380CC4-5D6E-409C-BE32-E72D297353CC}">
                <c16:uniqueId val="{00001E7B-0635-4DDC-93D6-3B744CECD2B8}"/>
              </c:ext>
            </c:extLst>
          </c:dPt>
          <c:dPt>
            <c:idx val="3902"/>
            <c:bubble3D val="0"/>
            <c:spPr>
              <a:solidFill>
                <a:schemeClr val="accent3">
                  <a:lumMod val="80000"/>
                  <a:lumOff val="20000"/>
                </a:schemeClr>
              </a:solidFill>
              <a:ln w="6350">
                <a:noFill/>
              </a:ln>
              <a:effectLst/>
            </c:spPr>
            <c:extLst>
              <c:ext xmlns:c16="http://schemas.microsoft.com/office/drawing/2014/chart" uri="{C3380CC4-5D6E-409C-BE32-E72D297353CC}">
                <c16:uniqueId val="{00001E7D-0635-4DDC-93D6-3B744CECD2B8}"/>
              </c:ext>
            </c:extLst>
          </c:dPt>
          <c:dPt>
            <c:idx val="3903"/>
            <c:bubble3D val="0"/>
            <c:spPr>
              <a:solidFill>
                <a:schemeClr val="accent4">
                  <a:lumMod val="80000"/>
                  <a:lumOff val="20000"/>
                </a:schemeClr>
              </a:solidFill>
              <a:ln w="6350">
                <a:noFill/>
              </a:ln>
              <a:effectLst/>
            </c:spPr>
            <c:extLst>
              <c:ext xmlns:c16="http://schemas.microsoft.com/office/drawing/2014/chart" uri="{C3380CC4-5D6E-409C-BE32-E72D297353CC}">
                <c16:uniqueId val="{00001E7F-0635-4DDC-93D6-3B744CECD2B8}"/>
              </c:ext>
            </c:extLst>
          </c:dPt>
          <c:dPt>
            <c:idx val="3904"/>
            <c:bubble3D val="0"/>
            <c:spPr>
              <a:solidFill>
                <a:schemeClr val="accent5">
                  <a:lumMod val="80000"/>
                  <a:lumOff val="20000"/>
                </a:schemeClr>
              </a:solidFill>
              <a:ln w="6350">
                <a:noFill/>
              </a:ln>
              <a:effectLst/>
            </c:spPr>
            <c:extLst>
              <c:ext xmlns:c16="http://schemas.microsoft.com/office/drawing/2014/chart" uri="{C3380CC4-5D6E-409C-BE32-E72D297353CC}">
                <c16:uniqueId val="{00001E81-0635-4DDC-93D6-3B744CECD2B8}"/>
              </c:ext>
            </c:extLst>
          </c:dPt>
          <c:dPt>
            <c:idx val="3905"/>
            <c:bubble3D val="0"/>
            <c:spPr>
              <a:solidFill>
                <a:schemeClr val="accent6">
                  <a:lumMod val="80000"/>
                  <a:lumOff val="20000"/>
                </a:schemeClr>
              </a:solidFill>
              <a:ln w="6350">
                <a:noFill/>
              </a:ln>
              <a:effectLst/>
            </c:spPr>
            <c:extLst>
              <c:ext xmlns:c16="http://schemas.microsoft.com/office/drawing/2014/chart" uri="{C3380CC4-5D6E-409C-BE32-E72D297353CC}">
                <c16:uniqueId val="{00001E83-0635-4DDC-93D6-3B744CECD2B8}"/>
              </c:ext>
            </c:extLst>
          </c:dPt>
          <c:dPt>
            <c:idx val="3906"/>
            <c:bubble3D val="0"/>
            <c:spPr>
              <a:solidFill>
                <a:schemeClr val="accent1">
                  <a:lumMod val="80000"/>
                </a:schemeClr>
              </a:solidFill>
              <a:ln w="6350">
                <a:noFill/>
              </a:ln>
              <a:effectLst/>
            </c:spPr>
            <c:extLst>
              <c:ext xmlns:c16="http://schemas.microsoft.com/office/drawing/2014/chart" uri="{C3380CC4-5D6E-409C-BE32-E72D297353CC}">
                <c16:uniqueId val="{00001E85-0635-4DDC-93D6-3B744CECD2B8}"/>
              </c:ext>
            </c:extLst>
          </c:dPt>
          <c:dPt>
            <c:idx val="3907"/>
            <c:bubble3D val="0"/>
            <c:spPr>
              <a:solidFill>
                <a:schemeClr val="accent2">
                  <a:lumMod val="80000"/>
                </a:schemeClr>
              </a:solidFill>
              <a:ln w="6350">
                <a:noFill/>
              </a:ln>
              <a:effectLst/>
            </c:spPr>
            <c:extLst>
              <c:ext xmlns:c16="http://schemas.microsoft.com/office/drawing/2014/chart" uri="{C3380CC4-5D6E-409C-BE32-E72D297353CC}">
                <c16:uniqueId val="{00001E87-0635-4DDC-93D6-3B744CECD2B8}"/>
              </c:ext>
            </c:extLst>
          </c:dPt>
          <c:dPt>
            <c:idx val="3908"/>
            <c:bubble3D val="0"/>
            <c:spPr>
              <a:solidFill>
                <a:schemeClr val="accent3">
                  <a:lumMod val="80000"/>
                </a:schemeClr>
              </a:solidFill>
              <a:ln w="6350">
                <a:noFill/>
              </a:ln>
              <a:effectLst/>
            </c:spPr>
            <c:extLst>
              <c:ext xmlns:c16="http://schemas.microsoft.com/office/drawing/2014/chart" uri="{C3380CC4-5D6E-409C-BE32-E72D297353CC}">
                <c16:uniqueId val="{00001E89-0635-4DDC-93D6-3B744CECD2B8}"/>
              </c:ext>
            </c:extLst>
          </c:dPt>
          <c:dPt>
            <c:idx val="3909"/>
            <c:bubble3D val="0"/>
            <c:spPr>
              <a:solidFill>
                <a:schemeClr val="accent4">
                  <a:lumMod val="80000"/>
                </a:schemeClr>
              </a:solidFill>
              <a:ln w="6350">
                <a:noFill/>
              </a:ln>
              <a:effectLst/>
            </c:spPr>
            <c:extLst>
              <c:ext xmlns:c16="http://schemas.microsoft.com/office/drawing/2014/chart" uri="{C3380CC4-5D6E-409C-BE32-E72D297353CC}">
                <c16:uniqueId val="{00001E8B-0635-4DDC-93D6-3B744CECD2B8}"/>
              </c:ext>
            </c:extLst>
          </c:dPt>
          <c:dPt>
            <c:idx val="3910"/>
            <c:bubble3D val="0"/>
            <c:spPr>
              <a:solidFill>
                <a:schemeClr val="accent5">
                  <a:lumMod val="80000"/>
                </a:schemeClr>
              </a:solidFill>
              <a:ln w="6350">
                <a:noFill/>
              </a:ln>
              <a:effectLst/>
            </c:spPr>
            <c:extLst>
              <c:ext xmlns:c16="http://schemas.microsoft.com/office/drawing/2014/chart" uri="{C3380CC4-5D6E-409C-BE32-E72D297353CC}">
                <c16:uniqueId val="{00001E8D-0635-4DDC-93D6-3B744CECD2B8}"/>
              </c:ext>
            </c:extLst>
          </c:dPt>
          <c:dPt>
            <c:idx val="3911"/>
            <c:bubble3D val="0"/>
            <c:spPr>
              <a:solidFill>
                <a:schemeClr val="accent6">
                  <a:lumMod val="80000"/>
                </a:schemeClr>
              </a:solidFill>
              <a:ln w="6350">
                <a:noFill/>
              </a:ln>
              <a:effectLst/>
            </c:spPr>
            <c:extLst>
              <c:ext xmlns:c16="http://schemas.microsoft.com/office/drawing/2014/chart" uri="{C3380CC4-5D6E-409C-BE32-E72D297353CC}">
                <c16:uniqueId val="{00001E8F-0635-4DDC-93D6-3B744CECD2B8}"/>
              </c:ext>
            </c:extLst>
          </c:dPt>
          <c:dPt>
            <c:idx val="3912"/>
            <c:bubble3D val="0"/>
            <c:spPr>
              <a:solidFill>
                <a:schemeClr val="accent1">
                  <a:lumMod val="60000"/>
                  <a:lumOff val="40000"/>
                </a:schemeClr>
              </a:solidFill>
              <a:ln w="6350">
                <a:noFill/>
              </a:ln>
              <a:effectLst/>
            </c:spPr>
            <c:extLst>
              <c:ext xmlns:c16="http://schemas.microsoft.com/office/drawing/2014/chart" uri="{C3380CC4-5D6E-409C-BE32-E72D297353CC}">
                <c16:uniqueId val="{00001E91-0635-4DDC-93D6-3B744CECD2B8}"/>
              </c:ext>
            </c:extLst>
          </c:dPt>
          <c:dPt>
            <c:idx val="3913"/>
            <c:bubble3D val="0"/>
            <c:spPr>
              <a:solidFill>
                <a:schemeClr val="accent2">
                  <a:lumMod val="60000"/>
                  <a:lumOff val="40000"/>
                </a:schemeClr>
              </a:solidFill>
              <a:ln w="6350">
                <a:noFill/>
              </a:ln>
              <a:effectLst/>
            </c:spPr>
            <c:extLst>
              <c:ext xmlns:c16="http://schemas.microsoft.com/office/drawing/2014/chart" uri="{C3380CC4-5D6E-409C-BE32-E72D297353CC}">
                <c16:uniqueId val="{00001E93-0635-4DDC-93D6-3B744CECD2B8}"/>
              </c:ext>
            </c:extLst>
          </c:dPt>
          <c:dPt>
            <c:idx val="3914"/>
            <c:bubble3D val="0"/>
            <c:spPr>
              <a:solidFill>
                <a:schemeClr val="accent3">
                  <a:lumMod val="60000"/>
                  <a:lumOff val="40000"/>
                </a:schemeClr>
              </a:solidFill>
              <a:ln w="6350">
                <a:noFill/>
              </a:ln>
              <a:effectLst/>
            </c:spPr>
            <c:extLst>
              <c:ext xmlns:c16="http://schemas.microsoft.com/office/drawing/2014/chart" uri="{C3380CC4-5D6E-409C-BE32-E72D297353CC}">
                <c16:uniqueId val="{00001E95-0635-4DDC-93D6-3B744CECD2B8}"/>
              </c:ext>
            </c:extLst>
          </c:dPt>
          <c:dPt>
            <c:idx val="3915"/>
            <c:bubble3D val="0"/>
            <c:spPr>
              <a:solidFill>
                <a:schemeClr val="accent4">
                  <a:lumMod val="60000"/>
                  <a:lumOff val="40000"/>
                </a:schemeClr>
              </a:solidFill>
              <a:ln w="6350">
                <a:noFill/>
              </a:ln>
              <a:effectLst/>
            </c:spPr>
            <c:extLst>
              <c:ext xmlns:c16="http://schemas.microsoft.com/office/drawing/2014/chart" uri="{C3380CC4-5D6E-409C-BE32-E72D297353CC}">
                <c16:uniqueId val="{00001E97-0635-4DDC-93D6-3B744CECD2B8}"/>
              </c:ext>
            </c:extLst>
          </c:dPt>
          <c:dPt>
            <c:idx val="3916"/>
            <c:bubble3D val="0"/>
            <c:spPr>
              <a:solidFill>
                <a:schemeClr val="accent5">
                  <a:lumMod val="60000"/>
                  <a:lumOff val="40000"/>
                </a:schemeClr>
              </a:solidFill>
              <a:ln w="6350">
                <a:noFill/>
              </a:ln>
              <a:effectLst/>
            </c:spPr>
            <c:extLst>
              <c:ext xmlns:c16="http://schemas.microsoft.com/office/drawing/2014/chart" uri="{C3380CC4-5D6E-409C-BE32-E72D297353CC}">
                <c16:uniqueId val="{00001E99-0635-4DDC-93D6-3B744CECD2B8}"/>
              </c:ext>
            </c:extLst>
          </c:dPt>
          <c:dPt>
            <c:idx val="3917"/>
            <c:bubble3D val="0"/>
            <c:spPr>
              <a:solidFill>
                <a:schemeClr val="accent6">
                  <a:lumMod val="60000"/>
                  <a:lumOff val="40000"/>
                </a:schemeClr>
              </a:solidFill>
              <a:ln w="6350">
                <a:noFill/>
              </a:ln>
              <a:effectLst/>
            </c:spPr>
            <c:extLst>
              <c:ext xmlns:c16="http://schemas.microsoft.com/office/drawing/2014/chart" uri="{C3380CC4-5D6E-409C-BE32-E72D297353CC}">
                <c16:uniqueId val="{00001E9B-0635-4DDC-93D6-3B744CECD2B8}"/>
              </c:ext>
            </c:extLst>
          </c:dPt>
          <c:dPt>
            <c:idx val="3918"/>
            <c:bubble3D val="0"/>
            <c:spPr>
              <a:solidFill>
                <a:schemeClr val="accent1">
                  <a:lumMod val="50000"/>
                </a:schemeClr>
              </a:solidFill>
              <a:ln w="6350">
                <a:noFill/>
              </a:ln>
              <a:effectLst/>
            </c:spPr>
            <c:extLst>
              <c:ext xmlns:c16="http://schemas.microsoft.com/office/drawing/2014/chart" uri="{C3380CC4-5D6E-409C-BE32-E72D297353CC}">
                <c16:uniqueId val="{00001E9D-0635-4DDC-93D6-3B744CECD2B8}"/>
              </c:ext>
            </c:extLst>
          </c:dPt>
          <c:dPt>
            <c:idx val="3919"/>
            <c:bubble3D val="0"/>
            <c:spPr>
              <a:solidFill>
                <a:schemeClr val="accent2">
                  <a:lumMod val="50000"/>
                </a:schemeClr>
              </a:solidFill>
              <a:ln w="6350">
                <a:noFill/>
              </a:ln>
              <a:effectLst/>
            </c:spPr>
            <c:extLst>
              <c:ext xmlns:c16="http://schemas.microsoft.com/office/drawing/2014/chart" uri="{C3380CC4-5D6E-409C-BE32-E72D297353CC}">
                <c16:uniqueId val="{00001E9F-0635-4DDC-93D6-3B744CECD2B8}"/>
              </c:ext>
            </c:extLst>
          </c:dPt>
          <c:dPt>
            <c:idx val="3920"/>
            <c:bubble3D val="0"/>
            <c:spPr>
              <a:solidFill>
                <a:schemeClr val="accent3">
                  <a:lumMod val="50000"/>
                </a:schemeClr>
              </a:solidFill>
              <a:ln w="6350">
                <a:noFill/>
              </a:ln>
              <a:effectLst/>
            </c:spPr>
            <c:extLst>
              <c:ext xmlns:c16="http://schemas.microsoft.com/office/drawing/2014/chart" uri="{C3380CC4-5D6E-409C-BE32-E72D297353CC}">
                <c16:uniqueId val="{00001EA1-0635-4DDC-93D6-3B744CECD2B8}"/>
              </c:ext>
            </c:extLst>
          </c:dPt>
          <c:dPt>
            <c:idx val="3921"/>
            <c:bubble3D val="0"/>
            <c:spPr>
              <a:solidFill>
                <a:schemeClr val="accent4">
                  <a:lumMod val="50000"/>
                </a:schemeClr>
              </a:solidFill>
              <a:ln w="6350">
                <a:noFill/>
              </a:ln>
              <a:effectLst/>
            </c:spPr>
            <c:extLst>
              <c:ext xmlns:c16="http://schemas.microsoft.com/office/drawing/2014/chart" uri="{C3380CC4-5D6E-409C-BE32-E72D297353CC}">
                <c16:uniqueId val="{00001EA3-0635-4DDC-93D6-3B744CECD2B8}"/>
              </c:ext>
            </c:extLst>
          </c:dPt>
          <c:dPt>
            <c:idx val="3922"/>
            <c:bubble3D val="0"/>
            <c:spPr>
              <a:solidFill>
                <a:schemeClr val="accent5">
                  <a:lumMod val="50000"/>
                </a:schemeClr>
              </a:solidFill>
              <a:ln w="6350">
                <a:noFill/>
              </a:ln>
              <a:effectLst/>
            </c:spPr>
            <c:extLst>
              <c:ext xmlns:c16="http://schemas.microsoft.com/office/drawing/2014/chart" uri="{C3380CC4-5D6E-409C-BE32-E72D297353CC}">
                <c16:uniqueId val="{00001EA5-0635-4DDC-93D6-3B744CECD2B8}"/>
              </c:ext>
            </c:extLst>
          </c:dPt>
          <c:dPt>
            <c:idx val="3923"/>
            <c:bubble3D val="0"/>
            <c:spPr>
              <a:solidFill>
                <a:schemeClr val="accent6">
                  <a:lumMod val="50000"/>
                </a:schemeClr>
              </a:solidFill>
              <a:ln w="6350">
                <a:noFill/>
              </a:ln>
              <a:effectLst/>
            </c:spPr>
            <c:extLst>
              <c:ext xmlns:c16="http://schemas.microsoft.com/office/drawing/2014/chart" uri="{C3380CC4-5D6E-409C-BE32-E72D297353CC}">
                <c16:uniqueId val="{00001EA7-0635-4DDC-93D6-3B744CECD2B8}"/>
              </c:ext>
            </c:extLst>
          </c:dPt>
          <c:dPt>
            <c:idx val="3924"/>
            <c:bubble3D val="0"/>
            <c:spPr>
              <a:solidFill>
                <a:schemeClr val="accent1">
                  <a:lumMod val="70000"/>
                  <a:lumOff val="30000"/>
                </a:schemeClr>
              </a:solidFill>
              <a:ln w="6350">
                <a:noFill/>
              </a:ln>
              <a:effectLst/>
            </c:spPr>
            <c:extLst>
              <c:ext xmlns:c16="http://schemas.microsoft.com/office/drawing/2014/chart" uri="{C3380CC4-5D6E-409C-BE32-E72D297353CC}">
                <c16:uniqueId val="{00001EA9-0635-4DDC-93D6-3B744CECD2B8}"/>
              </c:ext>
            </c:extLst>
          </c:dPt>
          <c:dPt>
            <c:idx val="3925"/>
            <c:bubble3D val="0"/>
            <c:spPr>
              <a:solidFill>
                <a:schemeClr val="accent2">
                  <a:lumMod val="70000"/>
                  <a:lumOff val="30000"/>
                </a:schemeClr>
              </a:solidFill>
              <a:ln w="6350">
                <a:noFill/>
              </a:ln>
              <a:effectLst/>
            </c:spPr>
            <c:extLst>
              <c:ext xmlns:c16="http://schemas.microsoft.com/office/drawing/2014/chart" uri="{C3380CC4-5D6E-409C-BE32-E72D297353CC}">
                <c16:uniqueId val="{00001EAB-0635-4DDC-93D6-3B744CECD2B8}"/>
              </c:ext>
            </c:extLst>
          </c:dPt>
          <c:dPt>
            <c:idx val="3926"/>
            <c:bubble3D val="0"/>
            <c:spPr>
              <a:solidFill>
                <a:schemeClr val="accent3">
                  <a:lumMod val="70000"/>
                  <a:lumOff val="30000"/>
                </a:schemeClr>
              </a:solidFill>
              <a:ln w="6350">
                <a:noFill/>
              </a:ln>
              <a:effectLst/>
            </c:spPr>
            <c:extLst>
              <c:ext xmlns:c16="http://schemas.microsoft.com/office/drawing/2014/chart" uri="{C3380CC4-5D6E-409C-BE32-E72D297353CC}">
                <c16:uniqueId val="{00001EAD-0635-4DDC-93D6-3B744CECD2B8}"/>
              </c:ext>
            </c:extLst>
          </c:dPt>
          <c:dPt>
            <c:idx val="3927"/>
            <c:bubble3D val="0"/>
            <c:spPr>
              <a:solidFill>
                <a:schemeClr val="accent4">
                  <a:lumMod val="70000"/>
                  <a:lumOff val="30000"/>
                </a:schemeClr>
              </a:solidFill>
              <a:ln w="6350">
                <a:noFill/>
              </a:ln>
              <a:effectLst/>
            </c:spPr>
            <c:extLst>
              <c:ext xmlns:c16="http://schemas.microsoft.com/office/drawing/2014/chart" uri="{C3380CC4-5D6E-409C-BE32-E72D297353CC}">
                <c16:uniqueId val="{00001EAF-0635-4DDC-93D6-3B744CECD2B8}"/>
              </c:ext>
            </c:extLst>
          </c:dPt>
          <c:dPt>
            <c:idx val="3928"/>
            <c:bubble3D val="0"/>
            <c:spPr>
              <a:solidFill>
                <a:schemeClr val="accent5">
                  <a:lumMod val="70000"/>
                  <a:lumOff val="30000"/>
                </a:schemeClr>
              </a:solidFill>
              <a:ln w="6350">
                <a:noFill/>
              </a:ln>
              <a:effectLst/>
            </c:spPr>
            <c:extLst>
              <c:ext xmlns:c16="http://schemas.microsoft.com/office/drawing/2014/chart" uri="{C3380CC4-5D6E-409C-BE32-E72D297353CC}">
                <c16:uniqueId val="{00001EB1-0635-4DDC-93D6-3B744CECD2B8}"/>
              </c:ext>
            </c:extLst>
          </c:dPt>
          <c:dPt>
            <c:idx val="3929"/>
            <c:bubble3D val="0"/>
            <c:spPr>
              <a:solidFill>
                <a:schemeClr val="accent6">
                  <a:lumMod val="70000"/>
                  <a:lumOff val="30000"/>
                </a:schemeClr>
              </a:solidFill>
              <a:ln w="6350">
                <a:noFill/>
              </a:ln>
              <a:effectLst/>
            </c:spPr>
            <c:extLst>
              <c:ext xmlns:c16="http://schemas.microsoft.com/office/drawing/2014/chart" uri="{C3380CC4-5D6E-409C-BE32-E72D297353CC}">
                <c16:uniqueId val="{00001EB3-0635-4DDC-93D6-3B744CECD2B8}"/>
              </c:ext>
            </c:extLst>
          </c:dPt>
          <c:dPt>
            <c:idx val="3930"/>
            <c:bubble3D val="0"/>
            <c:spPr>
              <a:solidFill>
                <a:schemeClr val="accent1">
                  <a:lumMod val="70000"/>
                </a:schemeClr>
              </a:solidFill>
              <a:ln w="6350">
                <a:noFill/>
              </a:ln>
              <a:effectLst/>
            </c:spPr>
            <c:extLst>
              <c:ext xmlns:c16="http://schemas.microsoft.com/office/drawing/2014/chart" uri="{C3380CC4-5D6E-409C-BE32-E72D297353CC}">
                <c16:uniqueId val="{00001EB5-0635-4DDC-93D6-3B744CECD2B8}"/>
              </c:ext>
            </c:extLst>
          </c:dPt>
          <c:dPt>
            <c:idx val="3931"/>
            <c:bubble3D val="0"/>
            <c:spPr>
              <a:solidFill>
                <a:schemeClr val="accent2">
                  <a:lumMod val="70000"/>
                </a:schemeClr>
              </a:solidFill>
              <a:ln w="6350">
                <a:noFill/>
              </a:ln>
              <a:effectLst/>
            </c:spPr>
            <c:extLst>
              <c:ext xmlns:c16="http://schemas.microsoft.com/office/drawing/2014/chart" uri="{C3380CC4-5D6E-409C-BE32-E72D297353CC}">
                <c16:uniqueId val="{00001EB7-0635-4DDC-93D6-3B744CECD2B8}"/>
              </c:ext>
            </c:extLst>
          </c:dPt>
          <c:dPt>
            <c:idx val="3932"/>
            <c:bubble3D val="0"/>
            <c:spPr>
              <a:solidFill>
                <a:schemeClr val="accent3">
                  <a:lumMod val="70000"/>
                </a:schemeClr>
              </a:solidFill>
              <a:ln w="6350">
                <a:noFill/>
              </a:ln>
              <a:effectLst/>
            </c:spPr>
            <c:extLst>
              <c:ext xmlns:c16="http://schemas.microsoft.com/office/drawing/2014/chart" uri="{C3380CC4-5D6E-409C-BE32-E72D297353CC}">
                <c16:uniqueId val="{00001EB9-0635-4DDC-93D6-3B744CECD2B8}"/>
              </c:ext>
            </c:extLst>
          </c:dPt>
          <c:dPt>
            <c:idx val="3933"/>
            <c:bubble3D val="0"/>
            <c:spPr>
              <a:solidFill>
                <a:schemeClr val="accent4">
                  <a:lumMod val="70000"/>
                </a:schemeClr>
              </a:solidFill>
              <a:ln w="6350">
                <a:noFill/>
              </a:ln>
              <a:effectLst/>
            </c:spPr>
            <c:extLst>
              <c:ext xmlns:c16="http://schemas.microsoft.com/office/drawing/2014/chart" uri="{C3380CC4-5D6E-409C-BE32-E72D297353CC}">
                <c16:uniqueId val="{00001EBB-0635-4DDC-93D6-3B744CECD2B8}"/>
              </c:ext>
            </c:extLst>
          </c:dPt>
          <c:dPt>
            <c:idx val="3934"/>
            <c:bubble3D val="0"/>
            <c:spPr>
              <a:solidFill>
                <a:schemeClr val="accent5">
                  <a:lumMod val="70000"/>
                </a:schemeClr>
              </a:solidFill>
              <a:ln w="6350">
                <a:noFill/>
              </a:ln>
              <a:effectLst/>
            </c:spPr>
            <c:extLst>
              <c:ext xmlns:c16="http://schemas.microsoft.com/office/drawing/2014/chart" uri="{C3380CC4-5D6E-409C-BE32-E72D297353CC}">
                <c16:uniqueId val="{00001EBD-0635-4DDC-93D6-3B744CECD2B8}"/>
              </c:ext>
            </c:extLst>
          </c:dPt>
          <c:dPt>
            <c:idx val="3935"/>
            <c:bubble3D val="0"/>
            <c:spPr>
              <a:solidFill>
                <a:schemeClr val="accent6">
                  <a:lumMod val="70000"/>
                </a:schemeClr>
              </a:solidFill>
              <a:ln w="6350">
                <a:noFill/>
              </a:ln>
              <a:effectLst/>
            </c:spPr>
            <c:extLst>
              <c:ext xmlns:c16="http://schemas.microsoft.com/office/drawing/2014/chart" uri="{C3380CC4-5D6E-409C-BE32-E72D297353CC}">
                <c16:uniqueId val="{00001EBF-0635-4DDC-93D6-3B744CECD2B8}"/>
              </c:ext>
            </c:extLst>
          </c:dPt>
          <c:dPt>
            <c:idx val="3936"/>
            <c:bubble3D val="0"/>
            <c:spPr>
              <a:solidFill>
                <a:schemeClr val="accent1">
                  <a:lumMod val="50000"/>
                  <a:lumOff val="50000"/>
                </a:schemeClr>
              </a:solidFill>
              <a:ln w="6350">
                <a:noFill/>
              </a:ln>
              <a:effectLst/>
            </c:spPr>
            <c:extLst>
              <c:ext xmlns:c16="http://schemas.microsoft.com/office/drawing/2014/chart" uri="{C3380CC4-5D6E-409C-BE32-E72D297353CC}">
                <c16:uniqueId val="{00001EC1-0635-4DDC-93D6-3B744CECD2B8}"/>
              </c:ext>
            </c:extLst>
          </c:dPt>
          <c:dPt>
            <c:idx val="3937"/>
            <c:bubble3D val="0"/>
            <c:spPr>
              <a:solidFill>
                <a:schemeClr val="accent2">
                  <a:lumMod val="50000"/>
                  <a:lumOff val="50000"/>
                </a:schemeClr>
              </a:solidFill>
              <a:ln w="6350">
                <a:noFill/>
              </a:ln>
              <a:effectLst/>
            </c:spPr>
            <c:extLst>
              <c:ext xmlns:c16="http://schemas.microsoft.com/office/drawing/2014/chart" uri="{C3380CC4-5D6E-409C-BE32-E72D297353CC}">
                <c16:uniqueId val="{00001EC3-0635-4DDC-93D6-3B744CECD2B8}"/>
              </c:ext>
            </c:extLst>
          </c:dPt>
          <c:dPt>
            <c:idx val="3938"/>
            <c:bubble3D val="0"/>
            <c:spPr>
              <a:solidFill>
                <a:schemeClr val="accent3">
                  <a:lumMod val="50000"/>
                  <a:lumOff val="50000"/>
                </a:schemeClr>
              </a:solidFill>
              <a:ln w="6350">
                <a:noFill/>
              </a:ln>
              <a:effectLst/>
            </c:spPr>
            <c:extLst>
              <c:ext xmlns:c16="http://schemas.microsoft.com/office/drawing/2014/chart" uri="{C3380CC4-5D6E-409C-BE32-E72D297353CC}">
                <c16:uniqueId val="{00001EC5-0635-4DDC-93D6-3B744CECD2B8}"/>
              </c:ext>
            </c:extLst>
          </c:dPt>
          <c:dPt>
            <c:idx val="3939"/>
            <c:bubble3D val="0"/>
            <c:spPr>
              <a:solidFill>
                <a:schemeClr val="accent4">
                  <a:lumMod val="50000"/>
                  <a:lumOff val="50000"/>
                </a:schemeClr>
              </a:solidFill>
              <a:ln w="6350">
                <a:noFill/>
              </a:ln>
              <a:effectLst/>
            </c:spPr>
            <c:extLst>
              <c:ext xmlns:c16="http://schemas.microsoft.com/office/drawing/2014/chart" uri="{C3380CC4-5D6E-409C-BE32-E72D297353CC}">
                <c16:uniqueId val="{00001EC7-0635-4DDC-93D6-3B744CECD2B8}"/>
              </c:ext>
            </c:extLst>
          </c:dPt>
          <c:dPt>
            <c:idx val="3940"/>
            <c:bubble3D val="0"/>
            <c:spPr>
              <a:solidFill>
                <a:schemeClr val="accent5">
                  <a:lumMod val="50000"/>
                  <a:lumOff val="50000"/>
                </a:schemeClr>
              </a:solidFill>
              <a:ln w="6350">
                <a:noFill/>
              </a:ln>
              <a:effectLst/>
            </c:spPr>
            <c:extLst>
              <c:ext xmlns:c16="http://schemas.microsoft.com/office/drawing/2014/chart" uri="{C3380CC4-5D6E-409C-BE32-E72D297353CC}">
                <c16:uniqueId val="{00001EC9-0635-4DDC-93D6-3B744CECD2B8}"/>
              </c:ext>
            </c:extLst>
          </c:dPt>
          <c:dPt>
            <c:idx val="3941"/>
            <c:bubble3D val="0"/>
            <c:spPr>
              <a:solidFill>
                <a:schemeClr val="accent6">
                  <a:lumMod val="50000"/>
                  <a:lumOff val="50000"/>
                </a:schemeClr>
              </a:solidFill>
              <a:ln w="6350">
                <a:noFill/>
              </a:ln>
              <a:effectLst/>
            </c:spPr>
            <c:extLst>
              <c:ext xmlns:c16="http://schemas.microsoft.com/office/drawing/2014/chart" uri="{C3380CC4-5D6E-409C-BE32-E72D297353CC}">
                <c16:uniqueId val="{00001ECB-0635-4DDC-93D6-3B744CECD2B8}"/>
              </c:ext>
            </c:extLst>
          </c:dPt>
          <c:dPt>
            <c:idx val="3942"/>
            <c:bubble3D val="0"/>
            <c:spPr>
              <a:solidFill>
                <a:schemeClr val="accent1"/>
              </a:solidFill>
              <a:ln w="6350">
                <a:noFill/>
              </a:ln>
              <a:effectLst/>
            </c:spPr>
            <c:extLst>
              <c:ext xmlns:c16="http://schemas.microsoft.com/office/drawing/2014/chart" uri="{C3380CC4-5D6E-409C-BE32-E72D297353CC}">
                <c16:uniqueId val="{00001ECD-0635-4DDC-93D6-3B744CECD2B8}"/>
              </c:ext>
            </c:extLst>
          </c:dPt>
          <c:dPt>
            <c:idx val="3943"/>
            <c:bubble3D val="0"/>
            <c:spPr>
              <a:solidFill>
                <a:schemeClr val="accent2"/>
              </a:solidFill>
              <a:ln w="6350">
                <a:noFill/>
              </a:ln>
              <a:effectLst/>
            </c:spPr>
            <c:extLst>
              <c:ext xmlns:c16="http://schemas.microsoft.com/office/drawing/2014/chart" uri="{C3380CC4-5D6E-409C-BE32-E72D297353CC}">
                <c16:uniqueId val="{00001ECF-0635-4DDC-93D6-3B744CECD2B8}"/>
              </c:ext>
            </c:extLst>
          </c:dPt>
          <c:dPt>
            <c:idx val="3944"/>
            <c:bubble3D val="0"/>
            <c:spPr>
              <a:solidFill>
                <a:schemeClr val="accent3"/>
              </a:solidFill>
              <a:ln w="6350">
                <a:noFill/>
              </a:ln>
              <a:effectLst/>
            </c:spPr>
            <c:extLst>
              <c:ext xmlns:c16="http://schemas.microsoft.com/office/drawing/2014/chart" uri="{C3380CC4-5D6E-409C-BE32-E72D297353CC}">
                <c16:uniqueId val="{00001ED1-0635-4DDC-93D6-3B744CECD2B8}"/>
              </c:ext>
            </c:extLst>
          </c:dPt>
          <c:dPt>
            <c:idx val="3945"/>
            <c:bubble3D val="0"/>
            <c:spPr>
              <a:solidFill>
                <a:schemeClr val="accent4"/>
              </a:solidFill>
              <a:ln w="6350">
                <a:noFill/>
              </a:ln>
              <a:effectLst/>
            </c:spPr>
            <c:extLst>
              <c:ext xmlns:c16="http://schemas.microsoft.com/office/drawing/2014/chart" uri="{C3380CC4-5D6E-409C-BE32-E72D297353CC}">
                <c16:uniqueId val="{00001ED3-0635-4DDC-93D6-3B744CECD2B8}"/>
              </c:ext>
            </c:extLst>
          </c:dPt>
          <c:dPt>
            <c:idx val="3946"/>
            <c:bubble3D val="0"/>
            <c:spPr>
              <a:solidFill>
                <a:schemeClr val="accent5"/>
              </a:solidFill>
              <a:ln w="6350">
                <a:noFill/>
              </a:ln>
              <a:effectLst/>
            </c:spPr>
            <c:extLst>
              <c:ext xmlns:c16="http://schemas.microsoft.com/office/drawing/2014/chart" uri="{C3380CC4-5D6E-409C-BE32-E72D297353CC}">
                <c16:uniqueId val="{00001ED5-0635-4DDC-93D6-3B744CECD2B8}"/>
              </c:ext>
            </c:extLst>
          </c:dPt>
          <c:dPt>
            <c:idx val="3947"/>
            <c:bubble3D val="0"/>
            <c:spPr>
              <a:solidFill>
                <a:schemeClr val="accent6"/>
              </a:solidFill>
              <a:ln w="6350">
                <a:noFill/>
              </a:ln>
              <a:effectLst/>
            </c:spPr>
            <c:extLst>
              <c:ext xmlns:c16="http://schemas.microsoft.com/office/drawing/2014/chart" uri="{C3380CC4-5D6E-409C-BE32-E72D297353CC}">
                <c16:uniqueId val="{00001ED7-0635-4DDC-93D6-3B744CECD2B8}"/>
              </c:ext>
            </c:extLst>
          </c:dPt>
          <c:dPt>
            <c:idx val="3948"/>
            <c:bubble3D val="0"/>
            <c:spPr>
              <a:solidFill>
                <a:schemeClr val="accent1">
                  <a:lumMod val="60000"/>
                </a:schemeClr>
              </a:solidFill>
              <a:ln w="6350">
                <a:noFill/>
              </a:ln>
              <a:effectLst/>
            </c:spPr>
            <c:extLst>
              <c:ext xmlns:c16="http://schemas.microsoft.com/office/drawing/2014/chart" uri="{C3380CC4-5D6E-409C-BE32-E72D297353CC}">
                <c16:uniqueId val="{00001ED9-0635-4DDC-93D6-3B744CECD2B8}"/>
              </c:ext>
            </c:extLst>
          </c:dPt>
          <c:dPt>
            <c:idx val="3949"/>
            <c:bubble3D val="0"/>
            <c:spPr>
              <a:solidFill>
                <a:schemeClr val="accent2">
                  <a:lumMod val="60000"/>
                </a:schemeClr>
              </a:solidFill>
              <a:ln w="6350">
                <a:noFill/>
              </a:ln>
              <a:effectLst/>
            </c:spPr>
            <c:extLst>
              <c:ext xmlns:c16="http://schemas.microsoft.com/office/drawing/2014/chart" uri="{C3380CC4-5D6E-409C-BE32-E72D297353CC}">
                <c16:uniqueId val="{00001EDB-0635-4DDC-93D6-3B744CECD2B8}"/>
              </c:ext>
            </c:extLst>
          </c:dPt>
          <c:dPt>
            <c:idx val="3950"/>
            <c:bubble3D val="0"/>
            <c:spPr>
              <a:solidFill>
                <a:schemeClr val="accent3">
                  <a:lumMod val="60000"/>
                </a:schemeClr>
              </a:solidFill>
              <a:ln w="6350">
                <a:noFill/>
              </a:ln>
              <a:effectLst/>
            </c:spPr>
            <c:extLst>
              <c:ext xmlns:c16="http://schemas.microsoft.com/office/drawing/2014/chart" uri="{C3380CC4-5D6E-409C-BE32-E72D297353CC}">
                <c16:uniqueId val="{00001EDD-0635-4DDC-93D6-3B744CECD2B8}"/>
              </c:ext>
            </c:extLst>
          </c:dPt>
          <c:dPt>
            <c:idx val="3951"/>
            <c:bubble3D val="0"/>
            <c:spPr>
              <a:solidFill>
                <a:schemeClr val="accent4">
                  <a:lumMod val="60000"/>
                </a:schemeClr>
              </a:solidFill>
              <a:ln w="6350">
                <a:noFill/>
              </a:ln>
              <a:effectLst/>
            </c:spPr>
            <c:extLst>
              <c:ext xmlns:c16="http://schemas.microsoft.com/office/drawing/2014/chart" uri="{C3380CC4-5D6E-409C-BE32-E72D297353CC}">
                <c16:uniqueId val="{00001EDF-0635-4DDC-93D6-3B744CECD2B8}"/>
              </c:ext>
            </c:extLst>
          </c:dPt>
          <c:dPt>
            <c:idx val="3952"/>
            <c:bubble3D val="0"/>
            <c:spPr>
              <a:solidFill>
                <a:schemeClr val="accent5">
                  <a:lumMod val="60000"/>
                </a:schemeClr>
              </a:solidFill>
              <a:ln w="6350">
                <a:noFill/>
              </a:ln>
              <a:effectLst/>
            </c:spPr>
            <c:extLst>
              <c:ext xmlns:c16="http://schemas.microsoft.com/office/drawing/2014/chart" uri="{C3380CC4-5D6E-409C-BE32-E72D297353CC}">
                <c16:uniqueId val="{00001EE1-0635-4DDC-93D6-3B744CECD2B8}"/>
              </c:ext>
            </c:extLst>
          </c:dPt>
          <c:dPt>
            <c:idx val="3953"/>
            <c:bubble3D val="0"/>
            <c:spPr>
              <a:solidFill>
                <a:schemeClr val="accent6">
                  <a:lumMod val="60000"/>
                </a:schemeClr>
              </a:solidFill>
              <a:ln w="6350">
                <a:noFill/>
              </a:ln>
              <a:effectLst/>
            </c:spPr>
            <c:extLst>
              <c:ext xmlns:c16="http://schemas.microsoft.com/office/drawing/2014/chart" uri="{C3380CC4-5D6E-409C-BE32-E72D297353CC}">
                <c16:uniqueId val="{00001EE3-0635-4DDC-93D6-3B744CECD2B8}"/>
              </c:ext>
            </c:extLst>
          </c:dPt>
          <c:dPt>
            <c:idx val="3954"/>
            <c:bubble3D val="0"/>
            <c:spPr>
              <a:solidFill>
                <a:schemeClr val="accent1">
                  <a:lumMod val="80000"/>
                  <a:lumOff val="20000"/>
                </a:schemeClr>
              </a:solidFill>
              <a:ln w="6350">
                <a:noFill/>
              </a:ln>
              <a:effectLst/>
            </c:spPr>
            <c:extLst>
              <c:ext xmlns:c16="http://schemas.microsoft.com/office/drawing/2014/chart" uri="{C3380CC4-5D6E-409C-BE32-E72D297353CC}">
                <c16:uniqueId val="{00001EE5-0635-4DDC-93D6-3B744CECD2B8}"/>
              </c:ext>
            </c:extLst>
          </c:dPt>
          <c:dPt>
            <c:idx val="3955"/>
            <c:bubble3D val="0"/>
            <c:spPr>
              <a:solidFill>
                <a:schemeClr val="accent2">
                  <a:lumMod val="80000"/>
                  <a:lumOff val="20000"/>
                </a:schemeClr>
              </a:solidFill>
              <a:ln w="6350">
                <a:noFill/>
              </a:ln>
              <a:effectLst/>
            </c:spPr>
            <c:extLst>
              <c:ext xmlns:c16="http://schemas.microsoft.com/office/drawing/2014/chart" uri="{C3380CC4-5D6E-409C-BE32-E72D297353CC}">
                <c16:uniqueId val="{00001EE7-0635-4DDC-93D6-3B744CECD2B8}"/>
              </c:ext>
            </c:extLst>
          </c:dPt>
          <c:dPt>
            <c:idx val="3956"/>
            <c:bubble3D val="0"/>
            <c:spPr>
              <a:solidFill>
                <a:schemeClr val="accent3">
                  <a:lumMod val="80000"/>
                  <a:lumOff val="20000"/>
                </a:schemeClr>
              </a:solidFill>
              <a:ln w="6350">
                <a:noFill/>
              </a:ln>
              <a:effectLst/>
            </c:spPr>
            <c:extLst>
              <c:ext xmlns:c16="http://schemas.microsoft.com/office/drawing/2014/chart" uri="{C3380CC4-5D6E-409C-BE32-E72D297353CC}">
                <c16:uniqueId val="{00001EE9-0635-4DDC-93D6-3B744CECD2B8}"/>
              </c:ext>
            </c:extLst>
          </c:dPt>
          <c:dPt>
            <c:idx val="3957"/>
            <c:bubble3D val="0"/>
            <c:spPr>
              <a:solidFill>
                <a:schemeClr val="accent4">
                  <a:lumMod val="80000"/>
                  <a:lumOff val="20000"/>
                </a:schemeClr>
              </a:solidFill>
              <a:ln w="6350">
                <a:noFill/>
              </a:ln>
              <a:effectLst/>
            </c:spPr>
            <c:extLst>
              <c:ext xmlns:c16="http://schemas.microsoft.com/office/drawing/2014/chart" uri="{C3380CC4-5D6E-409C-BE32-E72D297353CC}">
                <c16:uniqueId val="{00001EEB-0635-4DDC-93D6-3B744CECD2B8}"/>
              </c:ext>
            </c:extLst>
          </c:dPt>
          <c:dPt>
            <c:idx val="3958"/>
            <c:bubble3D val="0"/>
            <c:spPr>
              <a:solidFill>
                <a:schemeClr val="accent5">
                  <a:lumMod val="80000"/>
                  <a:lumOff val="20000"/>
                </a:schemeClr>
              </a:solidFill>
              <a:ln w="6350">
                <a:noFill/>
              </a:ln>
              <a:effectLst/>
            </c:spPr>
            <c:extLst>
              <c:ext xmlns:c16="http://schemas.microsoft.com/office/drawing/2014/chart" uri="{C3380CC4-5D6E-409C-BE32-E72D297353CC}">
                <c16:uniqueId val="{00001EED-0635-4DDC-93D6-3B744CECD2B8}"/>
              </c:ext>
            </c:extLst>
          </c:dPt>
          <c:dPt>
            <c:idx val="3959"/>
            <c:bubble3D val="0"/>
            <c:spPr>
              <a:solidFill>
                <a:schemeClr val="accent6">
                  <a:lumMod val="80000"/>
                  <a:lumOff val="20000"/>
                </a:schemeClr>
              </a:solidFill>
              <a:ln w="6350">
                <a:noFill/>
              </a:ln>
              <a:effectLst/>
            </c:spPr>
            <c:extLst>
              <c:ext xmlns:c16="http://schemas.microsoft.com/office/drawing/2014/chart" uri="{C3380CC4-5D6E-409C-BE32-E72D297353CC}">
                <c16:uniqueId val="{00001EEF-0635-4DDC-93D6-3B744CECD2B8}"/>
              </c:ext>
            </c:extLst>
          </c:dPt>
          <c:dPt>
            <c:idx val="3960"/>
            <c:bubble3D val="0"/>
            <c:spPr>
              <a:solidFill>
                <a:schemeClr val="accent1">
                  <a:lumMod val="80000"/>
                </a:schemeClr>
              </a:solidFill>
              <a:ln w="6350">
                <a:noFill/>
              </a:ln>
              <a:effectLst/>
            </c:spPr>
            <c:extLst>
              <c:ext xmlns:c16="http://schemas.microsoft.com/office/drawing/2014/chart" uri="{C3380CC4-5D6E-409C-BE32-E72D297353CC}">
                <c16:uniqueId val="{00001EF1-0635-4DDC-93D6-3B744CECD2B8}"/>
              </c:ext>
            </c:extLst>
          </c:dPt>
          <c:dPt>
            <c:idx val="3961"/>
            <c:bubble3D val="0"/>
            <c:spPr>
              <a:solidFill>
                <a:schemeClr val="accent2">
                  <a:lumMod val="80000"/>
                </a:schemeClr>
              </a:solidFill>
              <a:ln w="6350">
                <a:noFill/>
              </a:ln>
              <a:effectLst/>
            </c:spPr>
            <c:extLst>
              <c:ext xmlns:c16="http://schemas.microsoft.com/office/drawing/2014/chart" uri="{C3380CC4-5D6E-409C-BE32-E72D297353CC}">
                <c16:uniqueId val="{00001EF3-0635-4DDC-93D6-3B744CECD2B8}"/>
              </c:ext>
            </c:extLst>
          </c:dPt>
          <c:dPt>
            <c:idx val="3962"/>
            <c:bubble3D val="0"/>
            <c:spPr>
              <a:solidFill>
                <a:schemeClr val="accent3">
                  <a:lumMod val="80000"/>
                </a:schemeClr>
              </a:solidFill>
              <a:ln w="6350">
                <a:noFill/>
              </a:ln>
              <a:effectLst/>
            </c:spPr>
            <c:extLst>
              <c:ext xmlns:c16="http://schemas.microsoft.com/office/drawing/2014/chart" uri="{C3380CC4-5D6E-409C-BE32-E72D297353CC}">
                <c16:uniqueId val="{00001EF5-0635-4DDC-93D6-3B744CECD2B8}"/>
              </c:ext>
            </c:extLst>
          </c:dPt>
          <c:dPt>
            <c:idx val="3963"/>
            <c:bubble3D val="0"/>
            <c:spPr>
              <a:solidFill>
                <a:schemeClr val="accent4">
                  <a:lumMod val="80000"/>
                </a:schemeClr>
              </a:solidFill>
              <a:ln w="6350">
                <a:noFill/>
              </a:ln>
              <a:effectLst/>
            </c:spPr>
            <c:extLst>
              <c:ext xmlns:c16="http://schemas.microsoft.com/office/drawing/2014/chart" uri="{C3380CC4-5D6E-409C-BE32-E72D297353CC}">
                <c16:uniqueId val="{00001EF7-0635-4DDC-93D6-3B744CECD2B8}"/>
              </c:ext>
            </c:extLst>
          </c:dPt>
          <c:dPt>
            <c:idx val="3964"/>
            <c:bubble3D val="0"/>
            <c:spPr>
              <a:solidFill>
                <a:schemeClr val="accent5">
                  <a:lumMod val="80000"/>
                </a:schemeClr>
              </a:solidFill>
              <a:ln w="6350">
                <a:noFill/>
              </a:ln>
              <a:effectLst/>
            </c:spPr>
            <c:extLst>
              <c:ext xmlns:c16="http://schemas.microsoft.com/office/drawing/2014/chart" uri="{C3380CC4-5D6E-409C-BE32-E72D297353CC}">
                <c16:uniqueId val="{00001EF9-0635-4DDC-93D6-3B744CECD2B8}"/>
              </c:ext>
            </c:extLst>
          </c:dPt>
          <c:dPt>
            <c:idx val="3965"/>
            <c:bubble3D val="0"/>
            <c:spPr>
              <a:solidFill>
                <a:schemeClr val="accent6">
                  <a:lumMod val="80000"/>
                </a:schemeClr>
              </a:solidFill>
              <a:ln w="6350">
                <a:noFill/>
              </a:ln>
              <a:effectLst/>
            </c:spPr>
            <c:extLst>
              <c:ext xmlns:c16="http://schemas.microsoft.com/office/drawing/2014/chart" uri="{C3380CC4-5D6E-409C-BE32-E72D297353CC}">
                <c16:uniqueId val="{00001EFB-0635-4DDC-93D6-3B744CECD2B8}"/>
              </c:ext>
            </c:extLst>
          </c:dPt>
          <c:dPt>
            <c:idx val="3966"/>
            <c:bubble3D val="0"/>
            <c:spPr>
              <a:solidFill>
                <a:schemeClr val="accent1">
                  <a:lumMod val="60000"/>
                  <a:lumOff val="40000"/>
                </a:schemeClr>
              </a:solidFill>
              <a:ln w="6350">
                <a:noFill/>
              </a:ln>
              <a:effectLst/>
            </c:spPr>
            <c:extLst>
              <c:ext xmlns:c16="http://schemas.microsoft.com/office/drawing/2014/chart" uri="{C3380CC4-5D6E-409C-BE32-E72D297353CC}">
                <c16:uniqueId val="{00001EFD-0635-4DDC-93D6-3B744CECD2B8}"/>
              </c:ext>
            </c:extLst>
          </c:dPt>
          <c:dPt>
            <c:idx val="3967"/>
            <c:bubble3D val="0"/>
            <c:spPr>
              <a:solidFill>
                <a:schemeClr val="accent2">
                  <a:lumMod val="60000"/>
                  <a:lumOff val="40000"/>
                </a:schemeClr>
              </a:solidFill>
              <a:ln w="6350">
                <a:noFill/>
              </a:ln>
              <a:effectLst/>
            </c:spPr>
            <c:extLst>
              <c:ext xmlns:c16="http://schemas.microsoft.com/office/drawing/2014/chart" uri="{C3380CC4-5D6E-409C-BE32-E72D297353CC}">
                <c16:uniqueId val="{00001EFF-0635-4DDC-93D6-3B744CECD2B8}"/>
              </c:ext>
            </c:extLst>
          </c:dPt>
          <c:dPt>
            <c:idx val="3968"/>
            <c:bubble3D val="0"/>
            <c:spPr>
              <a:solidFill>
                <a:schemeClr val="accent3">
                  <a:lumMod val="60000"/>
                  <a:lumOff val="40000"/>
                </a:schemeClr>
              </a:solidFill>
              <a:ln w="6350">
                <a:noFill/>
              </a:ln>
              <a:effectLst/>
            </c:spPr>
            <c:extLst>
              <c:ext xmlns:c16="http://schemas.microsoft.com/office/drawing/2014/chart" uri="{C3380CC4-5D6E-409C-BE32-E72D297353CC}">
                <c16:uniqueId val="{00001F01-0635-4DDC-93D6-3B744CECD2B8}"/>
              </c:ext>
            </c:extLst>
          </c:dPt>
          <c:dPt>
            <c:idx val="3969"/>
            <c:bubble3D val="0"/>
            <c:spPr>
              <a:solidFill>
                <a:schemeClr val="accent4">
                  <a:lumMod val="60000"/>
                  <a:lumOff val="40000"/>
                </a:schemeClr>
              </a:solidFill>
              <a:ln w="6350">
                <a:noFill/>
              </a:ln>
              <a:effectLst/>
            </c:spPr>
            <c:extLst>
              <c:ext xmlns:c16="http://schemas.microsoft.com/office/drawing/2014/chart" uri="{C3380CC4-5D6E-409C-BE32-E72D297353CC}">
                <c16:uniqueId val="{00001F03-0635-4DDC-93D6-3B744CECD2B8}"/>
              </c:ext>
            </c:extLst>
          </c:dPt>
          <c:dPt>
            <c:idx val="3970"/>
            <c:bubble3D val="0"/>
            <c:spPr>
              <a:solidFill>
                <a:schemeClr val="accent5">
                  <a:lumMod val="60000"/>
                  <a:lumOff val="40000"/>
                </a:schemeClr>
              </a:solidFill>
              <a:ln w="6350">
                <a:noFill/>
              </a:ln>
              <a:effectLst/>
            </c:spPr>
            <c:extLst>
              <c:ext xmlns:c16="http://schemas.microsoft.com/office/drawing/2014/chart" uri="{C3380CC4-5D6E-409C-BE32-E72D297353CC}">
                <c16:uniqueId val="{00001F05-0635-4DDC-93D6-3B744CECD2B8}"/>
              </c:ext>
            </c:extLst>
          </c:dPt>
          <c:dPt>
            <c:idx val="3971"/>
            <c:bubble3D val="0"/>
            <c:spPr>
              <a:solidFill>
                <a:schemeClr val="accent6">
                  <a:lumMod val="60000"/>
                  <a:lumOff val="40000"/>
                </a:schemeClr>
              </a:solidFill>
              <a:ln w="6350">
                <a:noFill/>
              </a:ln>
              <a:effectLst/>
            </c:spPr>
            <c:extLst>
              <c:ext xmlns:c16="http://schemas.microsoft.com/office/drawing/2014/chart" uri="{C3380CC4-5D6E-409C-BE32-E72D297353CC}">
                <c16:uniqueId val="{00001F07-0635-4DDC-93D6-3B744CECD2B8}"/>
              </c:ext>
            </c:extLst>
          </c:dPt>
          <c:dPt>
            <c:idx val="3972"/>
            <c:bubble3D val="0"/>
            <c:spPr>
              <a:solidFill>
                <a:schemeClr val="accent1">
                  <a:lumMod val="50000"/>
                </a:schemeClr>
              </a:solidFill>
              <a:ln w="6350">
                <a:noFill/>
              </a:ln>
              <a:effectLst/>
            </c:spPr>
            <c:extLst>
              <c:ext xmlns:c16="http://schemas.microsoft.com/office/drawing/2014/chart" uri="{C3380CC4-5D6E-409C-BE32-E72D297353CC}">
                <c16:uniqueId val="{00001F09-0635-4DDC-93D6-3B744CECD2B8}"/>
              </c:ext>
            </c:extLst>
          </c:dPt>
          <c:dPt>
            <c:idx val="3973"/>
            <c:bubble3D val="0"/>
            <c:spPr>
              <a:solidFill>
                <a:schemeClr val="accent2">
                  <a:lumMod val="50000"/>
                </a:schemeClr>
              </a:solidFill>
              <a:ln w="6350">
                <a:noFill/>
              </a:ln>
              <a:effectLst/>
            </c:spPr>
            <c:extLst>
              <c:ext xmlns:c16="http://schemas.microsoft.com/office/drawing/2014/chart" uri="{C3380CC4-5D6E-409C-BE32-E72D297353CC}">
                <c16:uniqueId val="{00001F0B-0635-4DDC-93D6-3B744CECD2B8}"/>
              </c:ext>
            </c:extLst>
          </c:dPt>
          <c:dPt>
            <c:idx val="3974"/>
            <c:bubble3D val="0"/>
            <c:spPr>
              <a:solidFill>
                <a:schemeClr val="accent3">
                  <a:lumMod val="50000"/>
                </a:schemeClr>
              </a:solidFill>
              <a:ln w="6350">
                <a:noFill/>
              </a:ln>
              <a:effectLst/>
            </c:spPr>
            <c:extLst>
              <c:ext xmlns:c16="http://schemas.microsoft.com/office/drawing/2014/chart" uri="{C3380CC4-5D6E-409C-BE32-E72D297353CC}">
                <c16:uniqueId val="{00001F0D-0635-4DDC-93D6-3B744CECD2B8}"/>
              </c:ext>
            </c:extLst>
          </c:dPt>
          <c:dPt>
            <c:idx val="3975"/>
            <c:bubble3D val="0"/>
            <c:spPr>
              <a:solidFill>
                <a:schemeClr val="accent4">
                  <a:lumMod val="50000"/>
                </a:schemeClr>
              </a:solidFill>
              <a:ln w="6350">
                <a:noFill/>
              </a:ln>
              <a:effectLst/>
            </c:spPr>
            <c:extLst>
              <c:ext xmlns:c16="http://schemas.microsoft.com/office/drawing/2014/chart" uri="{C3380CC4-5D6E-409C-BE32-E72D297353CC}">
                <c16:uniqueId val="{00001F0F-0635-4DDC-93D6-3B744CECD2B8}"/>
              </c:ext>
            </c:extLst>
          </c:dPt>
          <c:dPt>
            <c:idx val="3976"/>
            <c:bubble3D val="0"/>
            <c:spPr>
              <a:solidFill>
                <a:schemeClr val="accent5">
                  <a:lumMod val="50000"/>
                </a:schemeClr>
              </a:solidFill>
              <a:ln w="6350">
                <a:noFill/>
              </a:ln>
              <a:effectLst/>
            </c:spPr>
            <c:extLst>
              <c:ext xmlns:c16="http://schemas.microsoft.com/office/drawing/2014/chart" uri="{C3380CC4-5D6E-409C-BE32-E72D297353CC}">
                <c16:uniqueId val="{00001F11-0635-4DDC-93D6-3B744CECD2B8}"/>
              </c:ext>
            </c:extLst>
          </c:dPt>
          <c:dPt>
            <c:idx val="3977"/>
            <c:bubble3D val="0"/>
            <c:spPr>
              <a:solidFill>
                <a:schemeClr val="accent6">
                  <a:lumMod val="50000"/>
                </a:schemeClr>
              </a:solidFill>
              <a:ln w="6350">
                <a:noFill/>
              </a:ln>
              <a:effectLst/>
            </c:spPr>
            <c:extLst>
              <c:ext xmlns:c16="http://schemas.microsoft.com/office/drawing/2014/chart" uri="{C3380CC4-5D6E-409C-BE32-E72D297353CC}">
                <c16:uniqueId val="{00001F13-0635-4DDC-93D6-3B744CECD2B8}"/>
              </c:ext>
            </c:extLst>
          </c:dPt>
          <c:dPt>
            <c:idx val="3978"/>
            <c:bubble3D val="0"/>
            <c:spPr>
              <a:solidFill>
                <a:schemeClr val="accent1">
                  <a:lumMod val="70000"/>
                  <a:lumOff val="30000"/>
                </a:schemeClr>
              </a:solidFill>
              <a:ln w="6350">
                <a:noFill/>
              </a:ln>
              <a:effectLst/>
            </c:spPr>
            <c:extLst>
              <c:ext xmlns:c16="http://schemas.microsoft.com/office/drawing/2014/chart" uri="{C3380CC4-5D6E-409C-BE32-E72D297353CC}">
                <c16:uniqueId val="{00001F15-0635-4DDC-93D6-3B744CECD2B8}"/>
              </c:ext>
            </c:extLst>
          </c:dPt>
          <c:dPt>
            <c:idx val="3979"/>
            <c:bubble3D val="0"/>
            <c:spPr>
              <a:solidFill>
                <a:schemeClr val="accent2">
                  <a:lumMod val="70000"/>
                  <a:lumOff val="30000"/>
                </a:schemeClr>
              </a:solidFill>
              <a:ln w="6350">
                <a:noFill/>
              </a:ln>
              <a:effectLst/>
            </c:spPr>
            <c:extLst>
              <c:ext xmlns:c16="http://schemas.microsoft.com/office/drawing/2014/chart" uri="{C3380CC4-5D6E-409C-BE32-E72D297353CC}">
                <c16:uniqueId val="{00001F17-0635-4DDC-93D6-3B744CECD2B8}"/>
              </c:ext>
            </c:extLst>
          </c:dPt>
          <c:dPt>
            <c:idx val="3980"/>
            <c:bubble3D val="0"/>
            <c:spPr>
              <a:solidFill>
                <a:schemeClr val="accent3">
                  <a:lumMod val="70000"/>
                  <a:lumOff val="30000"/>
                </a:schemeClr>
              </a:solidFill>
              <a:ln w="6350">
                <a:noFill/>
              </a:ln>
              <a:effectLst/>
            </c:spPr>
            <c:extLst>
              <c:ext xmlns:c16="http://schemas.microsoft.com/office/drawing/2014/chart" uri="{C3380CC4-5D6E-409C-BE32-E72D297353CC}">
                <c16:uniqueId val="{00001F19-0635-4DDC-93D6-3B744CECD2B8}"/>
              </c:ext>
            </c:extLst>
          </c:dPt>
          <c:dPt>
            <c:idx val="3981"/>
            <c:bubble3D val="0"/>
            <c:spPr>
              <a:solidFill>
                <a:schemeClr val="accent4">
                  <a:lumMod val="70000"/>
                  <a:lumOff val="30000"/>
                </a:schemeClr>
              </a:solidFill>
              <a:ln w="6350">
                <a:noFill/>
              </a:ln>
              <a:effectLst/>
            </c:spPr>
            <c:extLst>
              <c:ext xmlns:c16="http://schemas.microsoft.com/office/drawing/2014/chart" uri="{C3380CC4-5D6E-409C-BE32-E72D297353CC}">
                <c16:uniqueId val="{00001F1B-0635-4DDC-93D6-3B744CECD2B8}"/>
              </c:ext>
            </c:extLst>
          </c:dPt>
          <c:dPt>
            <c:idx val="3982"/>
            <c:bubble3D val="0"/>
            <c:spPr>
              <a:solidFill>
                <a:schemeClr val="accent5">
                  <a:lumMod val="70000"/>
                  <a:lumOff val="30000"/>
                </a:schemeClr>
              </a:solidFill>
              <a:ln w="6350">
                <a:noFill/>
              </a:ln>
              <a:effectLst/>
            </c:spPr>
            <c:extLst>
              <c:ext xmlns:c16="http://schemas.microsoft.com/office/drawing/2014/chart" uri="{C3380CC4-5D6E-409C-BE32-E72D297353CC}">
                <c16:uniqueId val="{00001F1D-0635-4DDC-93D6-3B744CECD2B8}"/>
              </c:ext>
            </c:extLst>
          </c:dPt>
          <c:dPt>
            <c:idx val="3983"/>
            <c:bubble3D val="0"/>
            <c:spPr>
              <a:solidFill>
                <a:schemeClr val="accent6">
                  <a:lumMod val="70000"/>
                  <a:lumOff val="30000"/>
                </a:schemeClr>
              </a:solidFill>
              <a:ln w="6350">
                <a:noFill/>
              </a:ln>
              <a:effectLst/>
            </c:spPr>
            <c:extLst>
              <c:ext xmlns:c16="http://schemas.microsoft.com/office/drawing/2014/chart" uri="{C3380CC4-5D6E-409C-BE32-E72D297353CC}">
                <c16:uniqueId val="{00001F1F-0635-4DDC-93D6-3B744CECD2B8}"/>
              </c:ext>
            </c:extLst>
          </c:dPt>
          <c:dPt>
            <c:idx val="3984"/>
            <c:bubble3D val="0"/>
            <c:spPr>
              <a:solidFill>
                <a:schemeClr val="accent1">
                  <a:lumMod val="70000"/>
                </a:schemeClr>
              </a:solidFill>
              <a:ln w="6350">
                <a:noFill/>
              </a:ln>
              <a:effectLst/>
            </c:spPr>
            <c:extLst>
              <c:ext xmlns:c16="http://schemas.microsoft.com/office/drawing/2014/chart" uri="{C3380CC4-5D6E-409C-BE32-E72D297353CC}">
                <c16:uniqueId val="{00001F21-0635-4DDC-93D6-3B744CECD2B8}"/>
              </c:ext>
            </c:extLst>
          </c:dPt>
          <c:dPt>
            <c:idx val="3985"/>
            <c:bubble3D val="0"/>
            <c:spPr>
              <a:solidFill>
                <a:schemeClr val="accent2">
                  <a:lumMod val="70000"/>
                </a:schemeClr>
              </a:solidFill>
              <a:ln w="6350">
                <a:noFill/>
              </a:ln>
              <a:effectLst/>
            </c:spPr>
            <c:extLst>
              <c:ext xmlns:c16="http://schemas.microsoft.com/office/drawing/2014/chart" uri="{C3380CC4-5D6E-409C-BE32-E72D297353CC}">
                <c16:uniqueId val="{00001F23-0635-4DDC-93D6-3B744CECD2B8}"/>
              </c:ext>
            </c:extLst>
          </c:dPt>
          <c:dPt>
            <c:idx val="3986"/>
            <c:bubble3D val="0"/>
            <c:spPr>
              <a:solidFill>
                <a:schemeClr val="accent3">
                  <a:lumMod val="70000"/>
                </a:schemeClr>
              </a:solidFill>
              <a:ln w="6350">
                <a:noFill/>
              </a:ln>
              <a:effectLst/>
            </c:spPr>
            <c:extLst>
              <c:ext xmlns:c16="http://schemas.microsoft.com/office/drawing/2014/chart" uri="{C3380CC4-5D6E-409C-BE32-E72D297353CC}">
                <c16:uniqueId val="{00001F25-0635-4DDC-93D6-3B744CECD2B8}"/>
              </c:ext>
            </c:extLst>
          </c:dPt>
          <c:dPt>
            <c:idx val="3987"/>
            <c:bubble3D val="0"/>
            <c:spPr>
              <a:solidFill>
                <a:schemeClr val="accent4">
                  <a:lumMod val="70000"/>
                </a:schemeClr>
              </a:solidFill>
              <a:ln w="6350">
                <a:noFill/>
              </a:ln>
              <a:effectLst/>
            </c:spPr>
            <c:extLst>
              <c:ext xmlns:c16="http://schemas.microsoft.com/office/drawing/2014/chart" uri="{C3380CC4-5D6E-409C-BE32-E72D297353CC}">
                <c16:uniqueId val="{00001F27-0635-4DDC-93D6-3B744CECD2B8}"/>
              </c:ext>
            </c:extLst>
          </c:dPt>
          <c:dPt>
            <c:idx val="3988"/>
            <c:bubble3D val="0"/>
            <c:spPr>
              <a:solidFill>
                <a:schemeClr val="accent5">
                  <a:lumMod val="70000"/>
                </a:schemeClr>
              </a:solidFill>
              <a:ln w="6350">
                <a:noFill/>
              </a:ln>
              <a:effectLst/>
            </c:spPr>
            <c:extLst>
              <c:ext xmlns:c16="http://schemas.microsoft.com/office/drawing/2014/chart" uri="{C3380CC4-5D6E-409C-BE32-E72D297353CC}">
                <c16:uniqueId val="{00001F29-0635-4DDC-93D6-3B744CECD2B8}"/>
              </c:ext>
            </c:extLst>
          </c:dPt>
          <c:dPt>
            <c:idx val="3989"/>
            <c:bubble3D val="0"/>
            <c:spPr>
              <a:solidFill>
                <a:schemeClr val="accent6">
                  <a:lumMod val="70000"/>
                </a:schemeClr>
              </a:solidFill>
              <a:ln w="6350">
                <a:noFill/>
              </a:ln>
              <a:effectLst/>
            </c:spPr>
            <c:extLst>
              <c:ext xmlns:c16="http://schemas.microsoft.com/office/drawing/2014/chart" uri="{C3380CC4-5D6E-409C-BE32-E72D297353CC}">
                <c16:uniqueId val="{00001F2B-0635-4DDC-93D6-3B744CECD2B8}"/>
              </c:ext>
            </c:extLst>
          </c:dPt>
          <c:dPt>
            <c:idx val="3990"/>
            <c:bubble3D val="0"/>
            <c:spPr>
              <a:solidFill>
                <a:schemeClr val="accent1">
                  <a:lumMod val="50000"/>
                  <a:lumOff val="50000"/>
                </a:schemeClr>
              </a:solidFill>
              <a:ln w="6350">
                <a:noFill/>
              </a:ln>
              <a:effectLst/>
            </c:spPr>
            <c:extLst>
              <c:ext xmlns:c16="http://schemas.microsoft.com/office/drawing/2014/chart" uri="{C3380CC4-5D6E-409C-BE32-E72D297353CC}">
                <c16:uniqueId val="{00001F2D-0635-4DDC-93D6-3B744CECD2B8}"/>
              </c:ext>
            </c:extLst>
          </c:dPt>
          <c:dPt>
            <c:idx val="3991"/>
            <c:bubble3D val="0"/>
            <c:spPr>
              <a:solidFill>
                <a:schemeClr val="accent2">
                  <a:lumMod val="50000"/>
                  <a:lumOff val="50000"/>
                </a:schemeClr>
              </a:solidFill>
              <a:ln w="6350">
                <a:noFill/>
              </a:ln>
              <a:effectLst/>
            </c:spPr>
            <c:extLst>
              <c:ext xmlns:c16="http://schemas.microsoft.com/office/drawing/2014/chart" uri="{C3380CC4-5D6E-409C-BE32-E72D297353CC}">
                <c16:uniqueId val="{00001F2F-0635-4DDC-93D6-3B744CECD2B8}"/>
              </c:ext>
            </c:extLst>
          </c:dPt>
          <c:dPt>
            <c:idx val="3992"/>
            <c:bubble3D val="0"/>
            <c:spPr>
              <a:solidFill>
                <a:schemeClr val="accent3">
                  <a:lumMod val="50000"/>
                  <a:lumOff val="50000"/>
                </a:schemeClr>
              </a:solidFill>
              <a:ln w="6350">
                <a:noFill/>
              </a:ln>
              <a:effectLst/>
            </c:spPr>
            <c:extLst>
              <c:ext xmlns:c16="http://schemas.microsoft.com/office/drawing/2014/chart" uri="{C3380CC4-5D6E-409C-BE32-E72D297353CC}">
                <c16:uniqueId val="{00001F31-0635-4DDC-93D6-3B744CECD2B8}"/>
              </c:ext>
            </c:extLst>
          </c:dPt>
          <c:dPt>
            <c:idx val="3993"/>
            <c:bubble3D val="0"/>
            <c:spPr>
              <a:solidFill>
                <a:schemeClr val="accent4">
                  <a:lumMod val="50000"/>
                  <a:lumOff val="50000"/>
                </a:schemeClr>
              </a:solidFill>
              <a:ln w="6350">
                <a:noFill/>
              </a:ln>
              <a:effectLst/>
            </c:spPr>
            <c:extLst>
              <c:ext xmlns:c16="http://schemas.microsoft.com/office/drawing/2014/chart" uri="{C3380CC4-5D6E-409C-BE32-E72D297353CC}">
                <c16:uniqueId val="{00001F33-0635-4DDC-93D6-3B744CECD2B8}"/>
              </c:ext>
            </c:extLst>
          </c:dPt>
          <c:dPt>
            <c:idx val="3994"/>
            <c:bubble3D val="0"/>
            <c:spPr>
              <a:solidFill>
                <a:schemeClr val="accent5">
                  <a:lumMod val="50000"/>
                  <a:lumOff val="50000"/>
                </a:schemeClr>
              </a:solidFill>
              <a:ln w="6350">
                <a:noFill/>
              </a:ln>
              <a:effectLst/>
            </c:spPr>
            <c:extLst>
              <c:ext xmlns:c16="http://schemas.microsoft.com/office/drawing/2014/chart" uri="{C3380CC4-5D6E-409C-BE32-E72D297353CC}">
                <c16:uniqueId val="{00001F35-0635-4DDC-93D6-3B744CECD2B8}"/>
              </c:ext>
            </c:extLst>
          </c:dPt>
          <c:dPt>
            <c:idx val="3995"/>
            <c:bubble3D val="0"/>
            <c:spPr>
              <a:solidFill>
                <a:schemeClr val="accent6">
                  <a:lumMod val="50000"/>
                  <a:lumOff val="50000"/>
                </a:schemeClr>
              </a:solidFill>
              <a:ln w="6350">
                <a:noFill/>
              </a:ln>
              <a:effectLst/>
            </c:spPr>
            <c:extLst>
              <c:ext xmlns:c16="http://schemas.microsoft.com/office/drawing/2014/chart" uri="{C3380CC4-5D6E-409C-BE32-E72D297353CC}">
                <c16:uniqueId val="{00001F37-0635-4DDC-93D6-3B744CECD2B8}"/>
              </c:ext>
            </c:extLst>
          </c:dPt>
          <c:dPt>
            <c:idx val="3996"/>
            <c:bubble3D val="0"/>
            <c:spPr>
              <a:solidFill>
                <a:schemeClr val="accent1"/>
              </a:solidFill>
              <a:ln w="6350">
                <a:noFill/>
              </a:ln>
              <a:effectLst/>
            </c:spPr>
            <c:extLst>
              <c:ext xmlns:c16="http://schemas.microsoft.com/office/drawing/2014/chart" uri="{C3380CC4-5D6E-409C-BE32-E72D297353CC}">
                <c16:uniqueId val="{00001F39-0635-4DDC-93D6-3B744CECD2B8}"/>
              </c:ext>
            </c:extLst>
          </c:dPt>
          <c:dPt>
            <c:idx val="3997"/>
            <c:bubble3D val="0"/>
            <c:spPr>
              <a:solidFill>
                <a:schemeClr val="accent2"/>
              </a:solidFill>
              <a:ln w="6350">
                <a:noFill/>
              </a:ln>
              <a:effectLst/>
            </c:spPr>
            <c:extLst>
              <c:ext xmlns:c16="http://schemas.microsoft.com/office/drawing/2014/chart" uri="{C3380CC4-5D6E-409C-BE32-E72D297353CC}">
                <c16:uniqueId val="{00001F3B-0635-4DDC-93D6-3B744CECD2B8}"/>
              </c:ext>
            </c:extLst>
          </c:dPt>
          <c:dPt>
            <c:idx val="3998"/>
            <c:bubble3D val="0"/>
            <c:spPr>
              <a:solidFill>
                <a:schemeClr val="accent3"/>
              </a:solidFill>
              <a:ln w="6350">
                <a:noFill/>
              </a:ln>
              <a:effectLst/>
            </c:spPr>
            <c:extLst>
              <c:ext xmlns:c16="http://schemas.microsoft.com/office/drawing/2014/chart" uri="{C3380CC4-5D6E-409C-BE32-E72D297353CC}">
                <c16:uniqueId val="{00001F3D-0635-4DDC-93D6-3B744CECD2B8}"/>
              </c:ext>
            </c:extLst>
          </c:dPt>
          <c:dPt>
            <c:idx val="3999"/>
            <c:bubble3D val="0"/>
            <c:spPr>
              <a:solidFill>
                <a:schemeClr val="accent4"/>
              </a:solidFill>
              <a:ln w="6350">
                <a:noFill/>
              </a:ln>
              <a:effectLst/>
            </c:spPr>
            <c:extLst>
              <c:ext xmlns:c16="http://schemas.microsoft.com/office/drawing/2014/chart" uri="{C3380CC4-5D6E-409C-BE32-E72D297353CC}">
                <c16:uniqueId val="{00001F3F-0635-4DDC-93D6-3B744CECD2B8}"/>
              </c:ext>
            </c:extLst>
          </c:dPt>
          <c:dPt>
            <c:idx val="4000"/>
            <c:bubble3D val="0"/>
            <c:spPr>
              <a:solidFill>
                <a:schemeClr val="accent5"/>
              </a:solidFill>
              <a:ln w="6350">
                <a:noFill/>
              </a:ln>
              <a:effectLst/>
            </c:spPr>
            <c:extLst>
              <c:ext xmlns:c16="http://schemas.microsoft.com/office/drawing/2014/chart" uri="{C3380CC4-5D6E-409C-BE32-E72D297353CC}">
                <c16:uniqueId val="{00001F41-0635-4DDC-93D6-3B744CECD2B8}"/>
              </c:ext>
            </c:extLst>
          </c:dPt>
          <c:dPt>
            <c:idx val="4001"/>
            <c:bubble3D val="0"/>
            <c:spPr>
              <a:solidFill>
                <a:schemeClr val="accent6"/>
              </a:solidFill>
              <a:ln w="6350">
                <a:noFill/>
              </a:ln>
              <a:effectLst/>
            </c:spPr>
            <c:extLst>
              <c:ext xmlns:c16="http://schemas.microsoft.com/office/drawing/2014/chart" uri="{C3380CC4-5D6E-409C-BE32-E72D297353CC}">
                <c16:uniqueId val="{00001F43-0635-4DDC-93D6-3B744CECD2B8}"/>
              </c:ext>
            </c:extLst>
          </c:dPt>
          <c:dPt>
            <c:idx val="4002"/>
            <c:bubble3D val="0"/>
            <c:spPr>
              <a:solidFill>
                <a:schemeClr val="accent1">
                  <a:lumMod val="60000"/>
                </a:schemeClr>
              </a:solidFill>
              <a:ln w="6350">
                <a:noFill/>
              </a:ln>
              <a:effectLst/>
            </c:spPr>
            <c:extLst>
              <c:ext xmlns:c16="http://schemas.microsoft.com/office/drawing/2014/chart" uri="{C3380CC4-5D6E-409C-BE32-E72D297353CC}">
                <c16:uniqueId val="{00001F45-0635-4DDC-93D6-3B744CECD2B8}"/>
              </c:ext>
            </c:extLst>
          </c:dPt>
          <c:dPt>
            <c:idx val="4003"/>
            <c:bubble3D val="0"/>
            <c:spPr>
              <a:solidFill>
                <a:schemeClr val="accent2">
                  <a:lumMod val="60000"/>
                </a:schemeClr>
              </a:solidFill>
              <a:ln w="6350">
                <a:noFill/>
              </a:ln>
              <a:effectLst/>
            </c:spPr>
            <c:extLst>
              <c:ext xmlns:c16="http://schemas.microsoft.com/office/drawing/2014/chart" uri="{C3380CC4-5D6E-409C-BE32-E72D297353CC}">
                <c16:uniqueId val="{00001F47-0635-4DDC-93D6-3B744CECD2B8}"/>
              </c:ext>
            </c:extLst>
          </c:dPt>
          <c:dPt>
            <c:idx val="4004"/>
            <c:bubble3D val="0"/>
            <c:spPr>
              <a:solidFill>
                <a:schemeClr val="accent3">
                  <a:lumMod val="60000"/>
                </a:schemeClr>
              </a:solidFill>
              <a:ln w="6350">
                <a:noFill/>
              </a:ln>
              <a:effectLst/>
            </c:spPr>
            <c:extLst>
              <c:ext xmlns:c16="http://schemas.microsoft.com/office/drawing/2014/chart" uri="{C3380CC4-5D6E-409C-BE32-E72D297353CC}">
                <c16:uniqueId val="{00001F49-0635-4DDC-93D6-3B744CECD2B8}"/>
              </c:ext>
            </c:extLst>
          </c:dPt>
          <c:dPt>
            <c:idx val="4005"/>
            <c:bubble3D val="0"/>
            <c:spPr>
              <a:solidFill>
                <a:schemeClr val="accent4">
                  <a:lumMod val="60000"/>
                </a:schemeClr>
              </a:solidFill>
              <a:ln w="6350">
                <a:noFill/>
              </a:ln>
              <a:effectLst/>
            </c:spPr>
            <c:extLst>
              <c:ext xmlns:c16="http://schemas.microsoft.com/office/drawing/2014/chart" uri="{C3380CC4-5D6E-409C-BE32-E72D297353CC}">
                <c16:uniqueId val="{00001F4B-0635-4DDC-93D6-3B744CECD2B8}"/>
              </c:ext>
            </c:extLst>
          </c:dPt>
          <c:dPt>
            <c:idx val="4006"/>
            <c:bubble3D val="0"/>
            <c:spPr>
              <a:solidFill>
                <a:schemeClr val="accent5">
                  <a:lumMod val="60000"/>
                </a:schemeClr>
              </a:solidFill>
              <a:ln w="6350">
                <a:noFill/>
              </a:ln>
              <a:effectLst/>
            </c:spPr>
            <c:extLst>
              <c:ext xmlns:c16="http://schemas.microsoft.com/office/drawing/2014/chart" uri="{C3380CC4-5D6E-409C-BE32-E72D297353CC}">
                <c16:uniqueId val="{00001F4D-0635-4DDC-93D6-3B744CECD2B8}"/>
              </c:ext>
            </c:extLst>
          </c:dPt>
          <c:dPt>
            <c:idx val="4007"/>
            <c:bubble3D val="0"/>
            <c:spPr>
              <a:solidFill>
                <a:schemeClr val="accent6">
                  <a:lumMod val="60000"/>
                </a:schemeClr>
              </a:solidFill>
              <a:ln w="6350">
                <a:noFill/>
              </a:ln>
              <a:effectLst/>
            </c:spPr>
            <c:extLst>
              <c:ext xmlns:c16="http://schemas.microsoft.com/office/drawing/2014/chart" uri="{C3380CC4-5D6E-409C-BE32-E72D297353CC}">
                <c16:uniqueId val="{00001F4F-0635-4DDC-93D6-3B744CECD2B8}"/>
              </c:ext>
            </c:extLst>
          </c:dPt>
          <c:dPt>
            <c:idx val="4008"/>
            <c:bubble3D val="0"/>
            <c:spPr>
              <a:solidFill>
                <a:schemeClr val="accent1">
                  <a:lumMod val="80000"/>
                  <a:lumOff val="20000"/>
                </a:schemeClr>
              </a:solidFill>
              <a:ln w="6350">
                <a:noFill/>
              </a:ln>
              <a:effectLst/>
            </c:spPr>
            <c:extLst>
              <c:ext xmlns:c16="http://schemas.microsoft.com/office/drawing/2014/chart" uri="{C3380CC4-5D6E-409C-BE32-E72D297353CC}">
                <c16:uniqueId val="{00001F51-0635-4DDC-93D6-3B744CECD2B8}"/>
              </c:ext>
            </c:extLst>
          </c:dPt>
          <c:dPt>
            <c:idx val="4009"/>
            <c:bubble3D val="0"/>
            <c:spPr>
              <a:solidFill>
                <a:schemeClr val="accent2">
                  <a:lumMod val="80000"/>
                  <a:lumOff val="20000"/>
                </a:schemeClr>
              </a:solidFill>
              <a:ln w="6350">
                <a:noFill/>
              </a:ln>
              <a:effectLst/>
            </c:spPr>
            <c:extLst>
              <c:ext xmlns:c16="http://schemas.microsoft.com/office/drawing/2014/chart" uri="{C3380CC4-5D6E-409C-BE32-E72D297353CC}">
                <c16:uniqueId val="{00001F53-0635-4DDC-93D6-3B744CECD2B8}"/>
              </c:ext>
            </c:extLst>
          </c:dPt>
          <c:dPt>
            <c:idx val="4010"/>
            <c:bubble3D val="0"/>
            <c:spPr>
              <a:solidFill>
                <a:schemeClr val="accent3">
                  <a:lumMod val="80000"/>
                  <a:lumOff val="20000"/>
                </a:schemeClr>
              </a:solidFill>
              <a:ln w="6350">
                <a:noFill/>
              </a:ln>
              <a:effectLst/>
            </c:spPr>
            <c:extLst>
              <c:ext xmlns:c16="http://schemas.microsoft.com/office/drawing/2014/chart" uri="{C3380CC4-5D6E-409C-BE32-E72D297353CC}">
                <c16:uniqueId val="{00001F55-0635-4DDC-93D6-3B744CECD2B8}"/>
              </c:ext>
            </c:extLst>
          </c:dPt>
          <c:dPt>
            <c:idx val="4011"/>
            <c:bubble3D val="0"/>
            <c:spPr>
              <a:solidFill>
                <a:schemeClr val="accent4">
                  <a:lumMod val="80000"/>
                  <a:lumOff val="20000"/>
                </a:schemeClr>
              </a:solidFill>
              <a:ln w="6350">
                <a:noFill/>
              </a:ln>
              <a:effectLst/>
            </c:spPr>
            <c:extLst>
              <c:ext xmlns:c16="http://schemas.microsoft.com/office/drawing/2014/chart" uri="{C3380CC4-5D6E-409C-BE32-E72D297353CC}">
                <c16:uniqueId val="{00001F57-0635-4DDC-93D6-3B744CECD2B8}"/>
              </c:ext>
            </c:extLst>
          </c:dPt>
          <c:dPt>
            <c:idx val="4012"/>
            <c:bubble3D val="0"/>
            <c:spPr>
              <a:solidFill>
                <a:schemeClr val="accent5">
                  <a:lumMod val="80000"/>
                  <a:lumOff val="20000"/>
                </a:schemeClr>
              </a:solidFill>
              <a:ln w="6350">
                <a:noFill/>
              </a:ln>
              <a:effectLst/>
            </c:spPr>
            <c:extLst>
              <c:ext xmlns:c16="http://schemas.microsoft.com/office/drawing/2014/chart" uri="{C3380CC4-5D6E-409C-BE32-E72D297353CC}">
                <c16:uniqueId val="{00001F59-0635-4DDC-93D6-3B744CECD2B8}"/>
              </c:ext>
            </c:extLst>
          </c:dPt>
          <c:dPt>
            <c:idx val="4013"/>
            <c:bubble3D val="0"/>
            <c:spPr>
              <a:solidFill>
                <a:schemeClr val="accent6">
                  <a:lumMod val="80000"/>
                  <a:lumOff val="20000"/>
                </a:schemeClr>
              </a:solidFill>
              <a:ln w="6350">
                <a:noFill/>
              </a:ln>
              <a:effectLst/>
            </c:spPr>
            <c:extLst>
              <c:ext xmlns:c16="http://schemas.microsoft.com/office/drawing/2014/chart" uri="{C3380CC4-5D6E-409C-BE32-E72D297353CC}">
                <c16:uniqueId val="{00001F5B-0635-4DDC-93D6-3B744CECD2B8}"/>
              </c:ext>
            </c:extLst>
          </c:dPt>
          <c:dPt>
            <c:idx val="4014"/>
            <c:bubble3D val="0"/>
            <c:spPr>
              <a:solidFill>
                <a:schemeClr val="accent1">
                  <a:lumMod val="80000"/>
                </a:schemeClr>
              </a:solidFill>
              <a:ln w="6350">
                <a:noFill/>
              </a:ln>
              <a:effectLst/>
            </c:spPr>
            <c:extLst>
              <c:ext xmlns:c16="http://schemas.microsoft.com/office/drawing/2014/chart" uri="{C3380CC4-5D6E-409C-BE32-E72D297353CC}">
                <c16:uniqueId val="{00001F5D-0635-4DDC-93D6-3B744CECD2B8}"/>
              </c:ext>
            </c:extLst>
          </c:dPt>
          <c:dPt>
            <c:idx val="4015"/>
            <c:bubble3D val="0"/>
            <c:spPr>
              <a:solidFill>
                <a:schemeClr val="accent2">
                  <a:lumMod val="80000"/>
                </a:schemeClr>
              </a:solidFill>
              <a:ln w="6350">
                <a:noFill/>
              </a:ln>
              <a:effectLst/>
            </c:spPr>
            <c:extLst>
              <c:ext xmlns:c16="http://schemas.microsoft.com/office/drawing/2014/chart" uri="{C3380CC4-5D6E-409C-BE32-E72D297353CC}">
                <c16:uniqueId val="{00001F5F-0635-4DDC-93D6-3B744CECD2B8}"/>
              </c:ext>
            </c:extLst>
          </c:dPt>
          <c:dPt>
            <c:idx val="4016"/>
            <c:bubble3D val="0"/>
            <c:spPr>
              <a:solidFill>
                <a:schemeClr val="accent3">
                  <a:lumMod val="80000"/>
                </a:schemeClr>
              </a:solidFill>
              <a:ln w="6350">
                <a:noFill/>
              </a:ln>
              <a:effectLst/>
            </c:spPr>
            <c:extLst>
              <c:ext xmlns:c16="http://schemas.microsoft.com/office/drawing/2014/chart" uri="{C3380CC4-5D6E-409C-BE32-E72D297353CC}">
                <c16:uniqueId val="{00001F61-0635-4DDC-93D6-3B744CECD2B8}"/>
              </c:ext>
            </c:extLst>
          </c:dPt>
          <c:dPt>
            <c:idx val="4017"/>
            <c:bubble3D val="0"/>
            <c:spPr>
              <a:solidFill>
                <a:schemeClr val="accent4">
                  <a:lumMod val="80000"/>
                </a:schemeClr>
              </a:solidFill>
              <a:ln w="6350">
                <a:noFill/>
              </a:ln>
              <a:effectLst/>
            </c:spPr>
            <c:extLst>
              <c:ext xmlns:c16="http://schemas.microsoft.com/office/drawing/2014/chart" uri="{C3380CC4-5D6E-409C-BE32-E72D297353CC}">
                <c16:uniqueId val="{00001F63-0635-4DDC-93D6-3B744CECD2B8}"/>
              </c:ext>
            </c:extLst>
          </c:dPt>
          <c:dPt>
            <c:idx val="4018"/>
            <c:bubble3D val="0"/>
            <c:spPr>
              <a:solidFill>
                <a:schemeClr val="accent5">
                  <a:lumMod val="80000"/>
                </a:schemeClr>
              </a:solidFill>
              <a:ln w="6350">
                <a:noFill/>
              </a:ln>
              <a:effectLst/>
            </c:spPr>
            <c:extLst>
              <c:ext xmlns:c16="http://schemas.microsoft.com/office/drawing/2014/chart" uri="{C3380CC4-5D6E-409C-BE32-E72D297353CC}">
                <c16:uniqueId val="{00001F65-0635-4DDC-93D6-3B744CECD2B8}"/>
              </c:ext>
            </c:extLst>
          </c:dPt>
          <c:dPt>
            <c:idx val="4019"/>
            <c:bubble3D val="0"/>
            <c:spPr>
              <a:solidFill>
                <a:schemeClr val="accent6">
                  <a:lumMod val="80000"/>
                </a:schemeClr>
              </a:solidFill>
              <a:ln w="6350">
                <a:noFill/>
              </a:ln>
              <a:effectLst/>
            </c:spPr>
            <c:extLst>
              <c:ext xmlns:c16="http://schemas.microsoft.com/office/drawing/2014/chart" uri="{C3380CC4-5D6E-409C-BE32-E72D297353CC}">
                <c16:uniqueId val="{00001F67-0635-4DDC-93D6-3B744CECD2B8}"/>
              </c:ext>
            </c:extLst>
          </c:dPt>
          <c:dPt>
            <c:idx val="4020"/>
            <c:bubble3D val="0"/>
            <c:spPr>
              <a:solidFill>
                <a:schemeClr val="accent1">
                  <a:lumMod val="60000"/>
                  <a:lumOff val="40000"/>
                </a:schemeClr>
              </a:solidFill>
              <a:ln w="6350">
                <a:noFill/>
              </a:ln>
              <a:effectLst/>
            </c:spPr>
            <c:extLst>
              <c:ext xmlns:c16="http://schemas.microsoft.com/office/drawing/2014/chart" uri="{C3380CC4-5D6E-409C-BE32-E72D297353CC}">
                <c16:uniqueId val="{00001F69-0635-4DDC-93D6-3B744CECD2B8}"/>
              </c:ext>
            </c:extLst>
          </c:dPt>
          <c:dPt>
            <c:idx val="4021"/>
            <c:bubble3D val="0"/>
            <c:spPr>
              <a:solidFill>
                <a:schemeClr val="accent2">
                  <a:lumMod val="60000"/>
                  <a:lumOff val="40000"/>
                </a:schemeClr>
              </a:solidFill>
              <a:ln w="6350">
                <a:noFill/>
              </a:ln>
              <a:effectLst/>
            </c:spPr>
            <c:extLst>
              <c:ext xmlns:c16="http://schemas.microsoft.com/office/drawing/2014/chart" uri="{C3380CC4-5D6E-409C-BE32-E72D297353CC}">
                <c16:uniqueId val="{00001F6B-0635-4DDC-93D6-3B744CECD2B8}"/>
              </c:ext>
            </c:extLst>
          </c:dPt>
          <c:dPt>
            <c:idx val="4022"/>
            <c:bubble3D val="0"/>
            <c:spPr>
              <a:solidFill>
                <a:schemeClr val="accent3">
                  <a:lumMod val="60000"/>
                  <a:lumOff val="40000"/>
                </a:schemeClr>
              </a:solidFill>
              <a:ln w="6350">
                <a:noFill/>
              </a:ln>
              <a:effectLst/>
            </c:spPr>
            <c:extLst>
              <c:ext xmlns:c16="http://schemas.microsoft.com/office/drawing/2014/chart" uri="{C3380CC4-5D6E-409C-BE32-E72D297353CC}">
                <c16:uniqueId val="{00001F6D-0635-4DDC-93D6-3B744CECD2B8}"/>
              </c:ext>
            </c:extLst>
          </c:dPt>
          <c:dPt>
            <c:idx val="4023"/>
            <c:bubble3D val="0"/>
            <c:spPr>
              <a:solidFill>
                <a:schemeClr val="accent4">
                  <a:lumMod val="60000"/>
                  <a:lumOff val="40000"/>
                </a:schemeClr>
              </a:solidFill>
              <a:ln w="6350">
                <a:noFill/>
              </a:ln>
              <a:effectLst/>
            </c:spPr>
            <c:extLst>
              <c:ext xmlns:c16="http://schemas.microsoft.com/office/drawing/2014/chart" uri="{C3380CC4-5D6E-409C-BE32-E72D297353CC}">
                <c16:uniqueId val="{00001F6F-0635-4DDC-93D6-3B744CECD2B8}"/>
              </c:ext>
            </c:extLst>
          </c:dPt>
          <c:dPt>
            <c:idx val="4024"/>
            <c:bubble3D val="0"/>
            <c:spPr>
              <a:solidFill>
                <a:schemeClr val="accent5">
                  <a:lumMod val="60000"/>
                  <a:lumOff val="40000"/>
                </a:schemeClr>
              </a:solidFill>
              <a:ln w="6350">
                <a:noFill/>
              </a:ln>
              <a:effectLst/>
            </c:spPr>
            <c:extLst>
              <c:ext xmlns:c16="http://schemas.microsoft.com/office/drawing/2014/chart" uri="{C3380CC4-5D6E-409C-BE32-E72D297353CC}">
                <c16:uniqueId val="{00001F71-0635-4DDC-93D6-3B744CECD2B8}"/>
              </c:ext>
            </c:extLst>
          </c:dPt>
          <c:dPt>
            <c:idx val="4025"/>
            <c:bubble3D val="0"/>
            <c:spPr>
              <a:solidFill>
                <a:schemeClr val="accent6">
                  <a:lumMod val="60000"/>
                  <a:lumOff val="40000"/>
                </a:schemeClr>
              </a:solidFill>
              <a:ln w="6350">
                <a:noFill/>
              </a:ln>
              <a:effectLst/>
            </c:spPr>
            <c:extLst>
              <c:ext xmlns:c16="http://schemas.microsoft.com/office/drawing/2014/chart" uri="{C3380CC4-5D6E-409C-BE32-E72D297353CC}">
                <c16:uniqueId val="{00001F73-0635-4DDC-93D6-3B744CECD2B8}"/>
              </c:ext>
            </c:extLst>
          </c:dPt>
          <c:dPt>
            <c:idx val="4026"/>
            <c:bubble3D val="0"/>
            <c:spPr>
              <a:solidFill>
                <a:schemeClr val="accent1">
                  <a:lumMod val="50000"/>
                </a:schemeClr>
              </a:solidFill>
              <a:ln w="6350">
                <a:noFill/>
              </a:ln>
              <a:effectLst/>
            </c:spPr>
            <c:extLst>
              <c:ext xmlns:c16="http://schemas.microsoft.com/office/drawing/2014/chart" uri="{C3380CC4-5D6E-409C-BE32-E72D297353CC}">
                <c16:uniqueId val="{00001F75-0635-4DDC-93D6-3B744CECD2B8}"/>
              </c:ext>
            </c:extLst>
          </c:dPt>
          <c:dPt>
            <c:idx val="4027"/>
            <c:bubble3D val="0"/>
            <c:spPr>
              <a:solidFill>
                <a:schemeClr val="accent2">
                  <a:lumMod val="50000"/>
                </a:schemeClr>
              </a:solidFill>
              <a:ln w="6350">
                <a:noFill/>
              </a:ln>
              <a:effectLst/>
            </c:spPr>
            <c:extLst>
              <c:ext xmlns:c16="http://schemas.microsoft.com/office/drawing/2014/chart" uri="{C3380CC4-5D6E-409C-BE32-E72D297353CC}">
                <c16:uniqueId val="{00001F77-0635-4DDC-93D6-3B744CECD2B8}"/>
              </c:ext>
            </c:extLst>
          </c:dPt>
          <c:dPt>
            <c:idx val="4028"/>
            <c:bubble3D val="0"/>
            <c:spPr>
              <a:solidFill>
                <a:schemeClr val="accent3">
                  <a:lumMod val="50000"/>
                </a:schemeClr>
              </a:solidFill>
              <a:ln w="6350">
                <a:noFill/>
              </a:ln>
              <a:effectLst/>
            </c:spPr>
            <c:extLst>
              <c:ext xmlns:c16="http://schemas.microsoft.com/office/drawing/2014/chart" uri="{C3380CC4-5D6E-409C-BE32-E72D297353CC}">
                <c16:uniqueId val="{00001F79-0635-4DDC-93D6-3B744CECD2B8}"/>
              </c:ext>
            </c:extLst>
          </c:dPt>
          <c:dPt>
            <c:idx val="4029"/>
            <c:bubble3D val="0"/>
            <c:spPr>
              <a:solidFill>
                <a:schemeClr val="accent4">
                  <a:lumMod val="50000"/>
                </a:schemeClr>
              </a:solidFill>
              <a:ln w="6350">
                <a:noFill/>
              </a:ln>
              <a:effectLst/>
            </c:spPr>
            <c:extLst>
              <c:ext xmlns:c16="http://schemas.microsoft.com/office/drawing/2014/chart" uri="{C3380CC4-5D6E-409C-BE32-E72D297353CC}">
                <c16:uniqueId val="{00001F7B-0635-4DDC-93D6-3B744CECD2B8}"/>
              </c:ext>
            </c:extLst>
          </c:dPt>
          <c:dPt>
            <c:idx val="4030"/>
            <c:bubble3D val="0"/>
            <c:spPr>
              <a:solidFill>
                <a:schemeClr val="accent5">
                  <a:lumMod val="50000"/>
                </a:schemeClr>
              </a:solidFill>
              <a:ln w="6350">
                <a:noFill/>
              </a:ln>
              <a:effectLst/>
            </c:spPr>
            <c:extLst>
              <c:ext xmlns:c16="http://schemas.microsoft.com/office/drawing/2014/chart" uri="{C3380CC4-5D6E-409C-BE32-E72D297353CC}">
                <c16:uniqueId val="{00001F7D-0635-4DDC-93D6-3B744CECD2B8}"/>
              </c:ext>
            </c:extLst>
          </c:dPt>
          <c:dPt>
            <c:idx val="4031"/>
            <c:bubble3D val="0"/>
            <c:spPr>
              <a:solidFill>
                <a:schemeClr val="accent6">
                  <a:lumMod val="50000"/>
                </a:schemeClr>
              </a:solidFill>
              <a:ln w="6350">
                <a:noFill/>
              </a:ln>
              <a:effectLst/>
            </c:spPr>
            <c:extLst>
              <c:ext xmlns:c16="http://schemas.microsoft.com/office/drawing/2014/chart" uri="{C3380CC4-5D6E-409C-BE32-E72D297353CC}">
                <c16:uniqueId val="{00001F7F-0635-4DDC-93D6-3B744CECD2B8}"/>
              </c:ext>
            </c:extLst>
          </c:dPt>
          <c:dPt>
            <c:idx val="4032"/>
            <c:bubble3D val="0"/>
            <c:spPr>
              <a:solidFill>
                <a:schemeClr val="accent1">
                  <a:lumMod val="70000"/>
                  <a:lumOff val="30000"/>
                </a:schemeClr>
              </a:solidFill>
              <a:ln w="6350">
                <a:noFill/>
              </a:ln>
              <a:effectLst/>
            </c:spPr>
            <c:extLst>
              <c:ext xmlns:c16="http://schemas.microsoft.com/office/drawing/2014/chart" uri="{C3380CC4-5D6E-409C-BE32-E72D297353CC}">
                <c16:uniqueId val="{00001F81-0635-4DDC-93D6-3B744CECD2B8}"/>
              </c:ext>
            </c:extLst>
          </c:dPt>
          <c:dPt>
            <c:idx val="4033"/>
            <c:bubble3D val="0"/>
            <c:spPr>
              <a:solidFill>
                <a:schemeClr val="accent2">
                  <a:lumMod val="70000"/>
                  <a:lumOff val="30000"/>
                </a:schemeClr>
              </a:solidFill>
              <a:ln w="6350">
                <a:noFill/>
              </a:ln>
              <a:effectLst/>
            </c:spPr>
            <c:extLst>
              <c:ext xmlns:c16="http://schemas.microsoft.com/office/drawing/2014/chart" uri="{C3380CC4-5D6E-409C-BE32-E72D297353CC}">
                <c16:uniqueId val="{00001F83-0635-4DDC-93D6-3B744CECD2B8}"/>
              </c:ext>
            </c:extLst>
          </c:dPt>
          <c:dPt>
            <c:idx val="4034"/>
            <c:bubble3D val="0"/>
            <c:spPr>
              <a:solidFill>
                <a:schemeClr val="accent3">
                  <a:lumMod val="70000"/>
                  <a:lumOff val="30000"/>
                </a:schemeClr>
              </a:solidFill>
              <a:ln w="6350">
                <a:noFill/>
              </a:ln>
              <a:effectLst/>
            </c:spPr>
            <c:extLst>
              <c:ext xmlns:c16="http://schemas.microsoft.com/office/drawing/2014/chart" uri="{C3380CC4-5D6E-409C-BE32-E72D297353CC}">
                <c16:uniqueId val="{00001F85-0635-4DDC-93D6-3B744CECD2B8}"/>
              </c:ext>
            </c:extLst>
          </c:dPt>
          <c:dPt>
            <c:idx val="4035"/>
            <c:bubble3D val="0"/>
            <c:spPr>
              <a:solidFill>
                <a:schemeClr val="accent4">
                  <a:lumMod val="70000"/>
                  <a:lumOff val="30000"/>
                </a:schemeClr>
              </a:solidFill>
              <a:ln w="6350">
                <a:noFill/>
              </a:ln>
              <a:effectLst/>
            </c:spPr>
            <c:extLst>
              <c:ext xmlns:c16="http://schemas.microsoft.com/office/drawing/2014/chart" uri="{C3380CC4-5D6E-409C-BE32-E72D297353CC}">
                <c16:uniqueId val="{00001F87-0635-4DDC-93D6-3B744CECD2B8}"/>
              </c:ext>
            </c:extLst>
          </c:dPt>
          <c:dPt>
            <c:idx val="4036"/>
            <c:bubble3D val="0"/>
            <c:spPr>
              <a:solidFill>
                <a:schemeClr val="accent5">
                  <a:lumMod val="70000"/>
                  <a:lumOff val="30000"/>
                </a:schemeClr>
              </a:solidFill>
              <a:ln w="6350">
                <a:noFill/>
              </a:ln>
              <a:effectLst/>
            </c:spPr>
            <c:extLst>
              <c:ext xmlns:c16="http://schemas.microsoft.com/office/drawing/2014/chart" uri="{C3380CC4-5D6E-409C-BE32-E72D297353CC}">
                <c16:uniqueId val="{00001F89-0635-4DDC-93D6-3B744CECD2B8}"/>
              </c:ext>
            </c:extLst>
          </c:dPt>
          <c:dPt>
            <c:idx val="4037"/>
            <c:bubble3D val="0"/>
            <c:spPr>
              <a:solidFill>
                <a:schemeClr val="accent6">
                  <a:lumMod val="70000"/>
                  <a:lumOff val="30000"/>
                </a:schemeClr>
              </a:solidFill>
              <a:ln w="6350">
                <a:noFill/>
              </a:ln>
              <a:effectLst/>
            </c:spPr>
            <c:extLst>
              <c:ext xmlns:c16="http://schemas.microsoft.com/office/drawing/2014/chart" uri="{C3380CC4-5D6E-409C-BE32-E72D297353CC}">
                <c16:uniqueId val="{00001F8B-0635-4DDC-93D6-3B744CECD2B8}"/>
              </c:ext>
            </c:extLst>
          </c:dPt>
          <c:dPt>
            <c:idx val="4038"/>
            <c:bubble3D val="0"/>
            <c:spPr>
              <a:solidFill>
                <a:schemeClr val="accent1">
                  <a:lumMod val="70000"/>
                </a:schemeClr>
              </a:solidFill>
              <a:ln w="6350">
                <a:noFill/>
              </a:ln>
              <a:effectLst/>
            </c:spPr>
            <c:extLst>
              <c:ext xmlns:c16="http://schemas.microsoft.com/office/drawing/2014/chart" uri="{C3380CC4-5D6E-409C-BE32-E72D297353CC}">
                <c16:uniqueId val="{00001F8D-0635-4DDC-93D6-3B744CECD2B8}"/>
              </c:ext>
            </c:extLst>
          </c:dPt>
          <c:dPt>
            <c:idx val="4039"/>
            <c:bubble3D val="0"/>
            <c:spPr>
              <a:solidFill>
                <a:schemeClr val="accent2">
                  <a:lumMod val="70000"/>
                </a:schemeClr>
              </a:solidFill>
              <a:ln w="6350">
                <a:noFill/>
              </a:ln>
              <a:effectLst/>
            </c:spPr>
            <c:extLst>
              <c:ext xmlns:c16="http://schemas.microsoft.com/office/drawing/2014/chart" uri="{C3380CC4-5D6E-409C-BE32-E72D297353CC}">
                <c16:uniqueId val="{00001F8F-0635-4DDC-93D6-3B744CECD2B8}"/>
              </c:ext>
            </c:extLst>
          </c:dPt>
          <c:dPt>
            <c:idx val="4040"/>
            <c:bubble3D val="0"/>
            <c:spPr>
              <a:solidFill>
                <a:schemeClr val="accent3">
                  <a:lumMod val="70000"/>
                </a:schemeClr>
              </a:solidFill>
              <a:ln w="6350">
                <a:noFill/>
              </a:ln>
              <a:effectLst/>
            </c:spPr>
            <c:extLst>
              <c:ext xmlns:c16="http://schemas.microsoft.com/office/drawing/2014/chart" uri="{C3380CC4-5D6E-409C-BE32-E72D297353CC}">
                <c16:uniqueId val="{00001F91-0635-4DDC-93D6-3B744CECD2B8}"/>
              </c:ext>
            </c:extLst>
          </c:dPt>
          <c:dPt>
            <c:idx val="4041"/>
            <c:bubble3D val="0"/>
            <c:spPr>
              <a:solidFill>
                <a:schemeClr val="accent4">
                  <a:lumMod val="70000"/>
                </a:schemeClr>
              </a:solidFill>
              <a:ln w="6350">
                <a:noFill/>
              </a:ln>
              <a:effectLst/>
            </c:spPr>
            <c:extLst>
              <c:ext xmlns:c16="http://schemas.microsoft.com/office/drawing/2014/chart" uri="{C3380CC4-5D6E-409C-BE32-E72D297353CC}">
                <c16:uniqueId val="{00001F93-0635-4DDC-93D6-3B744CECD2B8}"/>
              </c:ext>
            </c:extLst>
          </c:dPt>
          <c:dPt>
            <c:idx val="4042"/>
            <c:bubble3D val="0"/>
            <c:spPr>
              <a:solidFill>
                <a:schemeClr val="accent5">
                  <a:lumMod val="70000"/>
                </a:schemeClr>
              </a:solidFill>
              <a:ln w="6350">
                <a:noFill/>
              </a:ln>
              <a:effectLst/>
            </c:spPr>
            <c:extLst>
              <c:ext xmlns:c16="http://schemas.microsoft.com/office/drawing/2014/chart" uri="{C3380CC4-5D6E-409C-BE32-E72D297353CC}">
                <c16:uniqueId val="{00001F95-0635-4DDC-93D6-3B744CECD2B8}"/>
              </c:ext>
            </c:extLst>
          </c:dPt>
          <c:dPt>
            <c:idx val="4043"/>
            <c:bubble3D val="0"/>
            <c:spPr>
              <a:solidFill>
                <a:schemeClr val="accent6">
                  <a:lumMod val="70000"/>
                </a:schemeClr>
              </a:solidFill>
              <a:ln w="6350">
                <a:noFill/>
              </a:ln>
              <a:effectLst/>
            </c:spPr>
            <c:extLst>
              <c:ext xmlns:c16="http://schemas.microsoft.com/office/drawing/2014/chart" uri="{C3380CC4-5D6E-409C-BE32-E72D297353CC}">
                <c16:uniqueId val="{00001F97-0635-4DDC-93D6-3B744CECD2B8}"/>
              </c:ext>
            </c:extLst>
          </c:dPt>
          <c:dPt>
            <c:idx val="4044"/>
            <c:bubble3D val="0"/>
            <c:spPr>
              <a:solidFill>
                <a:schemeClr val="accent1">
                  <a:lumMod val="50000"/>
                  <a:lumOff val="50000"/>
                </a:schemeClr>
              </a:solidFill>
              <a:ln w="6350">
                <a:noFill/>
              </a:ln>
              <a:effectLst/>
            </c:spPr>
            <c:extLst>
              <c:ext xmlns:c16="http://schemas.microsoft.com/office/drawing/2014/chart" uri="{C3380CC4-5D6E-409C-BE32-E72D297353CC}">
                <c16:uniqueId val="{00001F99-0635-4DDC-93D6-3B744CECD2B8}"/>
              </c:ext>
            </c:extLst>
          </c:dPt>
          <c:dPt>
            <c:idx val="4045"/>
            <c:bubble3D val="0"/>
            <c:spPr>
              <a:solidFill>
                <a:schemeClr val="accent2">
                  <a:lumMod val="50000"/>
                  <a:lumOff val="50000"/>
                </a:schemeClr>
              </a:solidFill>
              <a:ln w="6350">
                <a:noFill/>
              </a:ln>
              <a:effectLst/>
            </c:spPr>
            <c:extLst>
              <c:ext xmlns:c16="http://schemas.microsoft.com/office/drawing/2014/chart" uri="{C3380CC4-5D6E-409C-BE32-E72D297353CC}">
                <c16:uniqueId val="{00001F9B-0635-4DDC-93D6-3B744CECD2B8}"/>
              </c:ext>
            </c:extLst>
          </c:dPt>
          <c:dPt>
            <c:idx val="4046"/>
            <c:bubble3D val="0"/>
            <c:spPr>
              <a:solidFill>
                <a:schemeClr val="accent3">
                  <a:lumMod val="50000"/>
                  <a:lumOff val="50000"/>
                </a:schemeClr>
              </a:solidFill>
              <a:ln w="6350">
                <a:noFill/>
              </a:ln>
              <a:effectLst/>
            </c:spPr>
            <c:extLst>
              <c:ext xmlns:c16="http://schemas.microsoft.com/office/drawing/2014/chart" uri="{C3380CC4-5D6E-409C-BE32-E72D297353CC}">
                <c16:uniqueId val="{00001F9D-0635-4DDC-93D6-3B744CECD2B8}"/>
              </c:ext>
            </c:extLst>
          </c:dPt>
          <c:dPt>
            <c:idx val="4047"/>
            <c:bubble3D val="0"/>
            <c:spPr>
              <a:solidFill>
                <a:schemeClr val="accent4">
                  <a:lumMod val="50000"/>
                  <a:lumOff val="50000"/>
                </a:schemeClr>
              </a:solidFill>
              <a:ln w="6350">
                <a:noFill/>
              </a:ln>
              <a:effectLst/>
            </c:spPr>
            <c:extLst>
              <c:ext xmlns:c16="http://schemas.microsoft.com/office/drawing/2014/chart" uri="{C3380CC4-5D6E-409C-BE32-E72D297353CC}">
                <c16:uniqueId val="{00001F9F-0635-4DDC-93D6-3B744CECD2B8}"/>
              </c:ext>
            </c:extLst>
          </c:dPt>
          <c:dPt>
            <c:idx val="4048"/>
            <c:bubble3D val="0"/>
            <c:spPr>
              <a:solidFill>
                <a:schemeClr val="accent5">
                  <a:lumMod val="50000"/>
                  <a:lumOff val="50000"/>
                </a:schemeClr>
              </a:solidFill>
              <a:ln w="6350">
                <a:noFill/>
              </a:ln>
              <a:effectLst/>
            </c:spPr>
            <c:extLst>
              <c:ext xmlns:c16="http://schemas.microsoft.com/office/drawing/2014/chart" uri="{C3380CC4-5D6E-409C-BE32-E72D297353CC}">
                <c16:uniqueId val="{00001FA1-0635-4DDC-93D6-3B744CECD2B8}"/>
              </c:ext>
            </c:extLst>
          </c:dPt>
          <c:dPt>
            <c:idx val="4049"/>
            <c:bubble3D val="0"/>
            <c:spPr>
              <a:solidFill>
                <a:schemeClr val="accent6">
                  <a:lumMod val="50000"/>
                  <a:lumOff val="50000"/>
                </a:schemeClr>
              </a:solidFill>
              <a:ln w="6350">
                <a:noFill/>
              </a:ln>
              <a:effectLst/>
            </c:spPr>
            <c:extLst>
              <c:ext xmlns:c16="http://schemas.microsoft.com/office/drawing/2014/chart" uri="{C3380CC4-5D6E-409C-BE32-E72D297353CC}">
                <c16:uniqueId val="{00001FA3-0635-4DDC-93D6-3B744CECD2B8}"/>
              </c:ext>
            </c:extLst>
          </c:dPt>
          <c:dPt>
            <c:idx val="4050"/>
            <c:bubble3D val="0"/>
            <c:spPr>
              <a:solidFill>
                <a:schemeClr val="accent1"/>
              </a:solidFill>
              <a:ln w="6350">
                <a:noFill/>
              </a:ln>
              <a:effectLst/>
            </c:spPr>
            <c:extLst>
              <c:ext xmlns:c16="http://schemas.microsoft.com/office/drawing/2014/chart" uri="{C3380CC4-5D6E-409C-BE32-E72D297353CC}">
                <c16:uniqueId val="{00001FA5-0635-4DDC-93D6-3B744CECD2B8}"/>
              </c:ext>
            </c:extLst>
          </c:dPt>
          <c:dPt>
            <c:idx val="4051"/>
            <c:bubble3D val="0"/>
            <c:spPr>
              <a:solidFill>
                <a:schemeClr val="accent2"/>
              </a:solidFill>
              <a:ln w="6350">
                <a:noFill/>
              </a:ln>
              <a:effectLst/>
            </c:spPr>
            <c:extLst>
              <c:ext xmlns:c16="http://schemas.microsoft.com/office/drawing/2014/chart" uri="{C3380CC4-5D6E-409C-BE32-E72D297353CC}">
                <c16:uniqueId val="{00001FA7-0635-4DDC-93D6-3B744CECD2B8}"/>
              </c:ext>
            </c:extLst>
          </c:dPt>
          <c:dPt>
            <c:idx val="4052"/>
            <c:bubble3D val="0"/>
            <c:spPr>
              <a:solidFill>
                <a:schemeClr val="accent3"/>
              </a:solidFill>
              <a:ln w="6350">
                <a:noFill/>
              </a:ln>
              <a:effectLst/>
            </c:spPr>
            <c:extLst>
              <c:ext xmlns:c16="http://schemas.microsoft.com/office/drawing/2014/chart" uri="{C3380CC4-5D6E-409C-BE32-E72D297353CC}">
                <c16:uniqueId val="{00001FA9-0635-4DDC-93D6-3B744CECD2B8}"/>
              </c:ext>
            </c:extLst>
          </c:dPt>
          <c:dPt>
            <c:idx val="4053"/>
            <c:bubble3D val="0"/>
            <c:spPr>
              <a:solidFill>
                <a:schemeClr val="accent4"/>
              </a:solidFill>
              <a:ln w="6350">
                <a:noFill/>
              </a:ln>
              <a:effectLst/>
            </c:spPr>
            <c:extLst>
              <c:ext xmlns:c16="http://schemas.microsoft.com/office/drawing/2014/chart" uri="{C3380CC4-5D6E-409C-BE32-E72D297353CC}">
                <c16:uniqueId val="{00001FAB-0635-4DDC-93D6-3B744CECD2B8}"/>
              </c:ext>
            </c:extLst>
          </c:dPt>
          <c:dPt>
            <c:idx val="4054"/>
            <c:bubble3D val="0"/>
            <c:spPr>
              <a:solidFill>
                <a:schemeClr val="accent5"/>
              </a:solidFill>
              <a:ln w="6350">
                <a:noFill/>
              </a:ln>
              <a:effectLst/>
            </c:spPr>
            <c:extLst>
              <c:ext xmlns:c16="http://schemas.microsoft.com/office/drawing/2014/chart" uri="{C3380CC4-5D6E-409C-BE32-E72D297353CC}">
                <c16:uniqueId val="{00001FAD-0635-4DDC-93D6-3B744CECD2B8}"/>
              </c:ext>
            </c:extLst>
          </c:dPt>
          <c:dPt>
            <c:idx val="4055"/>
            <c:bubble3D val="0"/>
            <c:spPr>
              <a:solidFill>
                <a:schemeClr val="accent6"/>
              </a:solidFill>
              <a:ln w="6350">
                <a:noFill/>
              </a:ln>
              <a:effectLst/>
            </c:spPr>
            <c:extLst>
              <c:ext xmlns:c16="http://schemas.microsoft.com/office/drawing/2014/chart" uri="{C3380CC4-5D6E-409C-BE32-E72D297353CC}">
                <c16:uniqueId val="{00001FAF-0635-4DDC-93D6-3B744CECD2B8}"/>
              </c:ext>
            </c:extLst>
          </c:dPt>
          <c:dPt>
            <c:idx val="4056"/>
            <c:bubble3D val="0"/>
            <c:spPr>
              <a:solidFill>
                <a:schemeClr val="accent1">
                  <a:lumMod val="60000"/>
                </a:schemeClr>
              </a:solidFill>
              <a:ln w="6350">
                <a:noFill/>
              </a:ln>
              <a:effectLst/>
            </c:spPr>
            <c:extLst>
              <c:ext xmlns:c16="http://schemas.microsoft.com/office/drawing/2014/chart" uri="{C3380CC4-5D6E-409C-BE32-E72D297353CC}">
                <c16:uniqueId val="{00001FB1-0635-4DDC-93D6-3B744CECD2B8}"/>
              </c:ext>
            </c:extLst>
          </c:dPt>
          <c:dPt>
            <c:idx val="4057"/>
            <c:bubble3D val="0"/>
            <c:spPr>
              <a:solidFill>
                <a:schemeClr val="accent2">
                  <a:lumMod val="60000"/>
                </a:schemeClr>
              </a:solidFill>
              <a:ln w="6350">
                <a:noFill/>
              </a:ln>
              <a:effectLst/>
            </c:spPr>
            <c:extLst>
              <c:ext xmlns:c16="http://schemas.microsoft.com/office/drawing/2014/chart" uri="{C3380CC4-5D6E-409C-BE32-E72D297353CC}">
                <c16:uniqueId val="{00001FB3-0635-4DDC-93D6-3B744CECD2B8}"/>
              </c:ext>
            </c:extLst>
          </c:dPt>
          <c:dPt>
            <c:idx val="4058"/>
            <c:bubble3D val="0"/>
            <c:spPr>
              <a:solidFill>
                <a:schemeClr val="accent3">
                  <a:lumMod val="60000"/>
                </a:schemeClr>
              </a:solidFill>
              <a:ln w="6350">
                <a:noFill/>
              </a:ln>
              <a:effectLst/>
            </c:spPr>
            <c:extLst>
              <c:ext xmlns:c16="http://schemas.microsoft.com/office/drawing/2014/chart" uri="{C3380CC4-5D6E-409C-BE32-E72D297353CC}">
                <c16:uniqueId val="{00001FB5-0635-4DDC-93D6-3B744CECD2B8}"/>
              </c:ext>
            </c:extLst>
          </c:dPt>
          <c:dPt>
            <c:idx val="4059"/>
            <c:bubble3D val="0"/>
            <c:spPr>
              <a:solidFill>
                <a:schemeClr val="accent4">
                  <a:lumMod val="60000"/>
                </a:schemeClr>
              </a:solidFill>
              <a:ln w="6350">
                <a:noFill/>
              </a:ln>
              <a:effectLst/>
            </c:spPr>
            <c:extLst>
              <c:ext xmlns:c16="http://schemas.microsoft.com/office/drawing/2014/chart" uri="{C3380CC4-5D6E-409C-BE32-E72D297353CC}">
                <c16:uniqueId val="{00001FB7-0635-4DDC-93D6-3B744CECD2B8}"/>
              </c:ext>
            </c:extLst>
          </c:dPt>
          <c:dPt>
            <c:idx val="4060"/>
            <c:bubble3D val="0"/>
            <c:spPr>
              <a:solidFill>
                <a:schemeClr val="accent5">
                  <a:lumMod val="60000"/>
                </a:schemeClr>
              </a:solidFill>
              <a:ln w="6350">
                <a:noFill/>
              </a:ln>
              <a:effectLst/>
            </c:spPr>
            <c:extLst>
              <c:ext xmlns:c16="http://schemas.microsoft.com/office/drawing/2014/chart" uri="{C3380CC4-5D6E-409C-BE32-E72D297353CC}">
                <c16:uniqueId val="{00001FB9-0635-4DDC-93D6-3B744CECD2B8}"/>
              </c:ext>
            </c:extLst>
          </c:dPt>
          <c:dPt>
            <c:idx val="4061"/>
            <c:bubble3D val="0"/>
            <c:spPr>
              <a:solidFill>
                <a:schemeClr val="accent6">
                  <a:lumMod val="60000"/>
                </a:schemeClr>
              </a:solidFill>
              <a:ln w="6350">
                <a:noFill/>
              </a:ln>
              <a:effectLst/>
            </c:spPr>
            <c:extLst>
              <c:ext xmlns:c16="http://schemas.microsoft.com/office/drawing/2014/chart" uri="{C3380CC4-5D6E-409C-BE32-E72D297353CC}">
                <c16:uniqueId val="{00001FBB-0635-4DDC-93D6-3B744CECD2B8}"/>
              </c:ext>
            </c:extLst>
          </c:dPt>
          <c:dPt>
            <c:idx val="4062"/>
            <c:bubble3D val="0"/>
            <c:spPr>
              <a:solidFill>
                <a:schemeClr val="accent1">
                  <a:lumMod val="80000"/>
                  <a:lumOff val="20000"/>
                </a:schemeClr>
              </a:solidFill>
              <a:ln w="6350">
                <a:noFill/>
              </a:ln>
              <a:effectLst/>
            </c:spPr>
            <c:extLst>
              <c:ext xmlns:c16="http://schemas.microsoft.com/office/drawing/2014/chart" uri="{C3380CC4-5D6E-409C-BE32-E72D297353CC}">
                <c16:uniqueId val="{00001FBD-0635-4DDC-93D6-3B744CECD2B8}"/>
              </c:ext>
            </c:extLst>
          </c:dPt>
          <c:dPt>
            <c:idx val="4063"/>
            <c:bubble3D val="0"/>
            <c:spPr>
              <a:solidFill>
                <a:schemeClr val="accent2">
                  <a:lumMod val="80000"/>
                  <a:lumOff val="20000"/>
                </a:schemeClr>
              </a:solidFill>
              <a:ln w="6350">
                <a:noFill/>
              </a:ln>
              <a:effectLst/>
            </c:spPr>
            <c:extLst>
              <c:ext xmlns:c16="http://schemas.microsoft.com/office/drawing/2014/chart" uri="{C3380CC4-5D6E-409C-BE32-E72D297353CC}">
                <c16:uniqueId val="{00001FBF-0635-4DDC-93D6-3B744CECD2B8}"/>
              </c:ext>
            </c:extLst>
          </c:dPt>
          <c:dPt>
            <c:idx val="4064"/>
            <c:bubble3D val="0"/>
            <c:spPr>
              <a:solidFill>
                <a:schemeClr val="accent3">
                  <a:lumMod val="80000"/>
                  <a:lumOff val="20000"/>
                </a:schemeClr>
              </a:solidFill>
              <a:ln w="6350">
                <a:noFill/>
              </a:ln>
              <a:effectLst/>
            </c:spPr>
            <c:extLst>
              <c:ext xmlns:c16="http://schemas.microsoft.com/office/drawing/2014/chart" uri="{C3380CC4-5D6E-409C-BE32-E72D297353CC}">
                <c16:uniqueId val="{00001FC1-0635-4DDC-93D6-3B744CECD2B8}"/>
              </c:ext>
            </c:extLst>
          </c:dPt>
          <c:dPt>
            <c:idx val="4065"/>
            <c:bubble3D val="0"/>
            <c:spPr>
              <a:solidFill>
                <a:schemeClr val="accent4">
                  <a:lumMod val="80000"/>
                  <a:lumOff val="20000"/>
                </a:schemeClr>
              </a:solidFill>
              <a:ln w="6350">
                <a:noFill/>
              </a:ln>
              <a:effectLst/>
            </c:spPr>
            <c:extLst>
              <c:ext xmlns:c16="http://schemas.microsoft.com/office/drawing/2014/chart" uri="{C3380CC4-5D6E-409C-BE32-E72D297353CC}">
                <c16:uniqueId val="{00001FC3-0635-4DDC-93D6-3B744CECD2B8}"/>
              </c:ext>
            </c:extLst>
          </c:dPt>
          <c:dPt>
            <c:idx val="4066"/>
            <c:bubble3D val="0"/>
            <c:spPr>
              <a:solidFill>
                <a:schemeClr val="accent5">
                  <a:lumMod val="80000"/>
                  <a:lumOff val="20000"/>
                </a:schemeClr>
              </a:solidFill>
              <a:ln w="6350">
                <a:noFill/>
              </a:ln>
              <a:effectLst/>
            </c:spPr>
            <c:extLst>
              <c:ext xmlns:c16="http://schemas.microsoft.com/office/drawing/2014/chart" uri="{C3380CC4-5D6E-409C-BE32-E72D297353CC}">
                <c16:uniqueId val="{00001FC5-0635-4DDC-93D6-3B744CECD2B8}"/>
              </c:ext>
            </c:extLst>
          </c:dPt>
          <c:dPt>
            <c:idx val="4067"/>
            <c:bubble3D val="0"/>
            <c:spPr>
              <a:solidFill>
                <a:schemeClr val="accent6">
                  <a:lumMod val="80000"/>
                  <a:lumOff val="20000"/>
                </a:schemeClr>
              </a:solidFill>
              <a:ln w="6350">
                <a:noFill/>
              </a:ln>
              <a:effectLst/>
            </c:spPr>
            <c:extLst>
              <c:ext xmlns:c16="http://schemas.microsoft.com/office/drawing/2014/chart" uri="{C3380CC4-5D6E-409C-BE32-E72D297353CC}">
                <c16:uniqueId val="{00001FC7-0635-4DDC-93D6-3B744CECD2B8}"/>
              </c:ext>
            </c:extLst>
          </c:dPt>
          <c:dPt>
            <c:idx val="4068"/>
            <c:bubble3D val="0"/>
            <c:spPr>
              <a:solidFill>
                <a:schemeClr val="accent1">
                  <a:lumMod val="80000"/>
                </a:schemeClr>
              </a:solidFill>
              <a:ln w="6350">
                <a:noFill/>
              </a:ln>
              <a:effectLst/>
            </c:spPr>
            <c:extLst>
              <c:ext xmlns:c16="http://schemas.microsoft.com/office/drawing/2014/chart" uri="{C3380CC4-5D6E-409C-BE32-E72D297353CC}">
                <c16:uniqueId val="{00001FC9-0635-4DDC-93D6-3B744CECD2B8}"/>
              </c:ext>
            </c:extLst>
          </c:dPt>
          <c:dPt>
            <c:idx val="4069"/>
            <c:bubble3D val="0"/>
            <c:spPr>
              <a:solidFill>
                <a:schemeClr val="accent2">
                  <a:lumMod val="80000"/>
                </a:schemeClr>
              </a:solidFill>
              <a:ln w="6350">
                <a:noFill/>
              </a:ln>
              <a:effectLst/>
            </c:spPr>
            <c:extLst>
              <c:ext xmlns:c16="http://schemas.microsoft.com/office/drawing/2014/chart" uri="{C3380CC4-5D6E-409C-BE32-E72D297353CC}">
                <c16:uniqueId val="{00001FCB-0635-4DDC-93D6-3B744CECD2B8}"/>
              </c:ext>
            </c:extLst>
          </c:dPt>
          <c:dPt>
            <c:idx val="4070"/>
            <c:bubble3D val="0"/>
            <c:spPr>
              <a:solidFill>
                <a:schemeClr val="accent3">
                  <a:lumMod val="80000"/>
                </a:schemeClr>
              </a:solidFill>
              <a:ln w="6350">
                <a:noFill/>
              </a:ln>
              <a:effectLst/>
            </c:spPr>
            <c:extLst>
              <c:ext xmlns:c16="http://schemas.microsoft.com/office/drawing/2014/chart" uri="{C3380CC4-5D6E-409C-BE32-E72D297353CC}">
                <c16:uniqueId val="{00001FCD-0635-4DDC-93D6-3B744CECD2B8}"/>
              </c:ext>
            </c:extLst>
          </c:dPt>
          <c:dPt>
            <c:idx val="4071"/>
            <c:bubble3D val="0"/>
            <c:spPr>
              <a:solidFill>
                <a:schemeClr val="accent4">
                  <a:lumMod val="80000"/>
                </a:schemeClr>
              </a:solidFill>
              <a:ln w="6350">
                <a:noFill/>
              </a:ln>
              <a:effectLst/>
            </c:spPr>
            <c:extLst>
              <c:ext xmlns:c16="http://schemas.microsoft.com/office/drawing/2014/chart" uri="{C3380CC4-5D6E-409C-BE32-E72D297353CC}">
                <c16:uniqueId val="{00001FCF-0635-4DDC-93D6-3B744CECD2B8}"/>
              </c:ext>
            </c:extLst>
          </c:dPt>
          <c:dPt>
            <c:idx val="4072"/>
            <c:bubble3D val="0"/>
            <c:spPr>
              <a:solidFill>
                <a:schemeClr val="accent5">
                  <a:lumMod val="80000"/>
                </a:schemeClr>
              </a:solidFill>
              <a:ln w="6350">
                <a:noFill/>
              </a:ln>
              <a:effectLst/>
            </c:spPr>
            <c:extLst>
              <c:ext xmlns:c16="http://schemas.microsoft.com/office/drawing/2014/chart" uri="{C3380CC4-5D6E-409C-BE32-E72D297353CC}">
                <c16:uniqueId val="{00001FD1-0635-4DDC-93D6-3B744CECD2B8}"/>
              </c:ext>
            </c:extLst>
          </c:dPt>
          <c:dPt>
            <c:idx val="4073"/>
            <c:bubble3D val="0"/>
            <c:spPr>
              <a:solidFill>
                <a:schemeClr val="accent6">
                  <a:lumMod val="80000"/>
                </a:schemeClr>
              </a:solidFill>
              <a:ln w="6350">
                <a:noFill/>
              </a:ln>
              <a:effectLst/>
            </c:spPr>
            <c:extLst>
              <c:ext xmlns:c16="http://schemas.microsoft.com/office/drawing/2014/chart" uri="{C3380CC4-5D6E-409C-BE32-E72D297353CC}">
                <c16:uniqueId val="{00001FD3-0635-4DDC-93D6-3B744CECD2B8}"/>
              </c:ext>
            </c:extLst>
          </c:dPt>
          <c:dPt>
            <c:idx val="4074"/>
            <c:bubble3D val="0"/>
            <c:spPr>
              <a:solidFill>
                <a:schemeClr val="accent1">
                  <a:lumMod val="60000"/>
                  <a:lumOff val="40000"/>
                </a:schemeClr>
              </a:solidFill>
              <a:ln w="6350">
                <a:noFill/>
              </a:ln>
              <a:effectLst/>
            </c:spPr>
            <c:extLst>
              <c:ext xmlns:c16="http://schemas.microsoft.com/office/drawing/2014/chart" uri="{C3380CC4-5D6E-409C-BE32-E72D297353CC}">
                <c16:uniqueId val="{00001FD5-0635-4DDC-93D6-3B744CECD2B8}"/>
              </c:ext>
            </c:extLst>
          </c:dPt>
          <c:dPt>
            <c:idx val="4075"/>
            <c:bubble3D val="0"/>
            <c:spPr>
              <a:solidFill>
                <a:schemeClr val="accent2">
                  <a:lumMod val="60000"/>
                  <a:lumOff val="40000"/>
                </a:schemeClr>
              </a:solidFill>
              <a:ln w="6350">
                <a:noFill/>
              </a:ln>
              <a:effectLst/>
            </c:spPr>
            <c:extLst>
              <c:ext xmlns:c16="http://schemas.microsoft.com/office/drawing/2014/chart" uri="{C3380CC4-5D6E-409C-BE32-E72D297353CC}">
                <c16:uniqueId val="{00001FD7-0635-4DDC-93D6-3B744CECD2B8}"/>
              </c:ext>
            </c:extLst>
          </c:dPt>
          <c:dPt>
            <c:idx val="4076"/>
            <c:bubble3D val="0"/>
            <c:spPr>
              <a:solidFill>
                <a:schemeClr val="accent3">
                  <a:lumMod val="60000"/>
                  <a:lumOff val="40000"/>
                </a:schemeClr>
              </a:solidFill>
              <a:ln w="6350">
                <a:noFill/>
              </a:ln>
              <a:effectLst/>
            </c:spPr>
            <c:extLst>
              <c:ext xmlns:c16="http://schemas.microsoft.com/office/drawing/2014/chart" uri="{C3380CC4-5D6E-409C-BE32-E72D297353CC}">
                <c16:uniqueId val="{00001FD9-0635-4DDC-93D6-3B744CECD2B8}"/>
              </c:ext>
            </c:extLst>
          </c:dPt>
          <c:dPt>
            <c:idx val="4077"/>
            <c:bubble3D val="0"/>
            <c:spPr>
              <a:solidFill>
                <a:schemeClr val="accent4">
                  <a:lumMod val="60000"/>
                  <a:lumOff val="40000"/>
                </a:schemeClr>
              </a:solidFill>
              <a:ln w="6350">
                <a:noFill/>
              </a:ln>
              <a:effectLst/>
            </c:spPr>
            <c:extLst>
              <c:ext xmlns:c16="http://schemas.microsoft.com/office/drawing/2014/chart" uri="{C3380CC4-5D6E-409C-BE32-E72D297353CC}">
                <c16:uniqueId val="{00001FDB-0635-4DDC-93D6-3B744CECD2B8}"/>
              </c:ext>
            </c:extLst>
          </c:dPt>
          <c:dPt>
            <c:idx val="4078"/>
            <c:bubble3D val="0"/>
            <c:spPr>
              <a:solidFill>
                <a:schemeClr val="accent5">
                  <a:lumMod val="60000"/>
                  <a:lumOff val="40000"/>
                </a:schemeClr>
              </a:solidFill>
              <a:ln w="6350">
                <a:noFill/>
              </a:ln>
              <a:effectLst/>
            </c:spPr>
            <c:extLst>
              <c:ext xmlns:c16="http://schemas.microsoft.com/office/drawing/2014/chart" uri="{C3380CC4-5D6E-409C-BE32-E72D297353CC}">
                <c16:uniqueId val="{00001FDD-0635-4DDC-93D6-3B744CECD2B8}"/>
              </c:ext>
            </c:extLst>
          </c:dPt>
          <c:dPt>
            <c:idx val="4079"/>
            <c:bubble3D val="0"/>
            <c:spPr>
              <a:solidFill>
                <a:schemeClr val="accent6">
                  <a:lumMod val="60000"/>
                  <a:lumOff val="40000"/>
                </a:schemeClr>
              </a:solidFill>
              <a:ln w="6350">
                <a:noFill/>
              </a:ln>
              <a:effectLst/>
            </c:spPr>
            <c:extLst>
              <c:ext xmlns:c16="http://schemas.microsoft.com/office/drawing/2014/chart" uri="{C3380CC4-5D6E-409C-BE32-E72D297353CC}">
                <c16:uniqueId val="{00001FDF-0635-4DDC-93D6-3B744CECD2B8}"/>
              </c:ext>
            </c:extLst>
          </c:dPt>
          <c:dPt>
            <c:idx val="4080"/>
            <c:bubble3D val="0"/>
            <c:spPr>
              <a:solidFill>
                <a:schemeClr val="accent1">
                  <a:lumMod val="50000"/>
                </a:schemeClr>
              </a:solidFill>
              <a:ln w="6350">
                <a:noFill/>
              </a:ln>
              <a:effectLst/>
            </c:spPr>
            <c:extLst>
              <c:ext xmlns:c16="http://schemas.microsoft.com/office/drawing/2014/chart" uri="{C3380CC4-5D6E-409C-BE32-E72D297353CC}">
                <c16:uniqueId val="{00001FE1-0635-4DDC-93D6-3B744CECD2B8}"/>
              </c:ext>
            </c:extLst>
          </c:dPt>
          <c:dPt>
            <c:idx val="4081"/>
            <c:bubble3D val="0"/>
            <c:spPr>
              <a:solidFill>
                <a:schemeClr val="accent2">
                  <a:lumMod val="50000"/>
                </a:schemeClr>
              </a:solidFill>
              <a:ln w="6350">
                <a:noFill/>
              </a:ln>
              <a:effectLst/>
            </c:spPr>
            <c:extLst>
              <c:ext xmlns:c16="http://schemas.microsoft.com/office/drawing/2014/chart" uri="{C3380CC4-5D6E-409C-BE32-E72D297353CC}">
                <c16:uniqueId val="{00001FE3-0635-4DDC-93D6-3B744CECD2B8}"/>
              </c:ext>
            </c:extLst>
          </c:dPt>
          <c:dPt>
            <c:idx val="4082"/>
            <c:bubble3D val="0"/>
            <c:spPr>
              <a:solidFill>
                <a:schemeClr val="accent3">
                  <a:lumMod val="50000"/>
                </a:schemeClr>
              </a:solidFill>
              <a:ln w="6350">
                <a:noFill/>
              </a:ln>
              <a:effectLst/>
            </c:spPr>
            <c:extLst>
              <c:ext xmlns:c16="http://schemas.microsoft.com/office/drawing/2014/chart" uri="{C3380CC4-5D6E-409C-BE32-E72D297353CC}">
                <c16:uniqueId val="{00001FE5-0635-4DDC-93D6-3B744CECD2B8}"/>
              </c:ext>
            </c:extLst>
          </c:dPt>
          <c:dPt>
            <c:idx val="4083"/>
            <c:bubble3D val="0"/>
            <c:spPr>
              <a:solidFill>
                <a:schemeClr val="accent4">
                  <a:lumMod val="50000"/>
                </a:schemeClr>
              </a:solidFill>
              <a:ln w="6350">
                <a:noFill/>
              </a:ln>
              <a:effectLst/>
            </c:spPr>
            <c:extLst>
              <c:ext xmlns:c16="http://schemas.microsoft.com/office/drawing/2014/chart" uri="{C3380CC4-5D6E-409C-BE32-E72D297353CC}">
                <c16:uniqueId val="{00001FE7-0635-4DDC-93D6-3B744CECD2B8}"/>
              </c:ext>
            </c:extLst>
          </c:dPt>
          <c:dPt>
            <c:idx val="4084"/>
            <c:bubble3D val="0"/>
            <c:spPr>
              <a:solidFill>
                <a:schemeClr val="accent5">
                  <a:lumMod val="50000"/>
                </a:schemeClr>
              </a:solidFill>
              <a:ln w="6350">
                <a:noFill/>
              </a:ln>
              <a:effectLst/>
            </c:spPr>
            <c:extLst>
              <c:ext xmlns:c16="http://schemas.microsoft.com/office/drawing/2014/chart" uri="{C3380CC4-5D6E-409C-BE32-E72D297353CC}">
                <c16:uniqueId val="{00001FE9-0635-4DDC-93D6-3B744CECD2B8}"/>
              </c:ext>
            </c:extLst>
          </c:dPt>
          <c:dPt>
            <c:idx val="4085"/>
            <c:bubble3D val="0"/>
            <c:spPr>
              <a:solidFill>
                <a:schemeClr val="accent6">
                  <a:lumMod val="50000"/>
                </a:schemeClr>
              </a:solidFill>
              <a:ln w="6350">
                <a:noFill/>
              </a:ln>
              <a:effectLst/>
            </c:spPr>
            <c:extLst>
              <c:ext xmlns:c16="http://schemas.microsoft.com/office/drawing/2014/chart" uri="{C3380CC4-5D6E-409C-BE32-E72D297353CC}">
                <c16:uniqueId val="{00001FEB-0635-4DDC-93D6-3B744CECD2B8}"/>
              </c:ext>
            </c:extLst>
          </c:dPt>
          <c:dPt>
            <c:idx val="4086"/>
            <c:bubble3D val="0"/>
            <c:spPr>
              <a:solidFill>
                <a:schemeClr val="accent1">
                  <a:lumMod val="70000"/>
                  <a:lumOff val="30000"/>
                </a:schemeClr>
              </a:solidFill>
              <a:ln w="6350">
                <a:noFill/>
              </a:ln>
              <a:effectLst/>
            </c:spPr>
            <c:extLst>
              <c:ext xmlns:c16="http://schemas.microsoft.com/office/drawing/2014/chart" uri="{C3380CC4-5D6E-409C-BE32-E72D297353CC}">
                <c16:uniqueId val="{00001FED-0635-4DDC-93D6-3B744CECD2B8}"/>
              </c:ext>
            </c:extLst>
          </c:dPt>
          <c:dPt>
            <c:idx val="4087"/>
            <c:bubble3D val="0"/>
            <c:spPr>
              <a:solidFill>
                <a:schemeClr val="accent2">
                  <a:lumMod val="70000"/>
                  <a:lumOff val="30000"/>
                </a:schemeClr>
              </a:solidFill>
              <a:ln w="6350">
                <a:noFill/>
              </a:ln>
              <a:effectLst/>
            </c:spPr>
            <c:extLst>
              <c:ext xmlns:c16="http://schemas.microsoft.com/office/drawing/2014/chart" uri="{C3380CC4-5D6E-409C-BE32-E72D297353CC}">
                <c16:uniqueId val="{00001FEF-0635-4DDC-93D6-3B744CECD2B8}"/>
              </c:ext>
            </c:extLst>
          </c:dPt>
          <c:dPt>
            <c:idx val="4088"/>
            <c:bubble3D val="0"/>
            <c:spPr>
              <a:solidFill>
                <a:schemeClr val="accent3">
                  <a:lumMod val="70000"/>
                  <a:lumOff val="30000"/>
                </a:schemeClr>
              </a:solidFill>
              <a:ln w="6350">
                <a:noFill/>
              </a:ln>
              <a:effectLst/>
            </c:spPr>
            <c:extLst>
              <c:ext xmlns:c16="http://schemas.microsoft.com/office/drawing/2014/chart" uri="{C3380CC4-5D6E-409C-BE32-E72D297353CC}">
                <c16:uniqueId val="{00001FF1-0635-4DDC-93D6-3B744CECD2B8}"/>
              </c:ext>
            </c:extLst>
          </c:dPt>
          <c:dPt>
            <c:idx val="4089"/>
            <c:bubble3D val="0"/>
            <c:spPr>
              <a:solidFill>
                <a:schemeClr val="accent4">
                  <a:lumMod val="70000"/>
                  <a:lumOff val="30000"/>
                </a:schemeClr>
              </a:solidFill>
              <a:ln w="6350">
                <a:noFill/>
              </a:ln>
              <a:effectLst/>
            </c:spPr>
            <c:extLst>
              <c:ext xmlns:c16="http://schemas.microsoft.com/office/drawing/2014/chart" uri="{C3380CC4-5D6E-409C-BE32-E72D297353CC}">
                <c16:uniqueId val="{00001FF3-0635-4DDC-93D6-3B744CECD2B8}"/>
              </c:ext>
            </c:extLst>
          </c:dPt>
          <c:dPt>
            <c:idx val="4090"/>
            <c:bubble3D val="0"/>
            <c:spPr>
              <a:solidFill>
                <a:schemeClr val="accent5">
                  <a:lumMod val="70000"/>
                  <a:lumOff val="30000"/>
                </a:schemeClr>
              </a:solidFill>
              <a:ln w="6350">
                <a:noFill/>
              </a:ln>
              <a:effectLst/>
            </c:spPr>
            <c:extLst>
              <c:ext xmlns:c16="http://schemas.microsoft.com/office/drawing/2014/chart" uri="{C3380CC4-5D6E-409C-BE32-E72D297353CC}">
                <c16:uniqueId val="{00001FF5-0635-4DDC-93D6-3B744CECD2B8}"/>
              </c:ext>
            </c:extLst>
          </c:dPt>
          <c:dPt>
            <c:idx val="4091"/>
            <c:bubble3D val="0"/>
            <c:spPr>
              <a:solidFill>
                <a:schemeClr val="accent6">
                  <a:lumMod val="70000"/>
                  <a:lumOff val="30000"/>
                </a:schemeClr>
              </a:solidFill>
              <a:ln w="6350">
                <a:noFill/>
              </a:ln>
              <a:effectLst/>
            </c:spPr>
            <c:extLst>
              <c:ext xmlns:c16="http://schemas.microsoft.com/office/drawing/2014/chart" uri="{C3380CC4-5D6E-409C-BE32-E72D297353CC}">
                <c16:uniqueId val="{00001FF7-0635-4DDC-93D6-3B744CECD2B8}"/>
              </c:ext>
            </c:extLst>
          </c:dPt>
          <c:dPt>
            <c:idx val="4092"/>
            <c:bubble3D val="0"/>
            <c:spPr>
              <a:solidFill>
                <a:schemeClr val="accent1">
                  <a:lumMod val="70000"/>
                </a:schemeClr>
              </a:solidFill>
              <a:ln w="6350">
                <a:noFill/>
              </a:ln>
              <a:effectLst/>
            </c:spPr>
            <c:extLst>
              <c:ext xmlns:c16="http://schemas.microsoft.com/office/drawing/2014/chart" uri="{C3380CC4-5D6E-409C-BE32-E72D297353CC}">
                <c16:uniqueId val="{00001FF9-0635-4DDC-93D6-3B744CECD2B8}"/>
              </c:ext>
            </c:extLst>
          </c:dPt>
          <c:dPt>
            <c:idx val="4093"/>
            <c:bubble3D val="0"/>
            <c:spPr>
              <a:solidFill>
                <a:schemeClr val="accent2">
                  <a:lumMod val="70000"/>
                </a:schemeClr>
              </a:solidFill>
              <a:ln w="6350">
                <a:noFill/>
              </a:ln>
              <a:effectLst/>
            </c:spPr>
            <c:extLst>
              <c:ext xmlns:c16="http://schemas.microsoft.com/office/drawing/2014/chart" uri="{C3380CC4-5D6E-409C-BE32-E72D297353CC}">
                <c16:uniqueId val="{00001FFB-0635-4DDC-93D6-3B744CECD2B8}"/>
              </c:ext>
            </c:extLst>
          </c:dPt>
          <c:dPt>
            <c:idx val="4094"/>
            <c:bubble3D val="0"/>
            <c:spPr>
              <a:solidFill>
                <a:schemeClr val="accent3">
                  <a:lumMod val="70000"/>
                </a:schemeClr>
              </a:solidFill>
              <a:ln w="6350">
                <a:noFill/>
              </a:ln>
              <a:effectLst/>
            </c:spPr>
            <c:extLst>
              <c:ext xmlns:c16="http://schemas.microsoft.com/office/drawing/2014/chart" uri="{C3380CC4-5D6E-409C-BE32-E72D297353CC}">
                <c16:uniqueId val="{00001FFD-0635-4DDC-93D6-3B744CECD2B8}"/>
              </c:ext>
            </c:extLst>
          </c:dPt>
          <c:dPt>
            <c:idx val="4095"/>
            <c:bubble3D val="0"/>
            <c:spPr>
              <a:solidFill>
                <a:schemeClr val="accent4">
                  <a:lumMod val="70000"/>
                </a:schemeClr>
              </a:solidFill>
              <a:ln w="6350">
                <a:noFill/>
              </a:ln>
              <a:effectLst/>
            </c:spPr>
            <c:extLst>
              <c:ext xmlns:c16="http://schemas.microsoft.com/office/drawing/2014/chart" uri="{C3380CC4-5D6E-409C-BE32-E72D297353CC}">
                <c16:uniqueId val="{00001FFF-0635-4DDC-93D6-3B744CECD2B8}"/>
              </c:ext>
            </c:extLst>
          </c:dPt>
          <c:dPt>
            <c:idx val="4096"/>
            <c:bubble3D val="0"/>
            <c:spPr>
              <a:solidFill>
                <a:schemeClr val="accent5">
                  <a:lumMod val="70000"/>
                </a:schemeClr>
              </a:solidFill>
              <a:ln w="6350">
                <a:noFill/>
              </a:ln>
              <a:effectLst/>
            </c:spPr>
            <c:extLst>
              <c:ext xmlns:c16="http://schemas.microsoft.com/office/drawing/2014/chart" uri="{C3380CC4-5D6E-409C-BE32-E72D297353CC}">
                <c16:uniqueId val="{00002001-0635-4DDC-93D6-3B744CECD2B8}"/>
              </c:ext>
            </c:extLst>
          </c:dPt>
          <c:dPt>
            <c:idx val="4097"/>
            <c:bubble3D val="0"/>
            <c:spPr>
              <a:solidFill>
                <a:schemeClr val="accent6">
                  <a:lumMod val="70000"/>
                </a:schemeClr>
              </a:solidFill>
              <a:ln w="6350">
                <a:noFill/>
              </a:ln>
              <a:effectLst/>
            </c:spPr>
            <c:extLst>
              <c:ext xmlns:c16="http://schemas.microsoft.com/office/drawing/2014/chart" uri="{C3380CC4-5D6E-409C-BE32-E72D297353CC}">
                <c16:uniqueId val="{00002003-0635-4DDC-93D6-3B744CECD2B8}"/>
              </c:ext>
            </c:extLst>
          </c:dPt>
          <c:dPt>
            <c:idx val="4098"/>
            <c:bubble3D val="0"/>
            <c:spPr>
              <a:solidFill>
                <a:schemeClr val="accent1">
                  <a:lumMod val="50000"/>
                  <a:lumOff val="50000"/>
                </a:schemeClr>
              </a:solidFill>
              <a:ln w="6350">
                <a:noFill/>
              </a:ln>
              <a:effectLst/>
            </c:spPr>
            <c:extLst>
              <c:ext xmlns:c16="http://schemas.microsoft.com/office/drawing/2014/chart" uri="{C3380CC4-5D6E-409C-BE32-E72D297353CC}">
                <c16:uniqueId val="{00002005-0635-4DDC-93D6-3B744CECD2B8}"/>
              </c:ext>
            </c:extLst>
          </c:dPt>
          <c:dPt>
            <c:idx val="4099"/>
            <c:bubble3D val="0"/>
            <c:spPr>
              <a:solidFill>
                <a:schemeClr val="accent2">
                  <a:lumMod val="50000"/>
                  <a:lumOff val="50000"/>
                </a:schemeClr>
              </a:solidFill>
              <a:ln w="6350">
                <a:noFill/>
              </a:ln>
              <a:effectLst/>
            </c:spPr>
            <c:extLst>
              <c:ext xmlns:c16="http://schemas.microsoft.com/office/drawing/2014/chart" uri="{C3380CC4-5D6E-409C-BE32-E72D297353CC}">
                <c16:uniqueId val="{00002007-0635-4DDC-93D6-3B744CECD2B8}"/>
              </c:ext>
            </c:extLst>
          </c:dPt>
          <c:dPt>
            <c:idx val="4100"/>
            <c:bubble3D val="0"/>
            <c:spPr>
              <a:solidFill>
                <a:schemeClr val="accent3">
                  <a:lumMod val="50000"/>
                  <a:lumOff val="50000"/>
                </a:schemeClr>
              </a:solidFill>
              <a:ln w="6350">
                <a:noFill/>
              </a:ln>
              <a:effectLst/>
            </c:spPr>
            <c:extLst>
              <c:ext xmlns:c16="http://schemas.microsoft.com/office/drawing/2014/chart" uri="{C3380CC4-5D6E-409C-BE32-E72D297353CC}">
                <c16:uniqueId val="{00002009-0635-4DDC-93D6-3B744CECD2B8}"/>
              </c:ext>
            </c:extLst>
          </c:dPt>
          <c:dPt>
            <c:idx val="4101"/>
            <c:bubble3D val="0"/>
            <c:spPr>
              <a:solidFill>
                <a:schemeClr val="accent4">
                  <a:lumMod val="50000"/>
                  <a:lumOff val="50000"/>
                </a:schemeClr>
              </a:solidFill>
              <a:ln w="6350">
                <a:noFill/>
              </a:ln>
              <a:effectLst/>
            </c:spPr>
            <c:extLst>
              <c:ext xmlns:c16="http://schemas.microsoft.com/office/drawing/2014/chart" uri="{C3380CC4-5D6E-409C-BE32-E72D297353CC}">
                <c16:uniqueId val="{0000200B-0635-4DDC-93D6-3B744CECD2B8}"/>
              </c:ext>
            </c:extLst>
          </c:dPt>
          <c:dPt>
            <c:idx val="4102"/>
            <c:bubble3D val="0"/>
            <c:spPr>
              <a:solidFill>
                <a:schemeClr val="accent5">
                  <a:lumMod val="50000"/>
                  <a:lumOff val="50000"/>
                </a:schemeClr>
              </a:solidFill>
              <a:ln w="6350">
                <a:noFill/>
              </a:ln>
              <a:effectLst/>
            </c:spPr>
            <c:extLst>
              <c:ext xmlns:c16="http://schemas.microsoft.com/office/drawing/2014/chart" uri="{C3380CC4-5D6E-409C-BE32-E72D297353CC}">
                <c16:uniqueId val="{0000200D-0635-4DDC-93D6-3B744CECD2B8}"/>
              </c:ext>
            </c:extLst>
          </c:dPt>
          <c:dPt>
            <c:idx val="4103"/>
            <c:bubble3D val="0"/>
            <c:spPr>
              <a:solidFill>
                <a:schemeClr val="accent6">
                  <a:lumMod val="50000"/>
                  <a:lumOff val="50000"/>
                </a:schemeClr>
              </a:solidFill>
              <a:ln w="6350">
                <a:noFill/>
              </a:ln>
              <a:effectLst/>
            </c:spPr>
            <c:extLst>
              <c:ext xmlns:c16="http://schemas.microsoft.com/office/drawing/2014/chart" uri="{C3380CC4-5D6E-409C-BE32-E72D297353CC}">
                <c16:uniqueId val="{0000200F-0635-4DDC-93D6-3B744CECD2B8}"/>
              </c:ext>
            </c:extLst>
          </c:dPt>
          <c:dPt>
            <c:idx val="4104"/>
            <c:bubble3D val="0"/>
            <c:spPr>
              <a:solidFill>
                <a:schemeClr val="accent1"/>
              </a:solidFill>
              <a:ln w="6350">
                <a:noFill/>
              </a:ln>
              <a:effectLst/>
            </c:spPr>
            <c:extLst>
              <c:ext xmlns:c16="http://schemas.microsoft.com/office/drawing/2014/chart" uri="{C3380CC4-5D6E-409C-BE32-E72D297353CC}">
                <c16:uniqueId val="{00002011-0635-4DDC-93D6-3B744CECD2B8}"/>
              </c:ext>
            </c:extLst>
          </c:dPt>
          <c:dPt>
            <c:idx val="4105"/>
            <c:bubble3D val="0"/>
            <c:spPr>
              <a:solidFill>
                <a:schemeClr val="accent2"/>
              </a:solidFill>
              <a:ln w="6350">
                <a:noFill/>
              </a:ln>
              <a:effectLst/>
            </c:spPr>
            <c:extLst>
              <c:ext xmlns:c16="http://schemas.microsoft.com/office/drawing/2014/chart" uri="{C3380CC4-5D6E-409C-BE32-E72D297353CC}">
                <c16:uniqueId val="{00002013-0635-4DDC-93D6-3B744CECD2B8}"/>
              </c:ext>
            </c:extLst>
          </c:dPt>
          <c:dPt>
            <c:idx val="4106"/>
            <c:bubble3D val="0"/>
            <c:spPr>
              <a:solidFill>
                <a:schemeClr val="accent3"/>
              </a:solidFill>
              <a:ln w="6350">
                <a:noFill/>
              </a:ln>
              <a:effectLst/>
            </c:spPr>
            <c:extLst>
              <c:ext xmlns:c16="http://schemas.microsoft.com/office/drawing/2014/chart" uri="{C3380CC4-5D6E-409C-BE32-E72D297353CC}">
                <c16:uniqueId val="{00002015-0635-4DDC-93D6-3B744CECD2B8}"/>
              </c:ext>
            </c:extLst>
          </c:dPt>
          <c:dPt>
            <c:idx val="4107"/>
            <c:bubble3D val="0"/>
            <c:spPr>
              <a:solidFill>
                <a:schemeClr val="accent4"/>
              </a:solidFill>
              <a:ln w="6350">
                <a:noFill/>
              </a:ln>
              <a:effectLst/>
            </c:spPr>
            <c:extLst>
              <c:ext xmlns:c16="http://schemas.microsoft.com/office/drawing/2014/chart" uri="{C3380CC4-5D6E-409C-BE32-E72D297353CC}">
                <c16:uniqueId val="{00002017-0635-4DDC-93D6-3B744CECD2B8}"/>
              </c:ext>
            </c:extLst>
          </c:dPt>
          <c:dPt>
            <c:idx val="4108"/>
            <c:bubble3D val="0"/>
            <c:spPr>
              <a:solidFill>
                <a:schemeClr val="accent5"/>
              </a:solidFill>
              <a:ln w="6350">
                <a:noFill/>
              </a:ln>
              <a:effectLst/>
            </c:spPr>
            <c:extLst>
              <c:ext xmlns:c16="http://schemas.microsoft.com/office/drawing/2014/chart" uri="{C3380CC4-5D6E-409C-BE32-E72D297353CC}">
                <c16:uniqueId val="{00002019-0635-4DDC-93D6-3B744CECD2B8}"/>
              </c:ext>
            </c:extLst>
          </c:dPt>
          <c:dPt>
            <c:idx val="4109"/>
            <c:bubble3D val="0"/>
            <c:spPr>
              <a:solidFill>
                <a:schemeClr val="accent6"/>
              </a:solidFill>
              <a:ln w="6350">
                <a:noFill/>
              </a:ln>
              <a:effectLst/>
            </c:spPr>
            <c:extLst>
              <c:ext xmlns:c16="http://schemas.microsoft.com/office/drawing/2014/chart" uri="{C3380CC4-5D6E-409C-BE32-E72D297353CC}">
                <c16:uniqueId val="{0000201B-0635-4DDC-93D6-3B744CECD2B8}"/>
              </c:ext>
            </c:extLst>
          </c:dPt>
          <c:dPt>
            <c:idx val="4110"/>
            <c:bubble3D val="0"/>
            <c:spPr>
              <a:solidFill>
                <a:schemeClr val="accent1">
                  <a:lumMod val="60000"/>
                </a:schemeClr>
              </a:solidFill>
              <a:ln w="6350">
                <a:noFill/>
              </a:ln>
              <a:effectLst/>
            </c:spPr>
            <c:extLst>
              <c:ext xmlns:c16="http://schemas.microsoft.com/office/drawing/2014/chart" uri="{C3380CC4-5D6E-409C-BE32-E72D297353CC}">
                <c16:uniqueId val="{0000201D-0635-4DDC-93D6-3B744CECD2B8}"/>
              </c:ext>
            </c:extLst>
          </c:dPt>
          <c:dPt>
            <c:idx val="4111"/>
            <c:bubble3D val="0"/>
            <c:spPr>
              <a:solidFill>
                <a:schemeClr val="accent2">
                  <a:lumMod val="60000"/>
                </a:schemeClr>
              </a:solidFill>
              <a:ln w="6350">
                <a:noFill/>
              </a:ln>
              <a:effectLst/>
            </c:spPr>
            <c:extLst>
              <c:ext xmlns:c16="http://schemas.microsoft.com/office/drawing/2014/chart" uri="{C3380CC4-5D6E-409C-BE32-E72D297353CC}">
                <c16:uniqueId val="{0000201F-0635-4DDC-93D6-3B744CECD2B8}"/>
              </c:ext>
            </c:extLst>
          </c:dPt>
          <c:dPt>
            <c:idx val="4112"/>
            <c:bubble3D val="0"/>
            <c:spPr>
              <a:solidFill>
                <a:schemeClr val="accent3">
                  <a:lumMod val="60000"/>
                </a:schemeClr>
              </a:solidFill>
              <a:ln w="6350">
                <a:noFill/>
              </a:ln>
              <a:effectLst/>
            </c:spPr>
            <c:extLst>
              <c:ext xmlns:c16="http://schemas.microsoft.com/office/drawing/2014/chart" uri="{C3380CC4-5D6E-409C-BE32-E72D297353CC}">
                <c16:uniqueId val="{00002021-0635-4DDC-93D6-3B744CECD2B8}"/>
              </c:ext>
            </c:extLst>
          </c:dPt>
          <c:dPt>
            <c:idx val="4113"/>
            <c:bubble3D val="0"/>
            <c:spPr>
              <a:solidFill>
                <a:schemeClr val="accent4">
                  <a:lumMod val="60000"/>
                </a:schemeClr>
              </a:solidFill>
              <a:ln w="6350">
                <a:noFill/>
              </a:ln>
              <a:effectLst/>
            </c:spPr>
            <c:extLst>
              <c:ext xmlns:c16="http://schemas.microsoft.com/office/drawing/2014/chart" uri="{C3380CC4-5D6E-409C-BE32-E72D297353CC}">
                <c16:uniqueId val="{00002023-0635-4DDC-93D6-3B744CECD2B8}"/>
              </c:ext>
            </c:extLst>
          </c:dPt>
          <c:dPt>
            <c:idx val="4114"/>
            <c:bubble3D val="0"/>
            <c:spPr>
              <a:solidFill>
                <a:schemeClr val="accent5">
                  <a:lumMod val="60000"/>
                </a:schemeClr>
              </a:solidFill>
              <a:ln w="6350">
                <a:noFill/>
              </a:ln>
              <a:effectLst/>
            </c:spPr>
            <c:extLst>
              <c:ext xmlns:c16="http://schemas.microsoft.com/office/drawing/2014/chart" uri="{C3380CC4-5D6E-409C-BE32-E72D297353CC}">
                <c16:uniqueId val="{00002025-0635-4DDC-93D6-3B744CECD2B8}"/>
              </c:ext>
            </c:extLst>
          </c:dPt>
          <c:dPt>
            <c:idx val="4115"/>
            <c:bubble3D val="0"/>
            <c:spPr>
              <a:solidFill>
                <a:schemeClr val="accent6">
                  <a:lumMod val="60000"/>
                </a:schemeClr>
              </a:solidFill>
              <a:ln w="6350">
                <a:noFill/>
              </a:ln>
              <a:effectLst/>
            </c:spPr>
            <c:extLst>
              <c:ext xmlns:c16="http://schemas.microsoft.com/office/drawing/2014/chart" uri="{C3380CC4-5D6E-409C-BE32-E72D297353CC}">
                <c16:uniqueId val="{00002027-0635-4DDC-93D6-3B744CECD2B8}"/>
              </c:ext>
            </c:extLst>
          </c:dPt>
          <c:dPt>
            <c:idx val="4116"/>
            <c:bubble3D val="0"/>
            <c:spPr>
              <a:solidFill>
                <a:schemeClr val="accent1">
                  <a:lumMod val="80000"/>
                  <a:lumOff val="20000"/>
                </a:schemeClr>
              </a:solidFill>
              <a:ln w="6350">
                <a:noFill/>
              </a:ln>
              <a:effectLst/>
            </c:spPr>
            <c:extLst>
              <c:ext xmlns:c16="http://schemas.microsoft.com/office/drawing/2014/chart" uri="{C3380CC4-5D6E-409C-BE32-E72D297353CC}">
                <c16:uniqueId val="{00002029-0635-4DDC-93D6-3B744CECD2B8}"/>
              </c:ext>
            </c:extLst>
          </c:dPt>
          <c:dPt>
            <c:idx val="4117"/>
            <c:bubble3D val="0"/>
            <c:spPr>
              <a:solidFill>
                <a:schemeClr val="accent2">
                  <a:lumMod val="80000"/>
                  <a:lumOff val="20000"/>
                </a:schemeClr>
              </a:solidFill>
              <a:ln w="6350">
                <a:noFill/>
              </a:ln>
              <a:effectLst/>
            </c:spPr>
            <c:extLst>
              <c:ext xmlns:c16="http://schemas.microsoft.com/office/drawing/2014/chart" uri="{C3380CC4-5D6E-409C-BE32-E72D297353CC}">
                <c16:uniqueId val="{0000202B-0635-4DDC-93D6-3B744CECD2B8}"/>
              </c:ext>
            </c:extLst>
          </c:dPt>
          <c:dPt>
            <c:idx val="4118"/>
            <c:bubble3D val="0"/>
            <c:spPr>
              <a:solidFill>
                <a:schemeClr val="accent3">
                  <a:lumMod val="80000"/>
                  <a:lumOff val="20000"/>
                </a:schemeClr>
              </a:solidFill>
              <a:ln w="6350">
                <a:noFill/>
              </a:ln>
              <a:effectLst/>
            </c:spPr>
            <c:extLst>
              <c:ext xmlns:c16="http://schemas.microsoft.com/office/drawing/2014/chart" uri="{C3380CC4-5D6E-409C-BE32-E72D297353CC}">
                <c16:uniqueId val="{0000202D-0635-4DDC-93D6-3B744CECD2B8}"/>
              </c:ext>
            </c:extLst>
          </c:dPt>
          <c:dPt>
            <c:idx val="4119"/>
            <c:bubble3D val="0"/>
            <c:spPr>
              <a:solidFill>
                <a:schemeClr val="accent4">
                  <a:lumMod val="80000"/>
                  <a:lumOff val="20000"/>
                </a:schemeClr>
              </a:solidFill>
              <a:ln w="6350">
                <a:noFill/>
              </a:ln>
              <a:effectLst/>
            </c:spPr>
            <c:extLst>
              <c:ext xmlns:c16="http://schemas.microsoft.com/office/drawing/2014/chart" uri="{C3380CC4-5D6E-409C-BE32-E72D297353CC}">
                <c16:uniqueId val="{0000202F-0635-4DDC-93D6-3B744CECD2B8}"/>
              </c:ext>
            </c:extLst>
          </c:dPt>
          <c:dPt>
            <c:idx val="4120"/>
            <c:bubble3D val="0"/>
            <c:spPr>
              <a:solidFill>
                <a:schemeClr val="accent5">
                  <a:lumMod val="80000"/>
                  <a:lumOff val="20000"/>
                </a:schemeClr>
              </a:solidFill>
              <a:ln w="6350">
                <a:noFill/>
              </a:ln>
              <a:effectLst/>
            </c:spPr>
            <c:extLst>
              <c:ext xmlns:c16="http://schemas.microsoft.com/office/drawing/2014/chart" uri="{C3380CC4-5D6E-409C-BE32-E72D297353CC}">
                <c16:uniqueId val="{00002031-0635-4DDC-93D6-3B744CECD2B8}"/>
              </c:ext>
            </c:extLst>
          </c:dPt>
          <c:dPt>
            <c:idx val="4121"/>
            <c:bubble3D val="0"/>
            <c:spPr>
              <a:solidFill>
                <a:schemeClr val="accent6">
                  <a:lumMod val="80000"/>
                  <a:lumOff val="20000"/>
                </a:schemeClr>
              </a:solidFill>
              <a:ln w="6350">
                <a:noFill/>
              </a:ln>
              <a:effectLst/>
            </c:spPr>
            <c:extLst>
              <c:ext xmlns:c16="http://schemas.microsoft.com/office/drawing/2014/chart" uri="{C3380CC4-5D6E-409C-BE32-E72D297353CC}">
                <c16:uniqueId val="{00002033-0635-4DDC-93D6-3B744CECD2B8}"/>
              </c:ext>
            </c:extLst>
          </c:dPt>
          <c:dPt>
            <c:idx val="4122"/>
            <c:bubble3D val="0"/>
            <c:spPr>
              <a:solidFill>
                <a:schemeClr val="accent1">
                  <a:lumMod val="80000"/>
                </a:schemeClr>
              </a:solidFill>
              <a:ln w="6350">
                <a:noFill/>
              </a:ln>
              <a:effectLst/>
            </c:spPr>
            <c:extLst>
              <c:ext xmlns:c16="http://schemas.microsoft.com/office/drawing/2014/chart" uri="{C3380CC4-5D6E-409C-BE32-E72D297353CC}">
                <c16:uniqueId val="{00002035-0635-4DDC-93D6-3B744CECD2B8}"/>
              </c:ext>
            </c:extLst>
          </c:dPt>
          <c:dPt>
            <c:idx val="4123"/>
            <c:bubble3D val="0"/>
            <c:spPr>
              <a:solidFill>
                <a:schemeClr val="accent2">
                  <a:lumMod val="80000"/>
                </a:schemeClr>
              </a:solidFill>
              <a:ln w="6350">
                <a:noFill/>
              </a:ln>
              <a:effectLst/>
            </c:spPr>
            <c:extLst>
              <c:ext xmlns:c16="http://schemas.microsoft.com/office/drawing/2014/chart" uri="{C3380CC4-5D6E-409C-BE32-E72D297353CC}">
                <c16:uniqueId val="{00002037-0635-4DDC-93D6-3B744CECD2B8}"/>
              </c:ext>
            </c:extLst>
          </c:dPt>
          <c:dPt>
            <c:idx val="4124"/>
            <c:bubble3D val="0"/>
            <c:spPr>
              <a:solidFill>
                <a:schemeClr val="accent3">
                  <a:lumMod val="80000"/>
                </a:schemeClr>
              </a:solidFill>
              <a:ln w="6350">
                <a:noFill/>
              </a:ln>
              <a:effectLst/>
            </c:spPr>
            <c:extLst>
              <c:ext xmlns:c16="http://schemas.microsoft.com/office/drawing/2014/chart" uri="{C3380CC4-5D6E-409C-BE32-E72D297353CC}">
                <c16:uniqueId val="{00002039-0635-4DDC-93D6-3B744CECD2B8}"/>
              </c:ext>
            </c:extLst>
          </c:dPt>
          <c:dPt>
            <c:idx val="4125"/>
            <c:bubble3D val="0"/>
            <c:spPr>
              <a:solidFill>
                <a:schemeClr val="accent4">
                  <a:lumMod val="80000"/>
                </a:schemeClr>
              </a:solidFill>
              <a:ln w="6350">
                <a:noFill/>
              </a:ln>
              <a:effectLst/>
            </c:spPr>
            <c:extLst>
              <c:ext xmlns:c16="http://schemas.microsoft.com/office/drawing/2014/chart" uri="{C3380CC4-5D6E-409C-BE32-E72D297353CC}">
                <c16:uniqueId val="{0000203B-0635-4DDC-93D6-3B744CECD2B8}"/>
              </c:ext>
            </c:extLst>
          </c:dPt>
          <c:dPt>
            <c:idx val="4126"/>
            <c:bubble3D val="0"/>
            <c:spPr>
              <a:solidFill>
                <a:schemeClr val="accent5">
                  <a:lumMod val="80000"/>
                </a:schemeClr>
              </a:solidFill>
              <a:ln w="6350">
                <a:noFill/>
              </a:ln>
              <a:effectLst/>
            </c:spPr>
            <c:extLst>
              <c:ext xmlns:c16="http://schemas.microsoft.com/office/drawing/2014/chart" uri="{C3380CC4-5D6E-409C-BE32-E72D297353CC}">
                <c16:uniqueId val="{0000203D-0635-4DDC-93D6-3B744CECD2B8}"/>
              </c:ext>
            </c:extLst>
          </c:dPt>
          <c:dPt>
            <c:idx val="4127"/>
            <c:bubble3D val="0"/>
            <c:spPr>
              <a:solidFill>
                <a:schemeClr val="accent6">
                  <a:lumMod val="80000"/>
                </a:schemeClr>
              </a:solidFill>
              <a:ln w="6350">
                <a:noFill/>
              </a:ln>
              <a:effectLst/>
            </c:spPr>
            <c:extLst>
              <c:ext xmlns:c16="http://schemas.microsoft.com/office/drawing/2014/chart" uri="{C3380CC4-5D6E-409C-BE32-E72D297353CC}">
                <c16:uniqueId val="{0000203F-0635-4DDC-93D6-3B744CECD2B8}"/>
              </c:ext>
            </c:extLst>
          </c:dPt>
          <c:dPt>
            <c:idx val="4128"/>
            <c:bubble3D val="0"/>
            <c:spPr>
              <a:solidFill>
                <a:schemeClr val="accent1">
                  <a:lumMod val="60000"/>
                  <a:lumOff val="40000"/>
                </a:schemeClr>
              </a:solidFill>
              <a:ln w="6350">
                <a:noFill/>
              </a:ln>
              <a:effectLst/>
            </c:spPr>
            <c:extLst>
              <c:ext xmlns:c16="http://schemas.microsoft.com/office/drawing/2014/chart" uri="{C3380CC4-5D6E-409C-BE32-E72D297353CC}">
                <c16:uniqueId val="{00002041-0635-4DDC-93D6-3B744CECD2B8}"/>
              </c:ext>
            </c:extLst>
          </c:dPt>
          <c:dPt>
            <c:idx val="4129"/>
            <c:bubble3D val="0"/>
            <c:spPr>
              <a:solidFill>
                <a:schemeClr val="accent2">
                  <a:lumMod val="60000"/>
                  <a:lumOff val="40000"/>
                </a:schemeClr>
              </a:solidFill>
              <a:ln w="6350">
                <a:noFill/>
              </a:ln>
              <a:effectLst/>
            </c:spPr>
            <c:extLst>
              <c:ext xmlns:c16="http://schemas.microsoft.com/office/drawing/2014/chart" uri="{C3380CC4-5D6E-409C-BE32-E72D297353CC}">
                <c16:uniqueId val="{00002043-0635-4DDC-93D6-3B744CECD2B8}"/>
              </c:ext>
            </c:extLst>
          </c:dPt>
          <c:dPt>
            <c:idx val="4130"/>
            <c:bubble3D val="0"/>
            <c:spPr>
              <a:solidFill>
                <a:schemeClr val="accent3">
                  <a:lumMod val="60000"/>
                  <a:lumOff val="40000"/>
                </a:schemeClr>
              </a:solidFill>
              <a:ln w="6350">
                <a:noFill/>
              </a:ln>
              <a:effectLst/>
            </c:spPr>
            <c:extLst>
              <c:ext xmlns:c16="http://schemas.microsoft.com/office/drawing/2014/chart" uri="{C3380CC4-5D6E-409C-BE32-E72D297353CC}">
                <c16:uniqueId val="{00002045-0635-4DDC-93D6-3B744CECD2B8}"/>
              </c:ext>
            </c:extLst>
          </c:dPt>
          <c:dPt>
            <c:idx val="4131"/>
            <c:bubble3D val="0"/>
            <c:spPr>
              <a:solidFill>
                <a:schemeClr val="accent4">
                  <a:lumMod val="60000"/>
                  <a:lumOff val="40000"/>
                </a:schemeClr>
              </a:solidFill>
              <a:ln w="6350">
                <a:noFill/>
              </a:ln>
              <a:effectLst/>
            </c:spPr>
            <c:extLst>
              <c:ext xmlns:c16="http://schemas.microsoft.com/office/drawing/2014/chart" uri="{C3380CC4-5D6E-409C-BE32-E72D297353CC}">
                <c16:uniqueId val="{00002047-0635-4DDC-93D6-3B744CECD2B8}"/>
              </c:ext>
            </c:extLst>
          </c:dPt>
          <c:dPt>
            <c:idx val="4132"/>
            <c:bubble3D val="0"/>
            <c:spPr>
              <a:solidFill>
                <a:schemeClr val="accent5">
                  <a:lumMod val="60000"/>
                  <a:lumOff val="40000"/>
                </a:schemeClr>
              </a:solidFill>
              <a:ln w="6350">
                <a:noFill/>
              </a:ln>
              <a:effectLst/>
            </c:spPr>
            <c:extLst>
              <c:ext xmlns:c16="http://schemas.microsoft.com/office/drawing/2014/chart" uri="{C3380CC4-5D6E-409C-BE32-E72D297353CC}">
                <c16:uniqueId val="{00002049-0635-4DDC-93D6-3B744CECD2B8}"/>
              </c:ext>
            </c:extLst>
          </c:dPt>
          <c:dPt>
            <c:idx val="4133"/>
            <c:bubble3D val="0"/>
            <c:spPr>
              <a:solidFill>
                <a:schemeClr val="accent6">
                  <a:lumMod val="60000"/>
                  <a:lumOff val="40000"/>
                </a:schemeClr>
              </a:solidFill>
              <a:ln w="6350">
                <a:noFill/>
              </a:ln>
              <a:effectLst/>
            </c:spPr>
            <c:extLst>
              <c:ext xmlns:c16="http://schemas.microsoft.com/office/drawing/2014/chart" uri="{C3380CC4-5D6E-409C-BE32-E72D297353CC}">
                <c16:uniqueId val="{0000204B-0635-4DDC-93D6-3B744CECD2B8}"/>
              </c:ext>
            </c:extLst>
          </c:dPt>
          <c:dPt>
            <c:idx val="4134"/>
            <c:bubble3D val="0"/>
            <c:spPr>
              <a:solidFill>
                <a:schemeClr val="accent1">
                  <a:lumMod val="50000"/>
                </a:schemeClr>
              </a:solidFill>
              <a:ln w="6350">
                <a:noFill/>
              </a:ln>
              <a:effectLst/>
            </c:spPr>
            <c:extLst>
              <c:ext xmlns:c16="http://schemas.microsoft.com/office/drawing/2014/chart" uri="{C3380CC4-5D6E-409C-BE32-E72D297353CC}">
                <c16:uniqueId val="{0000204D-0635-4DDC-93D6-3B744CECD2B8}"/>
              </c:ext>
            </c:extLst>
          </c:dPt>
          <c:dPt>
            <c:idx val="4135"/>
            <c:bubble3D val="0"/>
            <c:spPr>
              <a:solidFill>
                <a:schemeClr val="accent2">
                  <a:lumMod val="50000"/>
                </a:schemeClr>
              </a:solidFill>
              <a:ln w="6350">
                <a:noFill/>
              </a:ln>
              <a:effectLst/>
            </c:spPr>
            <c:extLst>
              <c:ext xmlns:c16="http://schemas.microsoft.com/office/drawing/2014/chart" uri="{C3380CC4-5D6E-409C-BE32-E72D297353CC}">
                <c16:uniqueId val="{0000204F-0635-4DDC-93D6-3B744CECD2B8}"/>
              </c:ext>
            </c:extLst>
          </c:dPt>
          <c:dPt>
            <c:idx val="4136"/>
            <c:bubble3D val="0"/>
            <c:spPr>
              <a:solidFill>
                <a:schemeClr val="accent3">
                  <a:lumMod val="50000"/>
                </a:schemeClr>
              </a:solidFill>
              <a:ln w="6350">
                <a:noFill/>
              </a:ln>
              <a:effectLst/>
            </c:spPr>
            <c:extLst>
              <c:ext xmlns:c16="http://schemas.microsoft.com/office/drawing/2014/chart" uri="{C3380CC4-5D6E-409C-BE32-E72D297353CC}">
                <c16:uniqueId val="{00002051-0635-4DDC-93D6-3B744CECD2B8}"/>
              </c:ext>
            </c:extLst>
          </c:dPt>
          <c:dPt>
            <c:idx val="4137"/>
            <c:bubble3D val="0"/>
            <c:spPr>
              <a:solidFill>
                <a:schemeClr val="accent4">
                  <a:lumMod val="50000"/>
                </a:schemeClr>
              </a:solidFill>
              <a:ln w="6350">
                <a:noFill/>
              </a:ln>
              <a:effectLst/>
            </c:spPr>
            <c:extLst>
              <c:ext xmlns:c16="http://schemas.microsoft.com/office/drawing/2014/chart" uri="{C3380CC4-5D6E-409C-BE32-E72D297353CC}">
                <c16:uniqueId val="{00002053-0635-4DDC-93D6-3B744CECD2B8}"/>
              </c:ext>
            </c:extLst>
          </c:dPt>
          <c:dPt>
            <c:idx val="4138"/>
            <c:bubble3D val="0"/>
            <c:spPr>
              <a:solidFill>
                <a:schemeClr val="accent5">
                  <a:lumMod val="50000"/>
                </a:schemeClr>
              </a:solidFill>
              <a:ln w="6350">
                <a:noFill/>
              </a:ln>
              <a:effectLst/>
            </c:spPr>
            <c:extLst>
              <c:ext xmlns:c16="http://schemas.microsoft.com/office/drawing/2014/chart" uri="{C3380CC4-5D6E-409C-BE32-E72D297353CC}">
                <c16:uniqueId val="{00002055-0635-4DDC-93D6-3B744CECD2B8}"/>
              </c:ext>
            </c:extLst>
          </c:dPt>
          <c:dPt>
            <c:idx val="4139"/>
            <c:bubble3D val="0"/>
            <c:spPr>
              <a:solidFill>
                <a:schemeClr val="accent6">
                  <a:lumMod val="50000"/>
                </a:schemeClr>
              </a:solidFill>
              <a:ln w="6350">
                <a:noFill/>
              </a:ln>
              <a:effectLst/>
            </c:spPr>
            <c:extLst>
              <c:ext xmlns:c16="http://schemas.microsoft.com/office/drawing/2014/chart" uri="{C3380CC4-5D6E-409C-BE32-E72D297353CC}">
                <c16:uniqueId val="{00002057-0635-4DDC-93D6-3B744CECD2B8}"/>
              </c:ext>
            </c:extLst>
          </c:dPt>
          <c:dPt>
            <c:idx val="4140"/>
            <c:bubble3D val="0"/>
            <c:spPr>
              <a:solidFill>
                <a:schemeClr val="accent1">
                  <a:lumMod val="70000"/>
                  <a:lumOff val="30000"/>
                </a:schemeClr>
              </a:solidFill>
              <a:ln w="6350">
                <a:noFill/>
              </a:ln>
              <a:effectLst/>
            </c:spPr>
            <c:extLst>
              <c:ext xmlns:c16="http://schemas.microsoft.com/office/drawing/2014/chart" uri="{C3380CC4-5D6E-409C-BE32-E72D297353CC}">
                <c16:uniqueId val="{00002059-0635-4DDC-93D6-3B744CECD2B8}"/>
              </c:ext>
            </c:extLst>
          </c:dPt>
          <c:dPt>
            <c:idx val="4141"/>
            <c:bubble3D val="0"/>
            <c:spPr>
              <a:solidFill>
                <a:schemeClr val="accent2">
                  <a:lumMod val="70000"/>
                  <a:lumOff val="30000"/>
                </a:schemeClr>
              </a:solidFill>
              <a:ln w="6350">
                <a:noFill/>
              </a:ln>
              <a:effectLst/>
            </c:spPr>
            <c:extLst>
              <c:ext xmlns:c16="http://schemas.microsoft.com/office/drawing/2014/chart" uri="{C3380CC4-5D6E-409C-BE32-E72D297353CC}">
                <c16:uniqueId val="{0000205B-0635-4DDC-93D6-3B744CECD2B8}"/>
              </c:ext>
            </c:extLst>
          </c:dPt>
          <c:dPt>
            <c:idx val="4142"/>
            <c:bubble3D val="0"/>
            <c:spPr>
              <a:solidFill>
                <a:schemeClr val="accent3">
                  <a:lumMod val="70000"/>
                  <a:lumOff val="30000"/>
                </a:schemeClr>
              </a:solidFill>
              <a:ln w="6350">
                <a:noFill/>
              </a:ln>
              <a:effectLst/>
            </c:spPr>
            <c:extLst>
              <c:ext xmlns:c16="http://schemas.microsoft.com/office/drawing/2014/chart" uri="{C3380CC4-5D6E-409C-BE32-E72D297353CC}">
                <c16:uniqueId val="{0000205D-0635-4DDC-93D6-3B744CECD2B8}"/>
              </c:ext>
            </c:extLst>
          </c:dPt>
          <c:dPt>
            <c:idx val="4143"/>
            <c:bubble3D val="0"/>
            <c:spPr>
              <a:solidFill>
                <a:schemeClr val="accent4">
                  <a:lumMod val="70000"/>
                  <a:lumOff val="30000"/>
                </a:schemeClr>
              </a:solidFill>
              <a:ln w="6350">
                <a:noFill/>
              </a:ln>
              <a:effectLst/>
            </c:spPr>
            <c:extLst>
              <c:ext xmlns:c16="http://schemas.microsoft.com/office/drawing/2014/chart" uri="{C3380CC4-5D6E-409C-BE32-E72D297353CC}">
                <c16:uniqueId val="{0000205F-0635-4DDC-93D6-3B744CECD2B8}"/>
              </c:ext>
            </c:extLst>
          </c:dPt>
          <c:dPt>
            <c:idx val="4144"/>
            <c:bubble3D val="0"/>
            <c:spPr>
              <a:solidFill>
                <a:schemeClr val="accent5">
                  <a:lumMod val="70000"/>
                  <a:lumOff val="30000"/>
                </a:schemeClr>
              </a:solidFill>
              <a:ln w="6350">
                <a:noFill/>
              </a:ln>
              <a:effectLst/>
            </c:spPr>
            <c:extLst>
              <c:ext xmlns:c16="http://schemas.microsoft.com/office/drawing/2014/chart" uri="{C3380CC4-5D6E-409C-BE32-E72D297353CC}">
                <c16:uniqueId val="{00002061-0635-4DDC-93D6-3B744CECD2B8}"/>
              </c:ext>
            </c:extLst>
          </c:dPt>
          <c:dPt>
            <c:idx val="4145"/>
            <c:bubble3D val="0"/>
            <c:spPr>
              <a:solidFill>
                <a:schemeClr val="accent6">
                  <a:lumMod val="70000"/>
                  <a:lumOff val="30000"/>
                </a:schemeClr>
              </a:solidFill>
              <a:ln w="6350">
                <a:noFill/>
              </a:ln>
              <a:effectLst/>
            </c:spPr>
            <c:extLst>
              <c:ext xmlns:c16="http://schemas.microsoft.com/office/drawing/2014/chart" uri="{C3380CC4-5D6E-409C-BE32-E72D297353CC}">
                <c16:uniqueId val="{00002063-0635-4DDC-93D6-3B744CECD2B8}"/>
              </c:ext>
            </c:extLst>
          </c:dPt>
          <c:dPt>
            <c:idx val="4146"/>
            <c:bubble3D val="0"/>
            <c:spPr>
              <a:solidFill>
                <a:schemeClr val="accent1">
                  <a:lumMod val="70000"/>
                </a:schemeClr>
              </a:solidFill>
              <a:ln w="6350">
                <a:noFill/>
              </a:ln>
              <a:effectLst/>
            </c:spPr>
            <c:extLst>
              <c:ext xmlns:c16="http://schemas.microsoft.com/office/drawing/2014/chart" uri="{C3380CC4-5D6E-409C-BE32-E72D297353CC}">
                <c16:uniqueId val="{00002065-0635-4DDC-93D6-3B744CECD2B8}"/>
              </c:ext>
            </c:extLst>
          </c:dPt>
          <c:dPt>
            <c:idx val="4147"/>
            <c:bubble3D val="0"/>
            <c:spPr>
              <a:solidFill>
                <a:schemeClr val="accent2">
                  <a:lumMod val="70000"/>
                </a:schemeClr>
              </a:solidFill>
              <a:ln w="6350">
                <a:noFill/>
              </a:ln>
              <a:effectLst/>
            </c:spPr>
            <c:extLst>
              <c:ext xmlns:c16="http://schemas.microsoft.com/office/drawing/2014/chart" uri="{C3380CC4-5D6E-409C-BE32-E72D297353CC}">
                <c16:uniqueId val="{00002067-0635-4DDC-93D6-3B744CECD2B8}"/>
              </c:ext>
            </c:extLst>
          </c:dPt>
          <c:dPt>
            <c:idx val="4148"/>
            <c:bubble3D val="0"/>
            <c:spPr>
              <a:solidFill>
                <a:schemeClr val="accent3">
                  <a:lumMod val="70000"/>
                </a:schemeClr>
              </a:solidFill>
              <a:ln w="6350">
                <a:noFill/>
              </a:ln>
              <a:effectLst/>
            </c:spPr>
            <c:extLst>
              <c:ext xmlns:c16="http://schemas.microsoft.com/office/drawing/2014/chart" uri="{C3380CC4-5D6E-409C-BE32-E72D297353CC}">
                <c16:uniqueId val="{00002069-0635-4DDC-93D6-3B744CECD2B8}"/>
              </c:ext>
            </c:extLst>
          </c:dPt>
          <c:dPt>
            <c:idx val="4149"/>
            <c:bubble3D val="0"/>
            <c:spPr>
              <a:solidFill>
                <a:schemeClr val="accent4">
                  <a:lumMod val="70000"/>
                </a:schemeClr>
              </a:solidFill>
              <a:ln w="6350">
                <a:noFill/>
              </a:ln>
              <a:effectLst/>
            </c:spPr>
            <c:extLst>
              <c:ext xmlns:c16="http://schemas.microsoft.com/office/drawing/2014/chart" uri="{C3380CC4-5D6E-409C-BE32-E72D297353CC}">
                <c16:uniqueId val="{0000206B-0635-4DDC-93D6-3B744CECD2B8}"/>
              </c:ext>
            </c:extLst>
          </c:dPt>
          <c:dPt>
            <c:idx val="4150"/>
            <c:bubble3D val="0"/>
            <c:spPr>
              <a:solidFill>
                <a:schemeClr val="accent5">
                  <a:lumMod val="70000"/>
                </a:schemeClr>
              </a:solidFill>
              <a:ln w="6350">
                <a:noFill/>
              </a:ln>
              <a:effectLst/>
            </c:spPr>
            <c:extLst>
              <c:ext xmlns:c16="http://schemas.microsoft.com/office/drawing/2014/chart" uri="{C3380CC4-5D6E-409C-BE32-E72D297353CC}">
                <c16:uniqueId val="{0000206D-0635-4DDC-93D6-3B744CECD2B8}"/>
              </c:ext>
            </c:extLst>
          </c:dPt>
          <c:dPt>
            <c:idx val="4151"/>
            <c:bubble3D val="0"/>
            <c:spPr>
              <a:solidFill>
                <a:schemeClr val="accent6">
                  <a:lumMod val="70000"/>
                </a:schemeClr>
              </a:solidFill>
              <a:ln w="6350">
                <a:noFill/>
              </a:ln>
              <a:effectLst/>
            </c:spPr>
            <c:extLst>
              <c:ext xmlns:c16="http://schemas.microsoft.com/office/drawing/2014/chart" uri="{C3380CC4-5D6E-409C-BE32-E72D297353CC}">
                <c16:uniqueId val="{0000206F-0635-4DDC-93D6-3B744CECD2B8}"/>
              </c:ext>
            </c:extLst>
          </c:dPt>
          <c:dPt>
            <c:idx val="4152"/>
            <c:bubble3D val="0"/>
            <c:spPr>
              <a:solidFill>
                <a:schemeClr val="accent1">
                  <a:lumMod val="50000"/>
                  <a:lumOff val="50000"/>
                </a:schemeClr>
              </a:solidFill>
              <a:ln w="6350">
                <a:noFill/>
              </a:ln>
              <a:effectLst/>
            </c:spPr>
            <c:extLst>
              <c:ext xmlns:c16="http://schemas.microsoft.com/office/drawing/2014/chart" uri="{C3380CC4-5D6E-409C-BE32-E72D297353CC}">
                <c16:uniqueId val="{00002071-0635-4DDC-93D6-3B744CECD2B8}"/>
              </c:ext>
            </c:extLst>
          </c:dPt>
          <c:dPt>
            <c:idx val="4153"/>
            <c:bubble3D val="0"/>
            <c:spPr>
              <a:solidFill>
                <a:schemeClr val="accent2">
                  <a:lumMod val="50000"/>
                  <a:lumOff val="50000"/>
                </a:schemeClr>
              </a:solidFill>
              <a:ln w="6350">
                <a:noFill/>
              </a:ln>
              <a:effectLst/>
            </c:spPr>
            <c:extLst>
              <c:ext xmlns:c16="http://schemas.microsoft.com/office/drawing/2014/chart" uri="{C3380CC4-5D6E-409C-BE32-E72D297353CC}">
                <c16:uniqueId val="{00002073-0635-4DDC-93D6-3B744CECD2B8}"/>
              </c:ext>
            </c:extLst>
          </c:dPt>
          <c:dPt>
            <c:idx val="4154"/>
            <c:bubble3D val="0"/>
            <c:spPr>
              <a:solidFill>
                <a:schemeClr val="accent3">
                  <a:lumMod val="50000"/>
                  <a:lumOff val="50000"/>
                </a:schemeClr>
              </a:solidFill>
              <a:ln w="6350">
                <a:noFill/>
              </a:ln>
              <a:effectLst/>
            </c:spPr>
            <c:extLst>
              <c:ext xmlns:c16="http://schemas.microsoft.com/office/drawing/2014/chart" uri="{C3380CC4-5D6E-409C-BE32-E72D297353CC}">
                <c16:uniqueId val="{00002075-0635-4DDC-93D6-3B744CECD2B8}"/>
              </c:ext>
            </c:extLst>
          </c:dPt>
          <c:dPt>
            <c:idx val="4155"/>
            <c:bubble3D val="0"/>
            <c:spPr>
              <a:solidFill>
                <a:schemeClr val="accent4">
                  <a:lumMod val="50000"/>
                  <a:lumOff val="50000"/>
                </a:schemeClr>
              </a:solidFill>
              <a:ln w="6350">
                <a:noFill/>
              </a:ln>
              <a:effectLst/>
            </c:spPr>
            <c:extLst>
              <c:ext xmlns:c16="http://schemas.microsoft.com/office/drawing/2014/chart" uri="{C3380CC4-5D6E-409C-BE32-E72D297353CC}">
                <c16:uniqueId val="{00002077-0635-4DDC-93D6-3B744CECD2B8}"/>
              </c:ext>
            </c:extLst>
          </c:dPt>
          <c:dPt>
            <c:idx val="4156"/>
            <c:bubble3D val="0"/>
            <c:spPr>
              <a:solidFill>
                <a:schemeClr val="accent5">
                  <a:lumMod val="50000"/>
                  <a:lumOff val="50000"/>
                </a:schemeClr>
              </a:solidFill>
              <a:ln w="6350">
                <a:noFill/>
              </a:ln>
              <a:effectLst/>
            </c:spPr>
            <c:extLst>
              <c:ext xmlns:c16="http://schemas.microsoft.com/office/drawing/2014/chart" uri="{C3380CC4-5D6E-409C-BE32-E72D297353CC}">
                <c16:uniqueId val="{00002079-0635-4DDC-93D6-3B744CECD2B8}"/>
              </c:ext>
            </c:extLst>
          </c:dPt>
          <c:dPt>
            <c:idx val="4157"/>
            <c:bubble3D val="0"/>
            <c:spPr>
              <a:solidFill>
                <a:schemeClr val="accent6">
                  <a:lumMod val="50000"/>
                  <a:lumOff val="50000"/>
                </a:schemeClr>
              </a:solidFill>
              <a:ln w="6350">
                <a:noFill/>
              </a:ln>
              <a:effectLst/>
            </c:spPr>
            <c:extLst>
              <c:ext xmlns:c16="http://schemas.microsoft.com/office/drawing/2014/chart" uri="{C3380CC4-5D6E-409C-BE32-E72D297353CC}">
                <c16:uniqueId val="{0000207B-0635-4DDC-93D6-3B744CECD2B8}"/>
              </c:ext>
            </c:extLst>
          </c:dPt>
          <c:dPt>
            <c:idx val="4158"/>
            <c:bubble3D val="0"/>
            <c:spPr>
              <a:solidFill>
                <a:schemeClr val="accent1"/>
              </a:solidFill>
              <a:ln w="6350">
                <a:noFill/>
              </a:ln>
              <a:effectLst/>
            </c:spPr>
            <c:extLst>
              <c:ext xmlns:c16="http://schemas.microsoft.com/office/drawing/2014/chart" uri="{C3380CC4-5D6E-409C-BE32-E72D297353CC}">
                <c16:uniqueId val="{0000207D-0635-4DDC-93D6-3B744CECD2B8}"/>
              </c:ext>
            </c:extLst>
          </c:dPt>
          <c:dPt>
            <c:idx val="4159"/>
            <c:bubble3D val="0"/>
            <c:spPr>
              <a:solidFill>
                <a:schemeClr val="accent2"/>
              </a:solidFill>
              <a:ln w="6350">
                <a:noFill/>
              </a:ln>
              <a:effectLst/>
            </c:spPr>
            <c:extLst>
              <c:ext xmlns:c16="http://schemas.microsoft.com/office/drawing/2014/chart" uri="{C3380CC4-5D6E-409C-BE32-E72D297353CC}">
                <c16:uniqueId val="{0000207F-0635-4DDC-93D6-3B744CECD2B8}"/>
              </c:ext>
            </c:extLst>
          </c:dPt>
          <c:dPt>
            <c:idx val="4160"/>
            <c:bubble3D val="0"/>
            <c:spPr>
              <a:solidFill>
                <a:schemeClr val="accent3"/>
              </a:solidFill>
              <a:ln w="6350">
                <a:noFill/>
              </a:ln>
              <a:effectLst/>
            </c:spPr>
            <c:extLst>
              <c:ext xmlns:c16="http://schemas.microsoft.com/office/drawing/2014/chart" uri="{C3380CC4-5D6E-409C-BE32-E72D297353CC}">
                <c16:uniqueId val="{00002081-0635-4DDC-93D6-3B744CECD2B8}"/>
              </c:ext>
            </c:extLst>
          </c:dPt>
          <c:dPt>
            <c:idx val="4161"/>
            <c:bubble3D val="0"/>
            <c:spPr>
              <a:solidFill>
                <a:schemeClr val="accent4"/>
              </a:solidFill>
              <a:ln w="6350">
                <a:noFill/>
              </a:ln>
              <a:effectLst/>
            </c:spPr>
            <c:extLst>
              <c:ext xmlns:c16="http://schemas.microsoft.com/office/drawing/2014/chart" uri="{C3380CC4-5D6E-409C-BE32-E72D297353CC}">
                <c16:uniqueId val="{00002083-0635-4DDC-93D6-3B744CECD2B8}"/>
              </c:ext>
            </c:extLst>
          </c:dPt>
          <c:dPt>
            <c:idx val="4162"/>
            <c:bubble3D val="0"/>
            <c:spPr>
              <a:solidFill>
                <a:schemeClr val="accent5"/>
              </a:solidFill>
              <a:ln w="6350">
                <a:noFill/>
              </a:ln>
              <a:effectLst/>
            </c:spPr>
            <c:extLst>
              <c:ext xmlns:c16="http://schemas.microsoft.com/office/drawing/2014/chart" uri="{C3380CC4-5D6E-409C-BE32-E72D297353CC}">
                <c16:uniqueId val="{00002085-0635-4DDC-93D6-3B744CECD2B8}"/>
              </c:ext>
            </c:extLst>
          </c:dPt>
          <c:dPt>
            <c:idx val="4163"/>
            <c:bubble3D val="0"/>
            <c:spPr>
              <a:solidFill>
                <a:schemeClr val="accent6"/>
              </a:solidFill>
              <a:ln w="6350">
                <a:noFill/>
              </a:ln>
              <a:effectLst/>
            </c:spPr>
            <c:extLst>
              <c:ext xmlns:c16="http://schemas.microsoft.com/office/drawing/2014/chart" uri="{C3380CC4-5D6E-409C-BE32-E72D297353CC}">
                <c16:uniqueId val="{00002087-0635-4DDC-93D6-3B744CECD2B8}"/>
              </c:ext>
            </c:extLst>
          </c:dPt>
          <c:dPt>
            <c:idx val="4164"/>
            <c:bubble3D val="0"/>
            <c:spPr>
              <a:solidFill>
                <a:schemeClr val="accent1">
                  <a:lumMod val="60000"/>
                </a:schemeClr>
              </a:solidFill>
              <a:ln w="6350">
                <a:noFill/>
              </a:ln>
              <a:effectLst/>
            </c:spPr>
            <c:extLst>
              <c:ext xmlns:c16="http://schemas.microsoft.com/office/drawing/2014/chart" uri="{C3380CC4-5D6E-409C-BE32-E72D297353CC}">
                <c16:uniqueId val="{00002089-0635-4DDC-93D6-3B744CECD2B8}"/>
              </c:ext>
            </c:extLst>
          </c:dPt>
          <c:dPt>
            <c:idx val="4165"/>
            <c:bubble3D val="0"/>
            <c:spPr>
              <a:solidFill>
                <a:schemeClr val="accent2">
                  <a:lumMod val="60000"/>
                </a:schemeClr>
              </a:solidFill>
              <a:ln w="6350">
                <a:noFill/>
              </a:ln>
              <a:effectLst/>
            </c:spPr>
            <c:extLst>
              <c:ext xmlns:c16="http://schemas.microsoft.com/office/drawing/2014/chart" uri="{C3380CC4-5D6E-409C-BE32-E72D297353CC}">
                <c16:uniqueId val="{0000208B-0635-4DDC-93D6-3B744CECD2B8}"/>
              </c:ext>
            </c:extLst>
          </c:dPt>
          <c:dPt>
            <c:idx val="4166"/>
            <c:bubble3D val="0"/>
            <c:spPr>
              <a:solidFill>
                <a:schemeClr val="accent3">
                  <a:lumMod val="60000"/>
                </a:schemeClr>
              </a:solidFill>
              <a:ln w="6350">
                <a:noFill/>
              </a:ln>
              <a:effectLst/>
            </c:spPr>
            <c:extLst>
              <c:ext xmlns:c16="http://schemas.microsoft.com/office/drawing/2014/chart" uri="{C3380CC4-5D6E-409C-BE32-E72D297353CC}">
                <c16:uniqueId val="{0000208D-0635-4DDC-93D6-3B744CECD2B8}"/>
              </c:ext>
            </c:extLst>
          </c:dPt>
          <c:dPt>
            <c:idx val="4167"/>
            <c:bubble3D val="0"/>
            <c:spPr>
              <a:solidFill>
                <a:schemeClr val="accent4">
                  <a:lumMod val="60000"/>
                </a:schemeClr>
              </a:solidFill>
              <a:ln w="6350">
                <a:noFill/>
              </a:ln>
              <a:effectLst/>
            </c:spPr>
            <c:extLst>
              <c:ext xmlns:c16="http://schemas.microsoft.com/office/drawing/2014/chart" uri="{C3380CC4-5D6E-409C-BE32-E72D297353CC}">
                <c16:uniqueId val="{0000208F-0635-4DDC-93D6-3B744CECD2B8}"/>
              </c:ext>
            </c:extLst>
          </c:dPt>
          <c:dPt>
            <c:idx val="4168"/>
            <c:bubble3D val="0"/>
            <c:spPr>
              <a:solidFill>
                <a:schemeClr val="accent5">
                  <a:lumMod val="60000"/>
                </a:schemeClr>
              </a:solidFill>
              <a:ln w="6350">
                <a:noFill/>
              </a:ln>
              <a:effectLst/>
            </c:spPr>
            <c:extLst>
              <c:ext xmlns:c16="http://schemas.microsoft.com/office/drawing/2014/chart" uri="{C3380CC4-5D6E-409C-BE32-E72D297353CC}">
                <c16:uniqueId val="{00002091-0635-4DDC-93D6-3B744CECD2B8}"/>
              </c:ext>
            </c:extLst>
          </c:dPt>
          <c:dPt>
            <c:idx val="4169"/>
            <c:bubble3D val="0"/>
            <c:spPr>
              <a:solidFill>
                <a:schemeClr val="accent6">
                  <a:lumMod val="60000"/>
                </a:schemeClr>
              </a:solidFill>
              <a:ln w="6350">
                <a:noFill/>
              </a:ln>
              <a:effectLst/>
            </c:spPr>
            <c:extLst>
              <c:ext xmlns:c16="http://schemas.microsoft.com/office/drawing/2014/chart" uri="{C3380CC4-5D6E-409C-BE32-E72D297353CC}">
                <c16:uniqueId val="{00002093-0635-4DDC-93D6-3B744CECD2B8}"/>
              </c:ext>
            </c:extLst>
          </c:dPt>
          <c:dPt>
            <c:idx val="4170"/>
            <c:bubble3D val="0"/>
            <c:spPr>
              <a:solidFill>
                <a:schemeClr val="accent1">
                  <a:lumMod val="80000"/>
                  <a:lumOff val="20000"/>
                </a:schemeClr>
              </a:solidFill>
              <a:ln w="6350">
                <a:noFill/>
              </a:ln>
              <a:effectLst/>
            </c:spPr>
            <c:extLst>
              <c:ext xmlns:c16="http://schemas.microsoft.com/office/drawing/2014/chart" uri="{C3380CC4-5D6E-409C-BE32-E72D297353CC}">
                <c16:uniqueId val="{00002095-0635-4DDC-93D6-3B744CECD2B8}"/>
              </c:ext>
            </c:extLst>
          </c:dPt>
          <c:dPt>
            <c:idx val="4171"/>
            <c:bubble3D val="0"/>
            <c:spPr>
              <a:solidFill>
                <a:schemeClr val="accent2">
                  <a:lumMod val="80000"/>
                  <a:lumOff val="20000"/>
                </a:schemeClr>
              </a:solidFill>
              <a:ln w="6350">
                <a:noFill/>
              </a:ln>
              <a:effectLst/>
            </c:spPr>
            <c:extLst>
              <c:ext xmlns:c16="http://schemas.microsoft.com/office/drawing/2014/chart" uri="{C3380CC4-5D6E-409C-BE32-E72D297353CC}">
                <c16:uniqueId val="{00002097-0635-4DDC-93D6-3B744CECD2B8}"/>
              </c:ext>
            </c:extLst>
          </c:dPt>
          <c:dPt>
            <c:idx val="4172"/>
            <c:bubble3D val="0"/>
            <c:spPr>
              <a:solidFill>
                <a:schemeClr val="accent3">
                  <a:lumMod val="80000"/>
                  <a:lumOff val="20000"/>
                </a:schemeClr>
              </a:solidFill>
              <a:ln w="6350">
                <a:noFill/>
              </a:ln>
              <a:effectLst/>
            </c:spPr>
            <c:extLst>
              <c:ext xmlns:c16="http://schemas.microsoft.com/office/drawing/2014/chart" uri="{C3380CC4-5D6E-409C-BE32-E72D297353CC}">
                <c16:uniqueId val="{00002099-0635-4DDC-93D6-3B744CECD2B8}"/>
              </c:ext>
            </c:extLst>
          </c:dPt>
          <c:dPt>
            <c:idx val="4173"/>
            <c:bubble3D val="0"/>
            <c:spPr>
              <a:solidFill>
                <a:schemeClr val="accent4">
                  <a:lumMod val="80000"/>
                  <a:lumOff val="20000"/>
                </a:schemeClr>
              </a:solidFill>
              <a:ln w="6350">
                <a:noFill/>
              </a:ln>
              <a:effectLst/>
            </c:spPr>
            <c:extLst>
              <c:ext xmlns:c16="http://schemas.microsoft.com/office/drawing/2014/chart" uri="{C3380CC4-5D6E-409C-BE32-E72D297353CC}">
                <c16:uniqueId val="{0000209B-0635-4DDC-93D6-3B744CECD2B8}"/>
              </c:ext>
            </c:extLst>
          </c:dPt>
          <c:dPt>
            <c:idx val="4174"/>
            <c:bubble3D val="0"/>
            <c:spPr>
              <a:solidFill>
                <a:schemeClr val="accent5">
                  <a:lumMod val="80000"/>
                  <a:lumOff val="20000"/>
                </a:schemeClr>
              </a:solidFill>
              <a:ln w="6350">
                <a:noFill/>
              </a:ln>
              <a:effectLst/>
            </c:spPr>
            <c:extLst>
              <c:ext xmlns:c16="http://schemas.microsoft.com/office/drawing/2014/chart" uri="{C3380CC4-5D6E-409C-BE32-E72D297353CC}">
                <c16:uniqueId val="{0000209D-0635-4DDC-93D6-3B744CECD2B8}"/>
              </c:ext>
            </c:extLst>
          </c:dPt>
          <c:dPt>
            <c:idx val="4175"/>
            <c:bubble3D val="0"/>
            <c:spPr>
              <a:solidFill>
                <a:schemeClr val="accent6">
                  <a:lumMod val="80000"/>
                  <a:lumOff val="20000"/>
                </a:schemeClr>
              </a:solidFill>
              <a:ln w="6350">
                <a:noFill/>
              </a:ln>
              <a:effectLst/>
            </c:spPr>
            <c:extLst>
              <c:ext xmlns:c16="http://schemas.microsoft.com/office/drawing/2014/chart" uri="{C3380CC4-5D6E-409C-BE32-E72D297353CC}">
                <c16:uniqueId val="{0000209F-0635-4DDC-93D6-3B744CECD2B8}"/>
              </c:ext>
            </c:extLst>
          </c:dPt>
          <c:dPt>
            <c:idx val="4176"/>
            <c:bubble3D val="0"/>
            <c:spPr>
              <a:solidFill>
                <a:schemeClr val="accent1">
                  <a:lumMod val="80000"/>
                </a:schemeClr>
              </a:solidFill>
              <a:ln w="6350">
                <a:noFill/>
              </a:ln>
              <a:effectLst/>
            </c:spPr>
            <c:extLst>
              <c:ext xmlns:c16="http://schemas.microsoft.com/office/drawing/2014/chart" uri="{C3380CC4-5D6E-409C-BE32-E72D297353CC}">
                <c16:uniqueId val="{000020A1-0635-4DDC-93D6-3B744CECD2B8}"/>
              </c:ext>
            </c:extLst>
          </c:dPt>
          <c:dPt>
            <c:idx val="4177"/>
            <c:bubble3D val="0"/>
            <c:spPr>
              <a:solidFill>
                <a:schemeClr val="accent2">
                  <a:lumMod val="80000"/>
                </a:schemeClr>
              </a:solidFill>
              <a:ln w="6350">
                <a:noFill/>
              </a:ln>
              <a:effectLst/>
            </c:spPr>
            <c:extLst>
              <c:ext xmlns:c16="http://schemas.microsoft.com/office/drawing/2014/chart" uri="{C3380CC4-5D6E-409C-BE32-E72D297353CC}">
                <c16:uniqueId val="{000020A3-0635-4DDC-93D6-3B744CECD2B8}"/>
              </c:ext>
            </c:extLst>
          </c:dPt>
          <c:dPt>
            <c:idx val="4178"/>
            <c:bubble3D val="0"/>
            <c:spPr>
              <a:solidFill>
                <a:schemeClr val="accent3">
                  <a:lumMod val="80000"/>
                </a:schemeClr>
              </a:solidFill>
              <a:ln w="6350">
                <a:noFill/>
              </a:ln>
              <a:effectLst/>
            </c:spPr>
            <c:extLst>
              <c:ext xmlns:c16="http://schemas.microsoft.com/office/drawing/2014/chart" uri="{C3380CC4-5D6E-409C-BE32-E72D297353CC}">
                <c16:uniqueId val="{000020A5-0635-4DDC-93D6-3B744CECD2B8}"/>
              </c:ext>
            </c:extLst>
          </c:dPt>
          <c:dPt>
            <c:idx val="4179"/>
            <c:bubble3D val="0"/>
            <c:spPr>
              <a:solidFill>
                <a:schemeClr val="accent4">
                  <a:lumMod val="80000"/>
                </a:schemeClr>
              </a:solidFill>
              <a:ln w="6350">
                <a:noFill/>
              </a:ln>
              <a:effectLst/>
            </c:spPr>
            <c:extLst>
              <c:ext xmlns:c16="http://schemas.microsoft.com/office/drawing/2014/chart" uri="{C3380CC4-5D6E-409C-BE32-E72D297353CC}">
                <c16:uniqueId val="{000020A7-0635-4DDC-93D6-3B744CECD2B8}"/>
              </c:ext>
            </c:extLst>
          </c:dPt>
          <c:dPt>
            <c:idx val="4180"/>
            <c:bubble3D val="0"/>
            <c:spPr>
              <a:solidFill>
                <a:schemeClr val="accent5">
                  <a:lumMod val="80000"/>
                </a:schemeClr>
              </a:solidFill>
              <a:ln w="6350">
                <a:noFill/>
              </a:ln>
              <a:effectLst/>
            </c:spPr>
            <c:extLst>
              <c:ext xmlns:c16="http://schemas.microsoft.com/office/drawing/2014/chart" uri="{C3380CC4-5D6E-409C-BE32-E72D297353CC}">
                <c16:uniqueId val="{000020A9-0635-4DDC-93D6-3B744CECD2B8}"/>
              </c:ext>
            </c:extLst>
          </c:dPt>
          <c:dPt>
            <c:idx val="4181"/>
            <c:bubble3D val="0"/>
            <c:spPr>
              <a:solidFill>
                <a:schemeClr val="accent6">
                  <a:lumMod val="80000"/>
                </a:schemeClr>
              </a:solidFill>
              <a:ln w="6350">
                <a:noFill/>
              </a:ln>
              <a:effectLst/>
            </c:spPr>
            <c:extLst>
              <c:ext xmlns:c16="http://schemas.microsoft.com/office/drawing/2014/chart" uri="{C3380CC4-5D6E-409C-BE32-E72D297353CC}">
                <c16:uniqueId val="{000020AB-0635-4DDC-93D6-3B744CECD2B8}"/>
              </c:ext>
            </c:extLst>
          </c:dPt>
          <c:dPt>
            <c:idx val="4182"/>
            <c:bubble3D val="0"/>
            <c:spPr>
              <a:solidFill>
                <a:schemeClr val="accent1">
                  <a:lumMod val="60000"/>
                  <a:lumOff val="40000"/>
                </a:schemeClr>
              </a:solidFill>
              <a:ln w="6350">
                <a:noFill/>
              </a:ln>
              <a:effectLst/>
            </c:spPr>
            <c:extLst>
              <c:ext xmlns:c16="http://schemas.microsoft.com/office/drawing/2014/chart" uri="{C3380CC4-5D6E-409C-BE32-E72D297353CC}">
                <c16:uniqueId val="{000020AD-0635-4DDC-93D6-3B744CECD2B8}"/>
              </c:ext>
            </c:extLst>
          </c:dPt>
          <c:dPt>
            <c:idx val="4183"/>
            <c:bubble3D val="0"/>
            <c:spPr>
              <a:solidFill>
                <a:schemeClr val="accent2">
                  <a:lumMod val="60000"/>
                  <a:lumOff val="40000"/>
                </a:schemeClr>
              </a:solidFill>
              <a:ln w="6350">
                <a:noFill/>
              </a:ln>
              <a:effectLst/>
            </c:spPr>
            <c:extLst>
              <c:ext xmlns:c16="http://schemas.microsoft.com/office/drawing/2014/chart" uri="{C3380CC4-5D6E-409C-BE32-E72D297353CC}">
                <c16:uniqueId val="{000020AF-0635-4DDC-93D6-3B744CECD2B8}"/>
              </c:ext>
            </c:extLst>
          </c:dPt>
          <c:dPt>
            <c:idx val="4184"/>
            <c:bubble3D val="0"/>
            <c:spPr>
              <a:solidFill>
                <a:schemeClr val="accent3">
                  <a:lumMod val="60000"/>
                  <a:lumOff val="40000"/>
                </a:schemeClr>
              </a:solidFill>
              <a:ln w="6350">
                <a:noFill/>
              </a:ln>
              <a:effectLst/>
            </c:spPr>
            <c:extLst>
              <c:ext xmlns:c16="http://schemas.microsoft.com/office/drawing/2014/chart" uri="{C3380CC4-5D6E-409C-BE32-E72D297353CC}">
                <c16:uniqueId val="{000020B1-0635-4DDC-93D6-3B744CECD2B8}"/>
              </c:ext>
            </c:extLst>
          </c:dPt>
          <c:dPt>
            <c:idx val="4185"/>
            <c:bubble3D val="0"/>
            <c:spPr>
              <a:solidFill>
                <a:schemeClr val="accent4">
                  <a:lumMod val="60000"/>
                  <a:lumOff val="40000"/>
                </a:schemeClr>
              </a:solidFill>
              <a:ln w="6350">
                <a:noFill/>
              </a:ln>
              <a:effectLst/>
            </c:spPr>
            <c:extLst>
              <c:ext xmlns:c16="http://schemas.microsoft.com/office/drawing/2014/chart" uri="{C3380CC4-5D6E-409C-BE32-E72D297353CC}">
                <c16:uniqueId val="{000020B3-0635-4DDC-93D6-3B744CECD2B8}"/>
              </c:ext>
            </c:extLst>
          </c:dPt>
          <c:dPt>
            <c:idx val="4186"/>
            <c:bubble3D val="0"/>
            <c:spPr>
              <a:solidFill>
                <a:schemeClr val="accent5">
                  <a:lumMod val="60000"/>
                  <a:lumOff val="40000"/>
                </a:schemeClr>
              </a:solidFill>
              <a:ln w="6350">
                <a:noFill/>
              </a:ln>
              <a:effectLst/>
            </c:spPr>
            <c:extLst>
              <c:ext xmlns:c16="http://schemas.microsoft.com/office/drawing/2014/chart" uri="{C3380CC4-5D6E-409C-BE32-E72D297353CC}">
                <c16:uniqueId val="{000020B5-0635-4DDC-93D6-3B744CECD2B8}"/>
              </c:ext>
            </c:extLst>
          </c:dPt>
          <c:dPt>
            <c:idx val="4187"/>
            <c:bubble3D val="0"/>
            <c:spPr>
              <a:solidFill>
                <a:schemeClr val="accent6">
                  <a:lumMod val="60000"/>
                  <a:lumOff val="40000"/>
                </a:schemeClr>
              </a:solidFill>
              <a:ln w="6350">
                <a:noFill/>
              </a:ln>
              <a:effectLst/>
            </c:spPr>
            <c:extLst>
              <c:ext xmlns:c16="http://schemas.microsoft.com/office/drawing/2014/chart" uri="{C3380CC4-5D6E-409C-BE32-E72D297353CC}">
                <c16:uniqueId val="{000020B7-0635-4DDC-93D6-3B744CECD2B8}"/>
              </c:ext>
            </c:extLst>
          </c:dPt>
          <c:dPt>
            <c:idx val="4188"/>
            <c:bubble3D val="0"/>
            <c:spPr>
              <a:solidFill>
                <a:schemeClr val="accent1">
                  <a:lumMod val="50000"/>
                </a:schemeClr>
              </a:solidFill>
              <a:ln w="6350">
                <a:noFill/>
              </a:ln>
              <a:effectLst/>
            </c:spPr>
            <c:extLst>
              <c:ext xmlns:c16="http://schemas.microsoft.com/office/drawing/2014/chart" uri="{C3380CC4-5D6E-409C-BE32-E72D297353CC}">
                <c16:uniqueId val="{000020B9-0635-4DDC-93D6-3B744CECD2B8}"/>
              </c:ext>
            </c:extLst>
          </c:dPt>
          <c:dPt>
            <c:idx val="4189"/>
            <c:bubble3D val="0"/>
            <c:spPr>
              <a:solidFill>
                <a:schemeClr val="accent2">
                  <a:lumMod val="50000"/>
                </a:schemeClr>
              </a:solidFill>
              <a:ln w="6350">
                <a:noFill/>
              </a:ln>
              <a:effectLst/>
            </c:spPr>
            <c:extLst>
              <c:ext xmlns:c16="http://schemas.microsoft.com/office/drawing/2014/chart" uri="{C3380CC4-5D6E-409C-BE32-E72D297353CC}">
                <c16:uniqueId val="{000020BB-0635-4DDC-93D6-3B744CECD2B8}"/>
              </c:ext>
            </c:extLst>
          </c:dPt>
          <c:dPt>
            <c:idx val="4190"/>
            <c:bubble3D val="0"/>
            <c:spPr>
              <a:solidFill>
                <a:schemeClr val="accent3">
                  <a:lumMod val="50000"/>
                </a:schemeClr>
              </a:solidFill>
              <a:ln w="6350">
                <a:noFill/>
              </a:ln>
              <a:effectLst/>
            </c:spPr>
            <c:extLst>
              <c:ext xmlns:c16="http://schemas.microsoft.com/office/drawing/2014/chart" uri="{C3380CC4-5D6E-409C-BE32-E72D297353CC}">
                <c16:uniqueId val="{000020BD-0635-4DDC-93D6-3B744CECD2B8}"/>
              </c:ext>
            </c:extLst>
          </c:dPt>
          <c:dPt>
            <c:idx val="4191"/>
            <c:bubble3D val="0"/>
            <c:spPr>
              <a:solidFill>
                <a:schemeClr val="accent4">
                  <a:lumMod val="50000"/>
                </a:schemeClr>
              </a:solidFill>
              <a:ln w="6350">
                <a:noFill/>
              </a:ln>
              <a:effectLst/>
            </c:spPr>
            <c:extLst>
              <c:ext xmlns:c16="http://schemas.microsoft.com/office/drawing/2014/chart" uri="{C3380CC4-5D6E-409C-BE32-E72D297353CC}">
                <c16:uniqueId val="{000020BF-0635-4DDC-93D6-3B744CECD2B8}"/>
              </c:ext>
            </c:extLst>
          </c:dPt>
          <c:dPt>
            <c:idx val="4192"/>
            <c:bubble3D val="0"/>
            <c:spPr>
              <a:solidFill>
                <a:schemeClr val="accent5">
                  <a:lumMod val="50000"/>
                </a:schemeClr>
              </a:solidFill>
              <a:ln w="6350">
                <a:noFill/>
              </a:ln>
              <a:effectLst/>
            </c:spPr>
            <c:extLst>
              <c:ext xmlns:c16="http://schemas.microsoft.com/office/drawing/2014/chart" uri="{C3380CC4-5D6E-409C-BE32-E72D297353CC}">
                <c16:uniqueId val="{000020C1-0635-4DDC-93D6-3B744CECD2B8}"/>
              </c:ext>
            </c:extLst>
          </c:dPt>
          <c:dPt>
            <c:idx val="4193"/>
            <c:bubble3D val="0"/>
            <c:spPr>
              <a:solidFill>
                <a:schemeClr val="accent6">
                  <a:lumMod val="50000"/>
                </a:schemeClr>
              </a:solidFill>
              <a:ln w="6350">
                <a:noFill/>
              </a:ln>
              <a:effectLst/>
            </c:spPr>
            <c:extLst>
              <c:ext xmlns:c16="http://schemas.microsoft.com/office/drawing/2014/chart" uri="{C3380CC4-5D6E-409C-BE32-E72D297353CC}">
                <c16:uniqueId val="{000020C3-0635-4DDC-93D6-3B744CECD2B8}"/>
              </c:ext>
            </c:extLst>
          </c:dPt>
          <c:dPt>
            <c:idx val="4194"/>
            <c:bubble3D val="0"/>
            <c:spPr>
              <a:solidFill>
                <a:schemeClr val="accent1">
                  <a:lumMod val="70000"/>
                  <a:lumOff val="30000"/>
                </a:schemeClr>
              </a:solidFill>
              <a:ln w="6350">
                <a:noFill/>
              </a:ln>
              <a:effectLst/>
            </c:spPr>
            <c:extLst>
              <c:ext xmlns:c16="http://schemas.microsoft.com/office/drawing/2014/chart" uri="{C3380CC4-5D6E-409C-BE32-E72D297353CC}">
                <c16:uniqueId val="{000020C5-0635-4DDC-93D6-3B744CECD2B8}"/>
              </c:ext>
            </c:extLst>
          </c:dPt>
          <c:dPt>
            <c:idx val="4195"/>
            <c:bubble3D val="0"/>
            <c:spPr>
              <a:solidFill>
                <a:schemeClr val="accent2">
                  <a:lumMod val="70000"/>
                  <a:lumOff val="30000"/>
                </a:schemeClr>
              </a:solidFill>
              <a:ln w="6350">
                <a:noFill/>
              </a:ln>
              <a:effectLst/>
            </c:spPr>
            <c:extLst>
              <c:ext xmlns:c16="http://schemas.microsoft.com/office/drawing/2014/chart" uri="{C3380CC4-5D6E-409C-BE32-E72D297353CC}">
                <c16:uniqueId val="{000020C7-0635-4DDC-93D6-3B744CECD2B8}"/>
              </c:ext>
            </c:extLst>
          </c:dPt>
          <c:dPt>
            <c:idx val="4196"/>
            <c:bubble3D val="0"/>
            <c:spPr>
              <a:solidFill>
                <a:schemeClr val="accent3">
                  <a:lumMod val="70000"/>
                  <a:lumOff val="30000"/>
                </a:schemeClr>
              </a:solidFill>
              <a:ln w="6350">
                <a:noFill/>
              </a:ln>
              <a:effectLst/>
            </c:spPr>
            <c:extLst>
              <c:ext xmlns:c16="http://schemas.microsoft.com/office/drawing/2014/chart" uri="{C3380CC4-5D6E-409C-BE32-E72D297353CC}">
                <c16:uniqueId val="{000020C9-0635-4DDC-93D6-3B744CECD2B8}"/>
              </c:ext>
            </c:extLst>
          </c:dPt>
          <c:dPt>
            <c:idx val="4197"/>
            <c:bubble3D val="0"/>
            <c:spPr>
              <a:solidFill>
                <a:schemeClr val="accent4">
                  <a:lumMod val="70000"/>
                  <a:lumOff val="30000"/>
                </a:schemeClr>
              </a:solidFill>
              <a:ln w="6350">
                <a:noFill/>
              </a:ln>
              <a:effectLst/>
            </c:spPr>
            <c:extLst>
              <c:ext xmlns:c16="http://schemas.microsoft.com/office/drawing/2014/chart" uri="{C3380CC4-5D6E-409C-BE32-E72D297353CC}">
                <c16:uniqueId val="{000020CB-0635-4DDC-93D6-3B744CECD2B8}"/>
              </c:ext>
            </c:extLst>
          </c:dPt>
          <c:dPt>
            <c:idx val="4198"/>
            <c:bubble3D val="0"/>
            <c:spPr>
              <a:solidFill>
                <a:schemeClr val="accent5">
                  <a:lumMod val="70000"/>
                  <a:lumOff val="30000"/>
                </a:schemeClr>
              </a:solidFill>
              <a:ln w="6350">
                <a:noFill/>
              </a:ln>
              <a:effectLst/>
            </c:spPr>
            <c:extLst>
              <c:ext xmlns:c16="http://schemas.microsoft.com/office/drawing/2014/chart" uri="{C3380CC4-5D6E-409C-BE32-E72D297353CC}">
                <c16:uniqueId val="{000020CD-0635-4DDC-93D6-3B744CECD2B8}"/>
              </c:ext>
            </c:extLst>
          </c:dPt>
          <c:dPt>
            <c:idx val="4199"/>
            <c:bubble3D val="0"/>
            <c:spPr>
              <a:solidFill>
                <a:schemeClr val="accent6">
                  <a:lumMod val="70000"/>
                  <a:lumOff val="30000"/>
                </a:schemeClr>
              </a:solidFill>
              <a:ln w="6350">
                <a:noFill/>
              </a:ln>
              <a:effectLst/>
            </c:spPr>
            <c:extLst>
              <c:ext xmlns:c16="http://schemas.microsoft.com/office/drawing/2014/chart" uri="{C3380CC4-5D6E-409C-BE32-E72D297353CC}">
                <c16:uniqueId val="{000020CF-0635-4DDC-93D6-3B744CECD2B8}"/>
              </c:ext>
            </c:extLst>
          </c:dPt>
          <c:dPt>
            <c:idx val="4200"/>
            <c:bubble3D val="0"/>
            <c:spPr>
              <a:solidFill>
                <a:schemeClr val="accent1">
                  <a:lumMod val="70000"/>
                </a:schemeClr>
              </a:solidFill>
              <a:ln w="6350">
                <a:noFill/>
              </a:ln>
              <a:effectLst/>
            </c:spPr>
            <c:extLst>
              <c:ext xmlns:c16="http://schemas.microsoft.com/office/drawing/2014/chart" uri="{C3380CC4-5D6E-409C-BE32-E72D297353CC}">
                <c16:uniqueId val="{000020D1-0635-4DDC-93D6-3B744CECD2B8}"/>
              </c:ext>
            </c:extLst>
          </c:dPt>
          <c:dPt>
            <c:idx val="4201"/>
            <c:bubble3D val="0"/>
            <c:spPr>
              <a:solidFill>
                <a:schemeClr val="accent2">
                  <a:lumMod val="70000"/>
                </a:schemeClr>
              </a:solidFill>
              <a:ln w="6350">
                <a:noFill/>
              </a:ln>
              <a:effectLst/>
            </c:spPr>
            <c:extLst>
              <c:ext xmlns:c16="http://schemas.microsoft.com/office/drawing/2014/chart" uri="{C3380CC4-5D6E-409C-BE32-E72D297353CC}">
                <c16:uniqueId val="{000020D3-0635-4DDC-93D6-3B744CECD2B8}"/>
              </c:ext>
            </c:extLst>
          </c:dPt>
          <c:dPt>
            <c:idx val="4202"/>
            <c:bubble3D val="0"/>
            <c:spPr>
              <a:solidFill>
                <a:schemeClr val="accent3">
                  <a:lumMod val="70000"/>
                </a:schemeClr>
              </a:solidFill>
              <a:ln w="6350">
                <a:noFill/>
              </a:ln>
              <a:effectLst/>
            </c:spPr>
            <c:extLst>
              <c:ext xmlns:c16="http://schemas.microsoft.com/office/drawing/2014/chart" uri="{C3380CC4-5D6E-409C-BE32-E72D297353CC}">
                <c16:uniqueId val="{000020D5-0635-4DDC-93D6-3B744CECD2B8}"/>
              </c:ext>
            </c:extLst>
          </c:dPt>
          <c:dPt>
            <c:idx val="4203"/>
            <c:bubble3D val="0"/>
            <c:spPr>
              <a:solidFill>
                <a:schemeClr val="accent4">
                  <a:lumMod val="70000"/>
                </a:schemeClr>
              </a:solidFill>
              <a:ln w="6350">
                <a:noFill/>
              </a:ln>
              <a:effectLst/>
            </c:spPr>
            <c:extLst>
              <c:ext xmlns:c16="http://schemas.microsoft.com/office/drawing/2014/chart" uri="{C3380CC4-5D6E-409C-BE32-E72D297353CC}">
                <c16:uniqueId val="{000020D7-0635-4DDC-93D6-3B744CECD2B8}"/>
              </c:ext>
            </c:extLst>
          </c:dPt>
          <c:dPt>
            <c:idx val="4204"/>
            <c:bubble3D val="0"/>
            <c:spPr>
              <a:solidFill>
                <a:schemeClr val="accent5">
                  <a:lumMod val="70000"/>
                </a:schemeClr>
              </a:solidFill>
              <a:ln w="6350">
                <a:noFill/>
              </a:ln>
              <a:effectLst/>
            </c:spPr>
            <c:extLst>
              <c:ext xmlns:c16="http://schemas.microsoft.com/office/drawing/2014/chart" uri="{C3380CC4-5D6E-409C-BE32-E72D297353CC}">
                <c16:uniqueId val="{000020D9-0635-4DDC-93D6-3B744CECD2B8}"/>
              </c:ext>
            </c:extLst>
          </c:dPt>
          <c:dPt>
            <c:idx val="4205"/>
            <c:bubble3D val="0"/>
            <c:spPr>
              <a:solidFill>
                <a:schemeClr val="accent6">
                  <a:lumMod val="70000"/>
                </a:schemeClr>
              </a:solidFill>
              <a:ln w="6350">
                <a:noFill/>
              </a:ln>
              <a:effectLst/>
            </c:spPr>
            <c:extLst>
              <c:ext xmlns:c16="http://schemas.microsoft.com/office/drawing/2014/chart" uri="{C3380CC4-5D6E-409C-BE32-E72D297353CC}">
                <c16:uniqueId val="{000020DB-0635-4DDC-93D6-3B744CECD2B8}"/>
              </c:ext>
            </c:extLst>
          </c:dPt>
          <c:dPt>
            <c:idx val="4206"/>
            <c:bubble3D val="0"/>
            <c:spPr>
              <a:solidFill>
                <a:schemeClr val="accent1">
                  <a:lumMod val="50000"/>
                  <a:lumOff val="50000"/>
                </a:schemeClr>
              </a:solidFill>
              <a:ln w="6350">
                <a:noFill/>
              </a:ln>
              <a:effectLst/>
            </c:spPr>
            <c:extLst>
              <c:ext xmlns:c16="http://schemas.microsoft.com/office/drawing/2014/chart" uri="{C3380CC4-5D6E-409C-BE32-E72D297353CC}">
                <c16:uniqueId val="{000020DD-0635-4DDC-93D6-3B744CECD2B8}"/>
              </c:ext>
            </c:extLst>
          </c:dPt>
          <c:dPt>
            <c:idx val="4207"/>
            <c:bubble3D val="0"/>
            <c:spPr>
              <a:solidFill>
                <a:schemeClr val="accent2">
                  <a:lumMod val="50000"/>
                  <a:lumOff val="50000"/>
                </a:schemeClr>
              </a:solidFill>
              <a:ln w="6350">
                <a:noFill/>
              </a:ln>
              <a:effectLst/>
            </c:spPr>
            <c:extLst>
              <c:ext xmlns:c16="http://schemas.microsoft.com/office/drawing/2014/chart" uri="{C3380CC4-5D6E-409C-BE32-E72D297353CC}">
                <c16:uniqueId val="{000020DF-0635-4DDC-93D6-3B744CECD2B8}"/>
              </c:ext>
            </c:extLst>
          </c:dPt>
          <c:dPt>
            <c:idx val="4208"/>
            <c:bubble3D val="0"/>
            <c:spPr>
              <a:solidFill>
                <a:schemeClr val="accent3">
                  <a:lumMod val="50000"/>
                  <a:lumOff val="50000"/>
                </a:schemeClr>
              </a:solidFill>
              <a:ln w="6350">
                <a:noFill/>
              </a:ln>
              <a:effectLst/>
            </c:spPr>
            <c:extLst>
              <c:ext xmlns:c16="http://schemas.microsoft.com/office/drawing/2014/chart" uri="{C3380CC4-5D6E-409C-BE32-E72D297353CC}">
                <c16:uniqueId val="{000020E1-0635-4DDC-93D6-3B744CECD2B8}"/>
              </c:ext>
            </c:extLst>
          </c:dPt>
          <c:dPt>
            <c:idx val="4209"/>
            <c:bubble3D val="0"/>
            <c:spPr>
              <a:solidFill>
                <a:schemeClr val="accent4">
                  <a:lumMod val="50000"/>
                  <a:lumOff val="50000"/>
                </a:schemeClr>
              </a:solidFill>
              <a:ln w="6350">
                <a:noFill/>
              </a:ln>
              <a:effectLst/>
            </c:spPr>
            <c:extLst>
              <c:ext xmlns:c16="http://schemas.microsoft.com/office/drawing/2014/chart" uri="{C3380CC4-5D6E-409C-BE32-E72D297353CC}">
                <c16:uniqueId val="{000020E3-0635-4DDC-93D6-3B744CECD2B8}"/>
              </c:ext>
            </c:extLst>
          </c:dPt>
          <c:dPt>
            <c:idx val="4210"/>
            <c:bubble3D val="0"/>
            <c:spPr>
              <a:solidFill>
                <a:schemeClr val="accent5">
                  <a:lumMod val="50000"/>
                  <a:lumOff val="50000"/>
                </a:schemeClr>
              </a:solidFill>
              <a:ln w="6350">
                <a:noFill/>
              </a:ln>
              <a:effectLst/>
            </c:spPr>
            <c:extLst>
              <c:ext xmlns:c16="http://schemas.microsoft.com/office/drawing/2014/chart" uri="{C3380CC4-5D6E-409C-BE32-E72D297353CC}">
                <c16:uniqueId val="{000020E5-0635-4DDC-93D6-3B744CECD2B8}"/>
              </c:ext>
            </c:extLst>
          </c:dPt>
          <c:dPt>
            <c:idx val="4211"/>
            <c:bubble3D val="0"/>
            <c:spPr>
              <a:solidFill>
                <a:schemeClr val="accent6">
                  <a:lumMod val="50000"/>
                  <a:lumOff val="50000"/>
                </a:schemeClr>
              </a:solidFill>
              <a:ln w="6350">
                <a:noFill/>
              </a:ln>
              <a:effectLst/>
            </c:spPr>
            <c:extLst>
              <c:ext xmlns:c16="http://schemas.microsoft.com/office/drawing/2014/chart" uri="{C3380CC4-5D6E-409C-BE32-E72D297353CC}">
                <c16:uniqueId val="{000020E7-0635-4DDC-93D6-3B744CECD2B8}"/>
              </c:ext>
            </c:extLst>
          </c:dPt>
          <c:dPt>
            <c:idx val="4212"/>
            <c:bubble3D val="0"/>
            <c:spPr>
              <a:solidFill>
                <a:schemeClr val="accent1"/>
              </a:solidFill>
              <a:ln w="6350">
                <a:noFill/>
              </a:ln>
              <a:effectLst/>
            </c:spPr>
            <c:extLst>
              <c:ext xmlns:c16="http://schemas.microsoft.com/office/drawing/2014/chart" uri="{C3380CC4-5D6E-409C-BE32-E72D297353CC}">
                <c16:uniqueId val="{000020E9-0635-4DDC-93D6-3B744CECD2B8}"/>
              </c:ext>
            </c:extLst>
          </c:dPt>
          <c:dPt>
            <c:idx val="4213"/>
            <c:bubble3D val="0"/>
            <c:spPr>
              <a:solidFill>
                <a:schemeClr val="accent2"/>
              </a:solidFill>
              <a:ln w="6350">
                <a:noFill/>
              </a:ln>
              <a:effectLst/>
            </c:spPr>
            <c:extLst>
              <c:ext xmlns:c16="http://schemas.microsoft.com/office/drawing/2014/chart" uri="{C3380CC4-5D6E-409C-BE32-E72D297353CC}">
                <c16:uniqueId val="{000020EB-0635-4DDC-93D6-3B744CECD2B8}"/>
              </c:ext>
            </c:extLst>
          </c:dPt>
          <c:dPt>
            <c:idx val="4214"/>
            <c:bubble3D val="0"/>
            <c:spPr>
              <a:solidFill>
                <a:schemeClr val="accent3"/>
              </a:solidFill>
              <a:ln w="6350">
                <a:noFill/>
              </a:ln>
              <a:effectLst/>
            </c:spPr>
            <c:extLst>
              <c:ext xmlns:c16="http://schemas.microsoft.com/office/drawing/2014/chart" uri="{C3380CC4-5D6E-409C-BE32-E72D297353CC}">
                <c16:uniqueId val="{000020ED-0635-4DDC-93D6-3B744CECD2B8}"/>
              </c:ext>
            </c:extLst>
          </c:dPt>
          <c:dPt>
            <c:idx val="4215"/>
            <c:bubble3D val="0"/>
            <c:spPr>
              <a:solidFill>
                <a:schemeClr val="accent4"/>
              </a:solidFill>
              <a:ln w="6350">
                <a:noFill/>
              </a:ln>
              <a:effectLst/>
            </c:spPr>
            <c:extLst>
              <c:ext xmlns:c16="http://schemas.microsoft.com/office/drawing/2014/chart" uri="{C3380CC4-5D6E-409C-BE32-E72D297353CC}">
                <c16:uniqueId val="{000020EF-0635-4DDC-93D6-3B744CECD2B8}"/>
              </c:ext>
            </c:extLst>
          </c:dPt>
          <c:dPt>
            <c:idx val="4216"/>
            <c:bubble3D val="0"/>
            <c:spPr>
              <a:solidFill>
                <a:schemeClr val="accent5"/>
              </a:solidFill>
              <a:ln w="6350">
                <a:noFill/>
              </a:ln>
              <a:effectLst/>
            </c:spPr>
            <c:extLst>
              <c:ext xmlns:c16="http://schemas.microsoft.com/office/drawing/2014/chart" uri="{C3380CC4-5D6E-409C-BE32-E72D297353CC}">
                <c16:uniqueId val="{000020F1-0635-4DDC-93D6-3B744CECD2B8}"/>
              </c:ext>
            </c:extLst>
          </c:dPt>
          <c:dPt>
            <c:idx val="4217"/>
            <c:bubble3D val="0"/>
            <c:spPr>
              <a:solidFill>
                <a:schemeClr val="accent6"/>
              </a:solidFill>
              <a:ln w="6350">
                <a:noFill/>
              </a:ln>
              <a:effectLst/>
            </c:spPr>
            <c:extLst>
              <c:ext xmlns:c16="http://schemas.microsoft.com/office/drawing/2014/chart" uri="{C3380CC4-5D6E-409C-BE32-E72D297353CC}">
                <c16:uniqueId val="{000020F3-0635-4DDC-93D6-3B744CECD2B8}"/>
              </c:ext>
            </c:extLst>
          </c:dPt>
          <c:dPt>
            <c:idx val="4218"/>
            <c:bubble3D val="0"/>
            <c:spPr>
              <a:solidFill>
                <a:schemeClr val="accent1">
                  <a:lumMod val="60000"/>
                </a:schemeClr>
              </a:solidFill>
              <a:ln w="6350">
                <a:noFill/>
              </a:ln>
              <a:effectLst/>
            </c:spPr>
            <c:extLst>
              <c:ext xmlns:c16="http://schemas.microsoft.com/office/drawing/2014/chart" uri="{C3380CC4-5D6E-409C-BE32-E72D297353CC}">
                <c16:uniqueId val="{000020F5-0635-4DDC-93D6-3B744CECD2B8}"/>
              </c:ext>
            </c:extLst>
          </c:dPt>
          <c:dPt>
            <c:idx val="4219"/>
            <c:bubble3D val="0"/>
            <c:spPr>
              <a:solidFill>
                <a:schemeClr val="accent2">
                  <a:lumMod val="60000"/>
                </a:schemeClr>
              </a:solidFill>
              <a:ln w="6350">
                <a:noFill/>
              </a:ln>
              <a:effectLst/>
            </c:spPr>
            <c:extLst>
              <c:ext xmlns:c16="http://schemas.microsoft.com/office/drawing/2014/chart" uri="{C3380CC4-5D6E-409C-BE32-E72D297353CC}">
                <c16:uniqueId val="{000020F7-0635-4DDC-93D6-3B744CECD2B8}"/>
              </c:ext>
            </c:extLst>
          </c:dPt>
          <c:dPt>
            <c:idx val="4220"/>
            <c:bubble3D val="0"/>
            <c:spPr>
              <a:solidFill>
                <a:schemeClr val="accent3">
                  <a:lumMod val="60000"/>
                </a:schemeClr>
              </a:solidFill>
              <a:ln w="6350">
                <a:noFill/>
              </a:ln>
              <a:effectLst/>
            </c:spPr>
            <c:extLst>
              <c:ext xmlns:c16="http://schemas.microsoft.com/office/drawing/2014/chart" uri="{C3380CC4-5D6E-409C-BE32-E72D297353CC}">
                <c16:uniqueId val="{000020F9-0635-4DDC-93D6-3B744CECD2B8}"/>
              </c:ext>
            </c:extLst>
          </c:dPt>
          <c:dPt>
            <c:idx val="4221"/>
            <c:bubble3D val="0"/>
            <c:spPr>
              <a:solidFill>
                <a:schemeClr val="accent4">
                  <a:lumMod val="60000"/>
                </a:schemeClr>
              </a:solidFill>
              <a:ln w="6350">
                <a:noFill/>
              </a:ln>
              <a:effectLst/>
            </c:spPr>
            <c:extLst>
              <c:ext xmlns:c16="http://schemas.microsoft.com/office/drawing/2014/chart" uri="{C3380CC4-5D6E-409C-BE32-E72D297353CC}">
                <c16:uniqueId val="{000020FB-0635-4DDC-93D6-3B744CECD2B8}"/>
              </c:ext>
            </c:extLst>
          </c:dPt>
          <c:dPt>
            <c:idx val="4222"/>
            <c:bubble3D val="0"/>
            <c:spPr>
              <a:solidFill>
                <a:schemeClr val="accent5">
                  <a:lumMod val="60000"/>
                </a:schemeClr>
              </a:solidFill>
              <a:ln w="6350">
                <a:noFill/>
              </a:ln>
              <a:effectLst/>
            </c:spPr>
            <c:extLst>
              <c:ext xmlns:c16="http://schemas.microsoft.com/office/drawing/2014/chart" uri="{C3380CC4-5D6E-409C-BE32-E72D297353CC}">
                <c16:uniqueId val="{000020FD-0635-4DDC-93D6-3B744CECD2B8}"/>
              </c:ext>
            </c:extLst>
          </c:dPt>
          <c:dPt>
            <c:idx val="4223"/>
            <c:bubble3D val="0"/>
            <c:spPr>
              <a:solidFill>
                <a:schemeClr val="accent6">
                  <a:lumMod val="60000"/>
                </a:schemeClr>
              </a:solidFill>
              <a:ln w="6350">
                <a:noFill/>
              </a:ln>
              <a:effectLst/>
            </c:spPr>
            <c:extLst>
              <c:ext xmlns:c16="http://schemas.microsoft.com/office/drawing/2014/chart" uri="{C3380CC4-5D6E-409C-BE32-E72D297353CC}">
                <c16:uniqueId val="{000020FF-0635-4DDC-93D6-3B744CECD2B8}"/>
              </c:ext>
            </c:extLst>
          </c:dPt>
          <c:dPt>
            <c:idx val="4224"/>
            <c:bubble3D val="0"/>
            <c:spPr>
              <a:solidFill>
                <a:schemeClr val="accent1">
                  <a:lumMod val="80000"/>
                  <a:lumOff val="20000"/>
                </a:schemeClr>
              </a:solidFill>
              <a:ln w="6350">
                <a:noFill/>
              </a:ln>
              <a:effectLst/>
            </c:spPr>
            <c:extLst>
              <c:ext xmlns:c16="http://schemas.microsoft.com/office/drawing/2014/chart" uri="{C3380CC4-5D6E-409C-BE32-E72D297353CC}">
                <c16:uniqueId val="{00002101-0635-4DDC-93D6-3B744CECD2B8}"/>
              </c:ext>
            </c:extLst>
          </c:dPt>
          <c:dPt>
            <c:idx val="4225"/>
            <c:bubble3D val="0"/>
            <c:spPr>
              <a:solidFill>
                <a:schemeClr val="accent2">
                  <a:lumMod val="80000"/>
                  <a:lumOff val="20000"/>
                </a:schemeClr>
              </a:solidFill>
              <a:ln w="6350">
                <a:noFill/>
              </a:ln>
              <a:effectLst/>
            </c:spPr>
            <c:extLst>
              <c:ext xmlns:c16="http://schemas.microsoft.com/office/drawing/2014/chart" uri="{C3380CC4-5D6E-409C-BE32-E72D297353CC}">
                <c16:uniqueId val="{00002103-0635-4DDC-93D6-3B744CECD2B8}"/>
              </c:ext>
            </c:extLst>
          </c:dPt>
          <c:dPt>
            <c:idx val="4226"/>
            <c:bubble3D val="0"/>
            <c:spPr>
              <a:solidFill>
                <a:schemeClr val="accent3">
                  <a:lumMod val="80000"/>
                  <a:lumOff val="20000"/>
                </a:schemeClr>
              </a:solidFill>
              <a:ln w="6350">
                <a:noFill/>
              </a:ln>
              <a:effectLst/>
            </c:spPr>
            <c:extLst>
              <c:ext xmlns:c16="http://schemas.microsoft.com/office/drawing/2014/chart" uri="{C3380CC4-5D6E-409C-BE32-E72D297353CC}">
                <c16:uniqueId val="{00002105-0635-4DDC-93D6-3B744CECD2B8}"/>
              </c:ext>
            </c:extLst>
          </c:dPt>
          <c:dPt>
            <c:idx val="4227"/>
            <c:bubble3D val="0"/>
            <c:spPr>
              <a:solidFill>
                <a:schemeClr val="accent4">
                  <a:lumMod val="80000"/>
                  <a:lumOff val="20000"/>
                </a:schemeClr>
              </a:solidFill>
              <a:ln w="6350">
                <a:noFill/>
              </a:ln>
              <a:effectLst/>
            </c:spPr>
            <c:extLst>
              <c:ext xmlns:c16="http://schemas.microsoft.com/office/drawing/2014/chart" uri="{C3380CC4-5D6E-409C-BE32-E72D297353CC}">
                <c16:uniqueId val="{00002107-0635-4DDC-93D6-3B744CECD2B8}"/>
              </c:ext>
            </c:extLst>
          </c:dPt>
          <c:dPt>
            <c:idx val="4228"/>
            <c:bubble3D val="0"/>
            <c:spPr>
              <a:solidFill>
                <a:schemeClr val="accent5">
                  <a:lumMod val="80000"/>
                  <a:lumOff val="20000"/>
                </a:schemeClr>
              </a:solidFill>
              <a:ln w="6350">
                <a:noFill/>
              </a:ln>
              <a:effectLst/>
            </c:spPr>
            <c:extLst>
              <c:ext xmlns:c16="http://schemas.microsoft.com/office/drawing/2014/chart" uri="{C3380CC4-5D6E-409C-BE32-E72D297353CC}">
                <c16:uniqueId val="{00002109-0635-4DDC-93D6-3B744CECD2B8}"/>
              </c:ext>
            </c:extLst>
          </c:dPt>
          <c:dPt>
            <c:idx val="4229"/>
            <c:bubble3D val="0"/>
            <c:spPr>
              <a:solidFill>
                <a:schemeClr val="accent6">
                  <a:lumMod val="80000"/>
                  <a:lumOff val="20000"/>
                </a:schemeClr>
              </a:solidFill>
              <a:ln w="6350">
                <a:noFill/>
              </a:ln>
              <a:effectLst/>
            </c:spPr>
            <c:extLst>
              <c:ext xmlns:c16="http://schemas.microsoft.com/office/drawing/2014/chart" uri="{C3380CC4-5D6E-409C-BE32-E72D297353CC}">
                <c16:uniqueId val="{0000210B-0635-4DDC-93D6-3B744CECD2B8}"/>
              </c:ext>
            </c:extLst>
          </c:dPt>
          <c:dPt>
            <c:idx val="4230"/>
            <c:bubble3D val="0"/>
            <c:spPr>
              <a:solidFill>
                <a:schemeClr val="accent1">
                  <a:lumMod val="80000"/>
                </a:schemeClr>
              </a:solidFill>
              <a:ln w="6350">
                <a:noFill/>
              </a:ln>
              <a:effectLst/>
            </c:spPr>
            <c:extLst>
              <c:ext xmlns:c16="http://schemas.microsoft.com/office/drawing/2014/chart" uri="{C3380CC4-5D6E-409C-BE32-E72D297353CC}">
                <c16:uniqueId val="{0000210D-0635-4DDC-93D6-3B744CECD2B8}"/>
              </c:ext>
            </c:extLst>
          </c:dPt>
          <c:dPt>
            <c:idx val="4231"/>
            <c:bubble3D val="0"/>
            <c:spPr>
              <a:solidFill>
                <a:schemeClr val="accent2">
                  <a:lumMod val="80000"/>
                </a:schemeClr>
              </a:solidFill>
              <a:ln w="6350">
                <a:noFill/>
              </a:ln>
              <a:effectLst/>
            </c:spPr>
            <c:extLst>
              <c:ext xmlns:c16="http://schemas.microsoft.com/office/drawing/2014/chart" uri="{C3380CC4-5D6E-409C-BE32-E72D297353CC}">
                <c16:uniqueId val="{0000210F-0635-4DDC-93D6-3B744CECD2B8}"/>
              </c:ext>
            </c:extLst>
          </c:dPt>
          <c:dPt>
            <c:idx val="4232"/>
            <c:bubble3D val="0"/>
            <c:spPr>
              <a:solidFill>
                <a:schemeClr val="accent3">
                  <a:lumMod val="80000"/>
                </a:schemeClr>
              </a:solidFill>
              <a:ln w="6350">
                <a:noFill/>
              </a:ln>
              <a:effectLst/>
            </c:spPr>
            <c:extLst>
              <c:ext xmlns:c16="http://schemas.microsoft.com/office/drawing/2014/chart" uri="{C3380CC4-5D6E-409C-BE32-E72D297353CC}">
                <c16:uniqueId val="{00002111-0635-4DDC-93D6-3B744CECD2B8}"/>
              </c:ext>
            </c:extLst>
          </c:dPt>
          <c:dPt>
            <c:idx val="4233"/>
            <c:bubble3D val="0"/>
            <c:spPr>
              <a:solidFill>
                <a:schemeClr val="accent4">
                  <a:lumMod val="80000"/>
                </a:schemeClr>
              </a:solidFill>
              <a:ln w="6350">
                <a:noFill/>
              </a:ln>
              <a:effectLst/>
            </c:spPr>
            <c:extLst>
              <c:ext xmlns:c16="http://schemas.microsoft.com/office/drawing/2014/chart" uri="{C3380CC4-5D6E-409C-BE32-E72D297353CC}">
                <c16:uniqueId val="{00002113-0635-4DDC-93D6-3B744CECD2B8}"/>
              </c:ext>
            </c:extLst>
          </c:dPt>
          <c:dPt>
            <c:idx val="4234"/>
            <c:bubble3D val="0"/>
            <c:spPr>
              <a:solidFill>
                <a:schemeClr val="accent5">
                  <a:lumMod val="80000"/>
                </a:schemeClr>
              </a:solidFill>
              <a:ln w="6350">
                <a:noFill/>
              </a:ln>
              <a:effectLst/>
            </c:spPr>
            <c:extLst>
              <c:ext xmlns:c16="http://schemas.microsoft.com/office/drawing/2014/chart" uri="{C3380CC4-5D6E-409C-BE32-E72D297353CC}">
                <c16:uniqueId val="{00002115-0635-4DDC-93D6-3B744CECD2B8}"/>
              </c:ext>
            </c:extLst>
          </c:dPt>
          <c:dPt>
            <c:idx val="4235"/>
            <c:bubble3D val="0"/>
            <c:spPr>
              <a:solidFill>
                <a:schemeClr val="accent6">
                  <a:lumMod val="80000"/>
                </a:schemeClr>
              </a:solidFill>
              <a:ln w="6350">
                <a:noFill/>
              </a:ln>
              <a:effectLst/>
            </c:spPr>
            <c:extLst>
              <c:ext xmlns:c16="http://schemas.microsoft.com/office/drawing/2014/chart" uri="{C3380CC4-5D6E-409C-BE32-E72D297353CC}">
                <c16:uniqueId val="{00002117-0635-4DDC-93D6-3B744CECD2B8}"/>
              </c:ext>
            </c:extLst>
          </c:dPt>
          <c:dPt>
            <c:idx val="4236"/>
            <c:bubble3D val="0"/>
            <c:spPr>
              <a:solidFill>
                <a:schemeClr val="accent1">
                  <a:lumMod val="60000"/>
                  <a:lumOff val="40000"/>
                </a:schemeClr>
              </a:solidFill>
              <a:ln w="6350">
                <a:noFill/>
              </a:ln>
              <a:effectLst/>
            </c:spPr>
            <c:extLst>
              <c:ext xmlns:c16="http://schemas.microsoft.com/office/drawing/2014/chart" uri="{C3380CC4-5D6E-409C-BE32-E72D297353CC}">
                <c16:uniqueId val="{00002119-0635-4DDC-93D6-3B744CECD2B8}"/>
              </c:ext>
            </c:extLst>
          </c:dPt>
          <c:dPt>
            <c:idx val="4237"/>
            <c:bubble3D val="0"/>
            <c:spPr>
              <a:solidFill>
                <a:schemeClr val="accent2">
                  <a:lumMod val="60000"/>
                  <a:lumOff val="40000"/>
                </a:schemeClr>
              </a:solidFill>
              <a:ln w="6350">
                <a:noFill/>
              </a:ln>
              <a:effectLst/>
            </c:spPr>
            <c:extLst>
              <c:ext xmlns:c16="http://schemas.microsoft.com/office/drawing/2014/chart" uri="{C3380CC4-5D6E-409C-BE32-E72D297353CC}">
                <c16:uniqueId val="{0000211B-0635-4DDC-93D6-3B744CECD2B8}"/>
              </c:ext>
            </c:extLst>
          </c:dPt>
          <c:dPt>
            <c:idx val="4238"/>
            <c:bubble3D val="0"/>
            <c:spPr>
              <a:solidFill>
                <a:schemeClr val="accent3">
                  <a:lumMod val="60000"/>
                  <a:lumOff val="40000"/>
                </a:schemeClr>
              </a:solidFill>
              <a:ln w="6350">
                <a:noFill/>
              </a:ln>
              <a:effectLst/>
            </c:spPr>
            <c:extLst>
              <c:ext xmlns:c16="http://schemas.microsoft.com/office/drawing/2014/chart" uri="{C3380CC4-5D6E-409C-BE32-E72D297353CC}">
                <c16:uniqueId val="{0000211D-0635-4DDC-93D6-3B744CECD2B8}"/>
              </c:ext>
            </c:extLst>
          </c:dPt>
          <c:dPt>
            <c:idx val="4239"/>
            <c:bubble3D val="0"/>
            <c:spPr>
              <a:solidFill>
                <a:schemeClr val="accent4">
                  <a:lumMod val="60000"/>
                  <a:lumOff val="40000"/>
                </a:schemeClr>
              </a:solidFill>
              <a:ln w="6350">
                <a:noFill/>
              </a:ln>
              <a:effectLst/>
            </c:spPr>
            <c:extLst>
              <c:ext xmlns:c16="http://schemas.microsoft.com/office/drawing/2014/chart" uri="{C3380CC4-5D6E-409C-BE32-E72D297353CC}">
                <c16:uniqueId val="{0000211F-0635-4DDC-93D6-3B744CECD2B8}"/>
              </c:ext>
            </c:extLst>
          </c:dPt>
          <c:dPt>
            <c:idx val="4240"/>
            <c:bubble3D val="0"/>
            <c:spPr>
              <a:solidFill>
                <a:schemeClr val="accent5">
                  <a:lumMod val="60000"/>
                  <a:lumOff val="40000"/>
                </a:schemeClr>
              </a:solidFill>
              <a:ln w="6350">
                <a:noFill/>
              </a:ln>
              <a:effectLst/>
            </c:spPr>
            <c:extLst>
              <c:ext xmlns:c16="http://schemas.microsoft.com/office/drawing/2014/chart" uri="{C3380CC4-5D6E-409C-BE32-E72D297353CC}">
                <c16:uniqueId val="{00002121-0635-4DDC-93D6-3B744CECD2B8}"/>
              </c:ext>
            </c:extLst>
          </c:dPt>
          <c:dPt>
            <c:idx val="4241"/>
            <c:bubble3D val="0"/>
            <c:spPr>
              <a:solidFill>
                <a:schemeClr val="accent6">
                  <a:lumMod val="60000"/>
                  <a:lumOff val="40000"/>
                </a:schemeClr>
              </a:solidFill>
              <a:ln w="6350">
                <a:noFill/>
              </a:ln>
              <a:effectLst/>
            </c:spPr>
            <c:extLst>
              <c:ext xmlns:c16="http://schemas.microsoft.com/office/drawing/2014/chart" uri="{C3380CC4-5D6E-409C-BE32-E72D297353CC}">
                <c16:uniqueId val="{00002123-0635-4DDC-93D6-3B744CECD2B8}"/>
              </c:ext>
            </c:extLst>
          </c:dPt>
          <c:dPt>
            <c:idx val="4242"/>
            <c:bubble3D val="0"/>
            <c:spPr>
              <a:solidFill>
                <a:schemeClr val="accent1">
                  <a:lumMod val="50000"/>
                </a:schemeClr>
              </a:solidFill>
              <a:ln w="6350">
                <a:noFill/>
              </a:ln>
              <a:effectLst/>
            </c:spPr>
            <c:extLst>
              <c:ext xmlns:c16="http://schemas.microsoft.com/office/drawing/2014/chart" uri="{C3380CC4-5D6E-409C-BE32-E72D297353CC}">
                <c16:uniqueId val="{00002125-0635-4DDC-93D6-3B744CECD2B8}"/>
              </c:ext>
            </c:extLst>
          </c:dPt>
          <c:dPt>
            <c:idx val="4243"/>
            <c:bubble3D val="0"/>
            <c:spPr>
              <a:solidFill>
                <a:schemeClr val="accent2">
                  <a:lumMod val="50000"/>
                </a:schemeClr>
              </a:solidFill>
              <a:ln w="6350">
                <a:noFill/>
              </a:ln>
              <a:effectLst/>
            </c:spPr>
            <c:extLst>
              <c:ext xmlns:c16="http://schemas.microsoft.com/office/drawing/2014/chart" uri="{C3380CC4-5D6E-409C-BE32-E72D297353CC}">
                <c16:uniqueId val="{00002127-0635-4DDC-93D6-3B744CECD2B8}"/>
              </c:ext>
            </c:extLst>
          </c:dPt>
          <c:dPt>
            <c:idx val="4244"/>
            <c:bubble3D val="0"/>
            <c:spPr>
              <a:solidFill>
                <a:schemeClr val="accent3">
                  <a:lumMod val="50000"/>
                </a:schemeClr>
              </a:solidFill>
              <a:ln w="6350">
                <a:noFill/>
              </a:ln>
              <a:effectLst/>
            </c:spPr>
            <c:extLst>
              <c:ext xmlns:c16="http://schemas.microsoft.com/office/drawing/2014/chart" uri="{C3380CC4-5D6E-409C-BE32-E72D297353CC}">
                <c16:uniqueId val="{00002129-0635-4DDC-93D6-3B744CECD2B8}"/>
              </c:ext>
            </c:extLst>
          </c:dPt>
          <c:dPt>
            <c:idx val="4245"/>
            <c:bubble3D val="0"/>
            <c:spPr>
              <a:solidFill>
                <a:schemeClr val="accent4">
                  <a:lumMod val="50000"/>
                </a:schemeClr>
              </a:solidFill>
              <a:ln w="6350">
                <a:noFill/>
              </a:ln>
              <a:effectLst/>
            </c:spPr>
            <c:extLst>
              <c:ext xmlns:c16="http://schemas.microsoft.com/office/drawing/2014/chart" uri="{C3380CC4-5D6E-409C-BE32-E72D297353CC}">
                <c16:uniqueId val="{0000212B-0635-4DDC-93D6-3B744CECD2B8}"/>
              </c:ext>
            </c:extLst>
          </c:dPt>
          <c:dPt>
            <c:idx val="4246"/>
            <c:bubble3D val="0"/>
            <c:spPr>
              <a:solidFill>
                <a:schemeClr val="accent5">
                  <a:lumMod val="50000"/>
                </a:schemeClr>
              </a:solidFill>
              <a:ln w="6350">
                <a:noFill/>
              </a:ln>
              <a:effectLst/>
            </c:spPr>
            <c:extLst>
              <c:ext xmlns:c16="http://schemas.microsoft.com/office/drawing/2014/chart" uri="{C3380CC4-5D6E-409C-BE32-E72D297353CC}">
                <c16:uniqueId val="{0000212D-0635-4DDC-93D6-3B744CECD2B8}"/>
              </c:ext>
            </c:extLst>
          </c:dPt>
          <c:dPt>
            <c:idx val="4247"/>
            <c:bubble3D val="0"/>
            <c:spPr>
              <a:solidFill>
                <a:schemeClr val="accent6">
                  <a:lumMod val="50000"/>
                </a:schemeClr>
              </a:solidFill>
              <a:ln w="6350">
                <a:noFill/>
              </a:ln>
              <a:effectLst/>
            </c:spPr>
            <c:extLst>
              <c:ext xmlns:c16="http://schemas.microsoft.com/office/drawing/2014/chart" uri="{C3380CC4-5D6E-409C-BE32-E72D297353CC}">
                <c16:uniqueId val="{0000212F-0635-4DDC-93D6-3B744CECD2B8}"/>
              </c:ext>
            </c:extLst>
          </c:dPt>
          <c:dPt>
            <c:idx val="4248"/>
            <c:bubble3D val="0"/>
            <c:spPr>
              <a:solidFill>
                <a:schemeClr val="accent1">
                  <a:lumMod val="70000"/>
                  <a:lumOff val="30000"/>
                </a:schemeClr>
              </a:solidFill>
              <a:ln w="6350">
                <a:noFill/>
              </a:ln>
              <a:effectLst/>
            </c:spPr>
            <c:extLst>
              <c:ext xmlns:c16="http://schemas.microsoft.com/office/drawing/2014/chart" uri="{C3380CC4-5D6E-409C-BE32-E72D297353CC}">
                <c16:uniqueId val="{00002131-0635-4DDC-93D6-3B744CECD2B8}"/>
              </c:ext>
            </c:extLst>
          </c:dPt>
          <c:dPt>
            <c:idx val="4249"/>
            <c:bubble3D val="0"/>
            <c:spPr>
              <a:solidFill>
                <a:schemeClr val="accent2">
                  <a:lumMod val="70000"/>
                  <a:lumOff val="30000"/>
                </a:schemeClr>
              </a:solidFill>
              <a:ln w="6350">
                <a:noFill/>
              </a:ln>
              <a:effectLst/>
            </c:spPr>
            <c:extLst>
              <c:ext xmlns:c16="http://schemas.microsoft.com/office/drawing/2014/chart" uri="{C3380CC4-5D6E-409C-BE32-E72D297353CC}">
                <c16:uniqueId val="{00002133-0635-4DDC-93D6-3B744CECD2B8}"/>
              </c:ext>
            </c:extLst>
          </c:dPt>
          <c:dPt>
            <c:idx val="4250"/>
            <c:bubble3D val="0"/>
            <c:spPr>
              <a:solidFill>
                <a:schemeClr val="accent3">
                  <a:lumMod val="70000"/>
                  <a:lumOff val="30000"/>
                </a:schemeClr>
              </a:solidFill>
              <a:ln w="6350">
                <a:noFill/>
              </a:ln>
              <a:effectLst/>
            </c:spPr>
            <c:extLst>
              <c:ext xmlns:c16="http://schemas.microsoft.com/office/drawing/2014/chart" uri="{C3380CC4-5D6E-409C-BE32-E72D297353CC}">
                <c16:uniqueId val="{00002135-0635-4DDC-93D6-3B744CECD2B8}"/>
              </c:ext>
            </c:extLst>
          </c:dPt>
          <c:dPt>
            <c:idx val="4251"/>
            <c:bubble3D val="0"/>
            <c:spPr>
              <a:solidFill>
                <a:schemeClr val="accent4">
                  <a:lumMod val="70000"/>
                  <a:lumOff val="30000"/>
                </a:schemeClr>
              </a:solidFill>
              <a:ln w="6350">
                <a:noFill/>
              </a:ln>
              <a:effectLst/>
            </c:spPr>
            <c:extLst>
              <c:ext xmlns:c16="http://schemas.microsoft.com/office/drawing/2014/chart" uri="{C3380CC4-5D6E-409C-BE32-E72D297353CC}">
                <c16:uniqueId val="{00002137-0635-4DDC-93D6-3B744CECD2B8}"/>
              </c:ext>
            </c:extLst>
          </c:dPt>
          <c:dPt>
            <c:idx val="4252"/>
            <c:bubble3D val="0"/>
            <c:spPr>
              <a:solidFill>
                <a:schemeClr val="accent5">
                  <a:lumMod val="70000"/>
                  <a:lumOff val="30000"/>
                </a:schemeClr>
              </a:solidFill>
              <a:ln w="6350">
                <a:noFill/>
              </a:ln>
              <a:effectLst/>
            </c:spPr>
            <c:extLst>
              <c:ext xmlns:c16="http://schemas.microsoft.com/office/drawing/2014/chart" uri="{C3380CC4-5D6E-409C-BE32-E72D297353CC}">
                <c16:uniqueId val="{00002139-0635-4DDC-93D6-3B744CECD2B8}"/>
              </c:ext>
            </c:extLst>
          </c:dPt>
          <c:dPt>
            <c:idx val="4253"/>
            <c:bubble3D val="0"/>
            <c:spPr>
              <a:solidFill>
                <a:schemeClr val="accent6">
                  <a:lumMod val="70000"/>
                  <a:lumOff val="30000"/>
                </a:schemeClr>
              </a:solidFill>
              <a:ln w="6350">
                <a:noFill/>
              </a:ln>
              <a:effectLst/>
            </c:spPr>
            <c:extLst>
              <c:ext xmlns:c16="http://schemas.microsoft.com/office/drawing/2014/chart" uri="{C3380CC4-5D6E-409C-BE32-E72D297353CC}">
                <c16:uniqueId val="{0000213B-0635-4DDC-93D6-3B744CECD2B8}"/>
              </c:ext>
            </c:extLst>
          </c:dPt>
          <c:dPt>
            <c:idx val="4254"/>
            <c:bubble3D val="0"/>
            <c:spPr>
              <a:solidFill>
                <a:schemeClr val="accent1">
                  <a:lumMod val="70000"/>
                </a:schemeClr>
              </a:solidFill>
              <a:ln w="6350">
                <a:noFill/>
              </a:ln>
              <a:effectLst/>
            </c:spPr>
            <c:extLst>
              <c:ext xmlns:c16="http://schemas.microsoft.com/office/drawing/2014/chart" uri="{C3380CC4-5D6E-409C-BE32-E72D297353CC}">
                <c16:uniqueId val="{0000213D-0635-4DDC-93D6-3B744CECD2B8}"/>
              </c:ext>
            </c:extLst>
          </c:dPt>
          <c:dPt>
            <c:idx val="4255"/>
            <c:bubble3D val="0"/>
            <c:spPr>
              <a:solidFill>
                <a:schemeClr val="accent2">
                  <a:lumMod val="70000"/>
                </a:schemeClr>
              </a:solidFill>
              <a:ln w="6350">
                <a:noFill/>
              </a:ln>
              <a:effectLst/>
            </c:spPr>
            <c:extLst>
              <c:ext xmlns:c16="http://schemas.microsoft.com/office/drawing/2014/chart" uri="{C3380CC4-5D6E-409C-BE32-E72D297353CC}">
                <c16:uniqueId val="{0000213F-0635-4DDC-93D6-3B744CECD2B8}"/>
              </c:ext>
            </c:extLst>
          </c:dPt>
          <c:dPt>
            <c:idx val="4256"/>
            <c:bubble3D val="0"/>
            <c:spPr>
              <a:solidFill>
                <a:schemeClr val="accent3">
                  <a:lumMod val="70000"/>
                </a:schemeClr>
              </a:solidFill>
              <a:ln w="6350">
                <a:noFill/>
              </a:ln>
              <a:effectLst/>
            </c:spPr>
            <c:extLst>
              <c:ext xmlns:c16="http://schemas.microsoft.com/office/drawing/2014/chart" uri="{C3380CC4-5D6E-409C-BE32-E72D297353CC}">
                <c16:uniqueId val="{00002141-0635-4DDC-93D6-3B744CECD2B8}"/>
              </c:ext>
            </c:extLst>
          </c:dPt>
          <c:dPt>
            <c:idx val="4257"/>
            <c:bubble3D val="0"/>
            <c:spPr>
              <a:solidFill>
                <a:schemeClr val="accent4">
                  <a:lumMod val="70000"/>
                </a:schemeClr>
              </a:solidFill>
              <a:ln w="6350">
                <a:noFill/>
              </a:ln>
              <a:effectLst/>
            </c:spPr>
            <c:extLst>
              <c:ext xmlns:c16="http://schemas.microsoft.com/office/drawing/2014/chart" uri="{C3380CC4-5D6E-409C-BE32-E72D297353CC}">
                <c16:uniqueId val="{00002143-0635-4DDC-93D6-3B744CECD2B8}"/>
              </c:ext>
            </c:extLst>
          </c:dPt>
          <c:dPt>
            <c:idx val="4258"/>
            <c:bubble3D val="0"/>
            <c:spPr>
              <a:solidFill>
                <a:schemeClr val="accent5">
                  <a:lumMod val="70000"/>
                </a:schemeClr>
              </a:solidFill>
              <a:ln w="6350">
                <a:noFill/>
              </a:ln>
              <a:effectLst/>
            </c:spPr>
            <c:extLst>
              <c:ext xmlns:c16="http://schemas.microsoft.com/office/drawing/2014/chart" uri="{C3380CC4-5D6E-409C-BE32-E72D297353CC}">
                <c16:uniqueId val="{00002145-0635-4DDC-93D6-3B744CECD2B8}"/>
              </c:ext>
            </c:extLst>
          </c:dPt>
          <c:dPt>
            <c:idx val="4259"/>
            <c:bubble3D val="0"/>
            <c:spPr>
              <a:solidFill>
                <a:schemeClr val="accent6">
                  <a:lumMod val="70000"/>
                </a:schemeClr>
              </a:solidFill>
              <a:ln w="6350">
                <a:noFill/>
              </a:ln>
              <a:effectLst/>
            </c:spPr>
            <c:extLst>
              <c:ext xmlns:c16="http://schemas.microsoft.com/office/drawing/2014/chart" uri="{C3380CC4-5D6E-409C-BE32-E72D297353CC}">
                <c16:uniqueId val="{00002147-0635-4DDC-93D6-3B744CECD2B8}"/>
              </c:ext>
            </c:extLst>
          </c:dPt>
          <c:dPt>
            <c:idx val="4260"/>
            <c:bubble3D val="0"/>
            <c:spPr>
              <a:solidFill>
                <a:schemeClr val="accent1">
                  <a:lumMod val="50000"/>
                  <a:lumOff val="50000"/>
                </a:schemeClr>
              </a:solidFill>
              <a:ln w="6350">
                <a:noFill/>
              </a:ln>
              <a:effectLst/>
            </c:spPr>
            <c:extLst>
              <c:ext xmlns:c16="http://schemas.microsoft.com/office/drawing/2014/chart" uri="{C3380CC4-5D6E-409C-BE32-E72D297353CC}">
                <c16:uniqueId val="{00002149-0635-4DDC-93D6-3B744CECD2B8}"/>
              </c:ext>
            </c:extLst>
          </c:dPt>
          <c:dPt>
            <c:idx val="4261"/>
            <c:bubble3D val="0"/>
            <c:spPr>
              <a:solidFill>
                <a:schemeClr val="accent2">
                  <a:lumMod val="50000"/>
                  <a:lumOff val="50000"/>
                </a:schemeClr>
              </a:solidFill>
              <a:ln w="6350">
                <a:noFill/>
              </a:ln>
              <a:effectLst/>
            </c:spPr>
            <c:extLst>
              <c:ext xmlns:c16="http://schemas.microsoft.com/office/drawing/2014/chart" uri="{C3380CC4-5D6E-409C-BE32-E72D297353CC}">
                <c16:uniqueId val="{0000214B-0635-4DDC-93D6-3B744CECD2B8}"/>
              </c:ext>
            </c:extLst>
          </c:dPt>
          <c:dPt>
            <c:idx val="4262"/>
            <c:bubble3D val="0"/>
            <c:spPr>
              <a:solidFill>
                <a:schemeClr val="accent3">
                  <a:lumMod val="50000"/>
                  <a:lumOff val="50000"/>
                </a:schemeClr>
              </a:solidFill>
              <a:ln w="6350">
                <a:noFill/>
              </a:ln>
              <a:effectLst/>
            </c:spPr>
            <c:extLst>
              <c:ext xmlns:c16="http://schemas.microsoft.com/office/drawing/2014/chart" uri="{C3380CC4-5D6E-409C-BE32-E72D297353CC}">
                <c16:uniqueId val="{0000214D-0635-4DDC-93D6-3B744CECD2B8}"/>
              </c:ext>
            </c:extLst>
          </c:dPt>
          <c:dPt>
            <c:idx val="4263"/>
            <c:bubble3D val="0"/>
            <c:spPr>
              <a:solidFill>
                <a:schemeClr val="accent4">
                  <a:lumMod val="50000"/>
                  <a:lumOff val="50000"/>
                </a:schemeClr>
              </a:solidFill>
              <a:ln w="6350">
                <a:noFill/>
              </a:ln>
              <a:effectLst/>
            </c:spPr>
            <c:extLst>
              <c:ext xmlns:c16="http://schemas.microsoft.com/office/drawing/2014/chart" uri="{C3380CC4-5D6E-409C-BE32-E72D297353CC}">
                <c16:uniqueId val="{0000214F-0635-4DDC-93D6-3B744CECD2B8}"/>
              </c:ext>
            </c:extLst>
          </c:dPt>
          <c:dPt>
            <c:idx val="4264"/>
            <c:bubble3D val="0"/>
            <c:spPr>
              <a:solidFill>
                <a:schemeClr val="accent5">
                  <a:lumMod val="50000"/>
                  <a:lumOff val="50000"/>
                </a:schemeClr>
              </a:solidFill>
              <a:ln w="6350">
                <a:noFill/>
              </a:ln>
              <a:effectLst/>
            </c:spPr>
            <c:extLst>
              <c:ext xmlns:c16="http://schemas.microsoft.com/office/drawing/2014/chart" uri="{C3380CC4-5D6E-409C-BE32-E72D297353CC}">
                <c16:uniqueId val="{00002151-0635-4DDC-93D6-3B744CECD2B8}"/>
              </c:ext>
            </c:extLst>
          </c:dPt>
          <c:dPt>
            <c:idx val="4265"/>
            <c:bubble3D val="0"/>
            <c:spPr>
              <a:solidFill>
                <a:schemeClr val="accent6">
                  <a:lumMod val="50000"/>
                  <a:lumOff val="50000"/>
                </a:schemeClr>
              </a:solidFill>
              <a:ln w="6350">
                <a:noFill/>
              </a:ln>
              <a:effectLst/>
            </c:spPr>
            <c:extLst>
              <c:ext xmlns:c16="http://schemas.microsoft.com/office/drawing/2014/chart" uri="{C3380CC4-5D6E-409C-BE32-E72D297353CC}">
                <c16:uniqueId val="{00002153-0635-4DDC-93D6-3B744CECD2B8}"/>
              </c:ext>
            </c:extLst>
          </c:dPt>
          <c:dPt>
            <c:idx val="4266"/>
            <c:bubble3D val="0"/>
            <c:spPr>
              <a:solidFill>
                <a:schemeClr val="accent1"/>
              </a:solidFill>
              <a:ln w="6350">
                <a:noFill/>
              </a:ln>
              <a:effectLst/>
            </c:spPr>
            <c:extLst>
              <c:ext xmlns:c16="http://schemas.microsoft.com/office/drawing/2014/chart" uri="{C3380CC4-5D6E-409C-BE32-E72D297353CC}">
                <c16:uniqueId val="{00002155-0635-4DDC-93D6-3B744CECD2B8}"/>
              </c:ext>
            </c:extLst>
          </c:dPt>
          <c:dPt>
            <c:idx val="4267"/>
            <c:bubble3D val="0"/>
            <c:spPr>
              <a:solidFill>
                <a:schemeClr val="accent2"/>
              </a:solidFill>
              <a:ln w="6350">
                <a:noFill/>
              </a:ln>
              <a:effectLst/>
            </c:spPr>
            <c:extLst>
              <c:ext xmlns:c16="http://schemas.microsoft.com/office/drawing/2014/chart" uri="{C3380CC4-5D6E-409C-BE32-E72D297353CC}">
                <c16:uniqueId val="{00002157-0635-4DDC-93D6-3B744CECD2B8}"/>
              </c:ext>
            </c:extLst>
          </c:dPt>
          <c:dPt>
            <c:idx val="4268"/>
            <c:bubble3D val="0"/>
            <c:spPr>
              <a:solidFill>
                <a:schemeClr val="accent3"/>
              </a:solidFill>
              <a:ln w="6350">
                <a:noFill/>
              </a:ln>
              <a:effectLst/>
            </c:spPr>
            <c:extLst>
              <c:ext xmlns:c16="http://schemas.microsoft.com/office/drawing/2014/chart" uri="{C3380CC4-5D6E-409C-BE32-E72D297353CC}">
                <c16:uniqueId val="{00002159-0635-4DDC-93D6-3B744CECD2B8}"/>
              </c:ext>
            </c:extLst>
          </c:dPt>
          <c:dPt>
            <c:idx val="4269"/>
            <c:bubble3D val="0"/>
            <c:spPr>
              <a:solidFill>
                <a:schemeClr val="accent4"/>
              </a:solidFill>
              <a:ln w="6350">
                <a:noFill/>
              </a:ln>
              <a:effectLst/>
            </c:spPr>
            <c:extLst>
              <c:ext xmlns:c16="http://schemas.microsoft.com/office/drawing/2014/chart" uri="{C3380CC4-5D6E-409C-BE32-E72D297353CC}">
                <c16:uniqueId val="{0000215B-0635-4DDC-93D6-3B744CECD2B8}"/>
              </c:ext>
            </c:extLst>
          </c:dPt>
          <c:dPt>
            <c:idx val="4270"/>
            <c:bubble3D val="0"/>
            <c:spPr>
              <a:solidFill>
                <a:schemeClr val="accent5"/>
              </a:solidFill>
              <a:ln w="6350">
                <a:noFill/>
              </a:ln>
              <a:effectLst/>
            </c:spPr>
            <c:extLst>
              <c:ext xmlns:c16="http://schemas.microsoft.com/office/drawing/2014/chart" uri="{C3380CC4-5D6E-409C-BE32-E72D297353CC}">
                <c16:uniqueId val="{0000215D-0635-4DDC-93D6-3B744CECD2B8}"/>
              </c:ext>
            </c:extLst>
          </c:dPt>
          <c:dPt>
            <c:idx val="4271"/>
            <c:bubble3D val="0"/>
            <c:spPr>
              <a:solidFill>
                <a:schemeClr val="accent6"/>
              </a:solidFill>
              <a:ln w="6350">
                <a:noFill/>
              </a:ln>
              <a:effectLst/>
            </c:spPr>
            <c:extLst>
              <c:ext xmlns:c16="http://schemas.microsoft.com/office/drawing/2014/chart" uri="{C3380CC4-5D6E-409C-BE32-E72D297353CC}">
                <c16:uniqueId val="{0000215F-0635-4DDC-93D6-3B744CECD2B8}"/>
              </c:ext>
            </c:extLst>
          </c:dPt>
          <c:dPt>
            <c:idx val="4272"/>
            <c:bubble3D val="0"/>
            <c:spPr>
              <a:solidFill>
                <a:schemeClr val="accent1">
                  <a:lumMod val="60000"/>
                </a:schemeClr>
              </a:solidFill>
              <a:ln w="6350">
                <a:noFill/>
              </a:ln>
              <a:effectLst/>
            </c:spPr>
            <c:extLst>
              <c:ext xmlns:c16="http://schemas.microsoft.com/office/drawing/2014/chart" uri="{C3380CC4-5D6E-409C-BE32-E72D297353CC}">
                <c16:uniqueId val="{00002161-0635-4DDC-93D6-3B744CECD2B8}"/>
              </c:ext>
            </c:extLst>
          </c:dPt>
          <c:dPt>
            <c:idx val="4273"/>
            <c:bubble3D val="0"/>
            <c:spPr>
              <a:solidFill>
                <a:schemeClr val="accent2">
                  <a:lumMod val="60000"/>
                </a:schemeClr>
              </a:solidFill>
              <a:ln w="6350">
                <a:noFill/>
              </a:ln>
              <a:effectLst/>
            </c:spPr>
            <c:extLst>
              <c:ext xmlns:c16="http://schemas.microsoft.com/office/drawing/2014/chart" uri="{C3380CC4-5D6E-409C-BE32-E72D297353CC}">
                <c16:uniqueId val="{00002163-0635-4DDC-93D6-3B744CECD2B8}"/>
              </c:ext>
            </c:extLst>
          </c:dPt>
          <c:dPt>
            <c:idx val="4274"/>
            <c:bubble3D val="0"/>
            <c:spPr>
              <a:solidFill>
                <a:schemeClr val="accent3">
                  <a:lumMod val="60000"/>
                </a:schemeClr>
              </a:solidFill>
              <a:ln w="6350">
                <a:noFill/>
              </a:ln>
              <a:effectLst/>
            </c:spPr>
            <c:extLst>
              <c:ext xmlns:c16="http://schemas.microsoft.com/office/drawing/2014/chart" uri="{C3380CC4-5D6E-409C-BE32-E72D297353CC}">
                <c16:uniqueId val="{00002165-0635-4DDC-93D6-3B744CECD2B8}"/>
              </c:ext>
            </c:extLst>
          </c:dPt>
          <c:dPt>
            <c:idx val="4275"/>
            <c:bubble3D val="0"/>
            <c:spPr>
              <a:solidFill>
                <a:schemeClr val="accent4">
                  <a:lumMod val="60000"/>
                </a:schemeClr>
              </a:solidFill>
              <a:ln w="6350">
                <a:noFill/>
              </a:ln>
              <a:effectLst/>
            </c:spPr>
            <c:extLst>
              <c:ext xmlns:c16="http://schemas.microsoft.com/office/drawing/2014/chart" uri="{C3380CC4-5D6E-409C-BE32-E72D297353CC}">
                <c16:uniqueId val="{00002167-0635-4DDC-93D6-3B744CECD2B8}"/>
              </c:ext>
            </c:extLst>
          </c:dPt>
          <c:dPt>
            <c:idx val="4276"/>
            <c:bubble3D val="0"/>
            <c:spPr>
              <a:solidFill>
                <a:schemeClr val="accent5">
                  <a:lumMod val="60000"/>
                </a:schemeClr>
              </a:solidFill>
              <a:ln w="6350">
                <a:noFill/>
              </a:ln>
              <a:effectLst/>
            </c:spPr>
            <c:extLst>
              <c:ext xmlns:c16="http://schemas.microsoft.com/office/drawing/2014/chart" uri="{C3380CC4-5D6E-409C-BE32-E72D297353CC}">
                <c16:uniqueId val="{00002169-0635-4DDC-93D6-3B744CECD2B8}"/>
              </c:ext>
            </c:extLst>
          </c:dPt>
          <c:dPt>
            <c:idx val="4277"/>
            <c:bubble3D val="0"/>
            <c:spPr>
              <a:solidFill>
                <a:schemeClr val="accent6">
                  <a:lumMod val="60000"/>
                </a:schemeClr>
              </a:solidFill>
              <a:ln w="6350">
                <a:noFill/>
              </a:ln>
              <a:effectLst/>
            </c:spPr>
            <c:extLst>
              <c:ext xmlns:c16="http://schemas.microsoft.com/office/drawing/2014/chart" uri="{C3380CC4-5D6E-409C-BE32-E72D297353CC}">
                <c16:uniqueId val="{0000216B-0635-4DDC-93D6-3B744CECD2B8}"/>
              </c:ext>
            </c:extLst>
          </c:dPt>
          <c:dPt>
            <c:idx val="4278"/>
            <c:bubble3D val="0"/>
            <c:spPr>
              <a:solidFill>
                <a:schemeClr val="accent1">
                  <a:lumMod val="80000"/>
                  <a:lumOff val="20000"/>
                </a:schemeClr>
              </a:solidFill>
              <a:ln w="6350">
                <a:noFill/>
              </a:ln>
              <a:effectLst/>
            </c:spPr>
            <c:extLst>
              <c:ext xmlns:c16="http://schemas.microsoft.com/office/drawing/2014/chart" uri="{C3380CC4-5D6E-409C-BE32-E72D297353CC}">
                <c16:uniqueId val="{0000216D-0635-4DDC-93D6-3B744CECD2B8}"/>
              </c:ext>
            </c:extLst>
          </c:dPt>
          <c:dPt>
            <c:idx val="4279"/>
            <c:bubble3D val="0"/>
            <c:spPr>
              <a:solidFill>
                <a:schemeClr val="accent2">
                  <a:lumMod val="80000"/>
                  <a:lumOff val="20000"/>
                </a:schemeClr>
              </a:solidFill>
              <a:ln w="6350">
                <a:noFill/>
              </a:ln>
              <a:effectLst/>
            </c:spPr>
            <c:extLst>
              <c:ext xmlns:c16="http://schemas.microsoft.com/office/drawing/2014/chart" uri="{C3380CC4-5D6E-409C-BE32-E72D297353CC}">
                <c16:uniqueId val="{0000216F-0635-4DDC-93D6-3B744CECD2B8}"/>
              </c:ext>
            </c:extLst>
          </c:dPt>
          <c:dPt>
            <c:idx val="4280"/>
            <c:bubble3D val="0"/>
            <c:spPr>
              <a:solidFill>
                <a:schemeClr val="accent3">
                  <a:lumMod val="80000"/>
                  <a:lumOff val="20000"/>
                </a:schemeClr>
              </a:solidFill>
              <a:ln w="6350">
                <a:noFill/>
              </a:ln>
              <a:effectLst/>
            </c:spPr>
            <c:extLst>
              <c:ext xmlns:c16="http://schemas.microsoft.com/office/drawing/2014/chart" uri="{C3380CC4-5D6E-409C-BE32-E72D297353CC}">
                <c16:uniqueId val="{00002171-0635-4DDC-93D6-3B744CECD2B8}"/>
              </c:ext>
            </c:extLst>
          </c:dPt>
          <c:dPt>
            <c:idx val="4281"/>
            <c:bubble3D val="0"/>
            <c:spPr>
              <a:solidFill>
                <a:schemeClr val="accent4">
                  <a:lumMod val="80000"/>
                  <a:lumOff val="20000"/>
                </a:schemeClr>
              </a:solidFill>
              <a:ln w="6350">
                <a:noFill/>
              </a:ln>
              <a:effectLst/>
            </c:spPr>
            <c:extLst>
              <c:ext xmlns:c16="http://schemas.microsoft.com/office/drawing/2014/chart" uri="{C3380CC4-5D6E-409C-BE32-E72D297353CC}">
                <c16:uniqueId val="{00002173-0635-4DDC-93D6-3B744CECD2B8}"/>
              </c:ext>
            </c:extLst>
          </c:dPt>
          <c:dPt>
            <c:idx val="4282"/>
            <c:bubble3D val="0"/>
            <c:spPr>
              <a:solidFill>
                <a:schemeClr val="accent5">
                  <a:lumMod val="80000"/>
                  <a:lumOff val="20000"/>
                </a:schemeClr>
              </a:solidFill>
              <a:ln w="6350">
                <a:noFill/>
              </a:ln>
              <a:effectLst/>
            </c:spPr>
            <c:extLst>
              <c:ext xmlns:c16="http://schemas.microsoft.com/office/drawing/2014/chart" uri="{C3380CC4-5D6E-409C-BE32-E72D297353CC}">
                <c16:uniqueId val="{00002175-0635-4DDC-93D6-3B744CECD2B8}"/>
              </c:ext>
            </c:extLst>
          </c:dPt>
          <c:dPt>
            <c:idx val="4283"/>
            <c:bubble3D val="0"/>
            <c:spPr>
              <a:solidFill>
                <a:schemeClr val="accent6">
                  <a:lumMod val="80000"/>
                  <a:lumOff val="20000"/>
                </a:schemeClr>
              </a:solidFill>
              <a:ln w="6350">
                <a:noFill/>
              </a:ln>
              <a:effectLst/>
            </c:spPr>
            <c:extLst>
              <c:ext xmlns:c16="http://schemas.microsoft.com/office/drawing/2014/chart" uri="{C3380CC4-5D6E-409C-BE32-E72D297353CC}">
                <c16:uniqueId val="{00002177-0635-4DDC-93D6-3B744CECD2B8}"/>
              </c:ext>
            </c:extLst>
          </c:dPt>
          <c:dPt>
            <c:idx val="4284"/>
            <c:bubble3D val="0"/>
            <c:spPr>
              <a:solidFill>
                <a:schemeClr val="accent1">
                  <a:lumMod val="80000"/>
                </a:schemeClr>
              </a:solidFill>
              <a:ln w="6350">
                <a:noFill/>
              </a:ln>
              <a:effectLst/>
            </c:spPr>
            <c:extLst>
              <c:ext xmlns:c16="http://schemas.microsoft.com/office/drawing/2014/chart" uri="{C3380CC4-5D6E-409C-BE32-E72D297353CC}">
                <c16:uniqueId val="{00002179-0635-4DDC-93D6-3B744CECD2B8}"/>
              </c:ext>
            </c:extLst>
          </c:dPt>
          <c:dPt>
            <c:idx val="4285"/>
            <c:bubble3D val="0"/>
            <c:spPr>
              <a:solidFill>
                <a:schemeClr val="accent2">
                  <a:lumMod val="80000"/>
                </a:schemeClr>
              </a:solidFill>
              <a:ln w="6350">
                <a:noFill/>
              </a:ln>
              <a:effectLst/>
            </c:spPr>
            <c:extLst>
              <c:ext xmlns:c16="http://schemas.microsoft.com/office/drawing/2014/chart" uri="{C3380CC4-5D6E-409C-BE32-E72D297353CC}">
                <c16:uniqueId val="{0000217B-0635-4DDC-93D6-3B744CECD2B8}"/>
              </c:ext>
            </c:extLst>
          </c:dPt>
          <c:dPt>
            <c:idx val="4286"/>
            <c:bubble3D val="0"/>
            <c:spPr>
              <a:solidFill>
                <a:schemeClr val="accent3">
                  <a:lumMod val="80000"/>
                </a:schemeClr>
              </a:solidFill>
              <a:ln w="6350">
                <a:noFill/>
              </a:ln>
              <a:effectLst/>
            </c:spPr>
            <c:extLst>
              <c:ext xmlns:c16="http://schemas.microsoft.com/office/drawing/2014/chart" uri="{C3380CC4-5D6E-409C-BE32-E72D297353CC}">
                <c16:uniqueId val="{0000217D-0635-4DDC-93D6-3B744CECD2B8}"/>
              </c:ext>
            </c:extLst>
          </c:dPt>
          <c:dPt>
            <c:idx val="4287"/>
            <c:bubble3D val="0"/>
            <c:spPr>
              <a:solidFill>
                <a:schemeClr val="accent4">
                  <a:lumMod val="80000"/>
                </a:schemeClr>
              </a:solidFill>
              <a:ln w="6350">
                <a:noFill/>
              </a:ln>
              <a:effectLst/>
            </c:spPr>
            <c:extLst>
              <c:ext xmlns:c16="http://schemas.microsoft.com/office/drawing/2014/chart" uri="{C3380CC4-5D6E-409C-BE32-E72D297353CC}">
                <c16:uniqueId val="{0000217F-0635-4DDC-93D6-3B744CECD2B8}"/>
              </c:ext>
            </c:extLst>
          </c:dPt>
          <c:dPt>
            <c:idx val="4288"/>
            <c:bubble3D val="0"/>
            <c:spPr>
              <a:solidFill>
                <a:schemeClr val="accent5">
                  <a:lumMod val="80000"/>
                </a:schemeClr>
              </a:solidFill>
              <a:ln w="6350">
                <a:noFill/>
              </a:ln>
              <a:effectLst/>
            </c:spPr>
            <c:extLst>
              <c:ext xmlns:c16="http://schemas.microsoft.com/office/drawing/2014/chart" uri="{C3380CC4-5D6E-409C-BE32-E72D297353CC}">
                <c16:uniqueId val="{00002181-0635-4DDC-93D6-3B744CECD2B8}"/>
              </c:ext>
            </c:extLst>
          </c:dPt>
          <c:dPt>
            <c:idx val="4289"/>
            <c:bubble3D val="0"/>
            <c:spPr>
              <a:solidFill>
                <a:schemeClr val="accent6">
                  <a:lumMod val="80000"/>
                </a:schemeClr>
              </a:solidFill>
              <a:ln w="6350">
                <a:noFill/>
              </a:ln>
              <a:effectLst/>
            </c:spPr>
            <c:extLst>
              <c:ext xmlns:c16="http://schemas.microsoft.com/office/drawing/2014/chart" uri="{C3380CC4-5D6E-409C-BE32-E72D297353CC}">
                <c16:uniqueId val="{00002183-0635-4DDC-93D6-3B744CECD2B8}"/>
              </c:ext>
            </c:extLst>
          </c:dPt>
          <c:dPt>
            <c:idx val="4290"/>
            <c:bubble3D val="0"/>
            <c:spPr>
              <a:solidFill>
                <a:schemeClr val="accent1">
                  <a:lumMod val="60000"/>
                  <a:lumOff val="40000"/>
                </a:schemeClr>
              </a:solidFill>
              <a:ln w="6350">
                <a:noFill/>
              </a:ln>
              <a:effectLst/>
            </c:spPr>
            <c:extLst>
              <c:ext xmlns:c16="http://schemas.microsoft.com/office/drawing/2014/chart" uri="{C3380CC4-5D6E-409C-BE32-E72D297353CC}">
                <c16:uniqueId val="{00002185-0635-4DDC-93D6-3B744CECD2B8}"/>
              </c:ext>
            </c:extLst>
          </c:dPt>
          <c:dPt>
            <c:idx val="4291"/>
            <c:bubble3D val="0"/>
            <c:spPr>
              <a:solidFill>
                <a:schemeClr val="accent2">
                  <a:lumMod val="60000"/>
                  <a:lumOff val="40000"/>
                </a:schemeClr>
              </a:solidFill>
              <a:ln w="6350">
                <a:noFill/>
              </a:ln>
              <a:effectLst/>
            </c:spPr>
            <c:extLst>
              <c:ext xmlns:c16="http://schemas.microsoft.com/office/drawing/2014/chart" uri="{C3380CC4-5D6E-409C-BE32-E72D297353CC}">
                <c16:uniqueId val="{00002187-0635-4DDC-93D6-3B744CECD2B8}"/>
              </c:ext>
            </c:extLst>
          </c:dPt>
          <c:dPt>
            <c:idx val="4292"/>
            <c:bubble3D val="0"/>
            <c:spPr>
              <a:solidFill>
                <a:schemeClr val="accent3">
                  <a:lumMod val="60000"/>
                  <a:lumOff val="40000"/>
                </a:schemeClr>
              </a:solidFill>
              <a:ln w="6350">
                <a:noFill/>
              </a:ln>
              <a:effectLst/>
            </c:spPr>
            <c:extLst>
              <c:ext xmlns:c16="http://schemas.microsoft.com/office/drawing/2014/chart" uri="{C3380CC4-5D6E-409C-BE32-E72D297353CC}">
                <c16:uniqueId val="{00002189-0635-4DDC-93D6-3B744CECD2B8}"/>
              </c:ext>
            </c:extLst>
          </c:dPt>
          <c:dPt>
            <c:idx val="4293"/>
            <c:bubble3D val="0"/>
            <c:spPr>
              <a:solidFill>
                <a:schemeClr val="accent4">
                  <a:lumMod val="60000"/>
                  <a:lumOff val="40000"/>
                </a:schemeClr>
              </a:solidFill>
              <a:ln w="6350">
                <a:noFill/>
              </a:ln>
              <a:effectLst/>
            </c:spPr>
            <c:extLst>
              <c:ext xmlns:c16="http://schemas.microsoft.com/office/drawing/2014/chart" uri="{C3380CC4-5D6E-409C-BE32-E72D297353CC}">
                <c16:uniqueId val="{0000218B-0635-4DDC-93D6-3B744CECD2B8}"/>
              </c:ext>
            </c:extLst>
          </c:dPt>
          <c:dPt>
            <c:idx val="4294"/>
            <c:bubble3D val="0"/>
            <c:spPr>
              <a:solidFill>
                <a:schemeClr val="accent5">
                  <a:lumMod val="60000"/>
                  <a:lumOff val="40000"/>
                </a:schemeClr>
              </a:solidFill>
              <a:ln w="6350">
                <a:noFill/>
              </a:ln>
              <a:effectLst/>
            </c:spPr>
            <c:extLst>
              <c:ext xmlns:c16="http://schemas.microsoft.com/office/drawing/2014/chart" uri="{C3380CC4-5D6E-409C-BE32-E72D297353CC}">
                <c16:uniqueId val="{0000218D-0635-4DDC-93D6-3B744CECD2B8}"/>
              </c:ext>
            </c:extLst>
          </c:dPt>
          <c:dPt>
            <c:idx val="4295"/>
            <c:bubble3D val="0"/>
            <c:spPr>
              <a:solidFill>
                <a:schemeClr val="accent6">
                  <a:lumMod val="60000"/>
                  <a:lumOff val="40000"/>
                </a:schemeClr>
              </a:solidFill>
              <a:ln w="6350">
                <a:noFill/>
              </a:ln>
              <a:effectLst/>
            </c:spPr>
            <c:extLst>
              <c:ext xmlns:c16="http://schemas.microsoft.com/office/drawing/2014/chart" uri="{C3380CC4-5D6E-409C-BE32-E72D297353CC}">
                <c16:uniqueId val="{0000218F-0635-4DDC-93D6-3B744CECD2B8}"/>
              </c:ext>
            </c:extLst>
          </c:dPt>
          <c:dPt>
            <c:idx val="4296"/>
            <c:bubble3D val="0"/>
            <c:spPr>
              <a:solidFill>
                <a:schemeClr val="accent1">
                  <a:lumMod val="50000"/>
                </a:schemeClr>
              </a:solidFill>
              <a:ln w="6350">
                <a:noFill/>
              </a:ln>
              <a:effectLst/>
            </c:spPr>
            <c:extLst>
              <c:ext xmlns:c16="http://schemas.microsoft.com/office/drawing/2014/chart" uri="{C3380CC4-5D6E-409C-BE32-E72D297353CC}">
                <c16:uniqueId val="{00002191-0635-4DDC-93D6-3B744CECD2B8}"/>
              </c:ext>
            </c:extLst>
          </c:dPt>
          <c:dPt>
            <c:idx val="4297"/>
            <c:bubble3D val="0"/>
            <c:spPr>
              <a:solidFill>
                <a:schemeClr val="accent2">
                  <a:lumMod val="50000"/>
                </a:schemeClr>
              </a:solidFill>
              <a:ln w="6350">
                <a:noFill/>
              </a:ln>
              <a:effectLst/>
            </c:spPr>
            <c:extLst>
              <c:ext xmlns:c16="http://schemas.microsoft.com/office/drawing/2014/chart" uri="{C3380CC4-5D6E-409C-BE32-E72D297353CC}">
                <c16:uniqueId val="{00002193-0635-4DDC-93D6-3B744CECD2B8}"/>
              </c:ext>
            </c:extLst>
          </c:dPt>
          <c:dPt>
            <c:idx val="4298"/>
            <c:bubble3D val="0"/>
            <c:spPr>
              <a:solidFill>
                <a:schemeClr val="accent3">
                  <a:lumMod val="50000"/>
                </a:schemeClr>
              </a:solidFill>
              <a:ln w="6350">
                <a:noFill/>
              </a:ln>
              <a:effectLst/>
            </c:spPr>
            <c:extLst>
              <c:ext xmlns:c16="http://schemas.microsoft.com/office/drawing/2014/chart" uri="{C3380CC4-5D6E-409C-BE32-E72D297353CC}">
                <c16:uniqueId val="{00002195-0635-4DDC-93D6-3B744CECD2B8}"/>
              </c:ext>
            </c:extLst>
          </c:dPt>
          <c:dPt>
            <c:idx val="4299"/>
            <c:bubble3D val="0"/>
            <c:spPr>
              <a:solidFill>
                <a:schemeClr val="accent4">
                  <a:lumMod val="50000"/>
                </a:schemeClr>
              </a:solidFill>
              <a:ln w="6350">
                <a:noFill/>
              </a:ln>
              <a:effectLst/>
            </c:spPr>
            <c:extLst>
              <c:ext xmlns:c16="http://schemas.microsoft.com/office/drawing/2014/chart" uri="{C3380CC4-5D6E-409C-BE32-E72D297353CC}">
                <c16:uniqueId val="{00002197-0635-4DDC-93D6-3B744CECD2B8}"/>
              </c:ext>
            </c:extLst>
          </c:dPt>
          <c:dPt>
            <c:idx val="4300"/>
            <c:bubble3D val="0"/>
            <c:spPr>
              <a:solidFill>
                <a:schemeClr val="accent5">
                  <a:lumMod val="50000"/>
                </a:schemeClr>
              </a:solidFill>
              <a:ln w="6350">
                <a:noFill/>
              </a:ln>
              <a:effectLst/>
            </c:spPr>
            <c:extLst>
              <c:ext xmlns:c16="http://schemas.microsoft.com/office/drawing/2014/chart" uri="{C3380CC4-5D6E-409C-BE32-E72D297353CC}">
                <c16:uniqueId val="{00002199-0635-4DDC-93D6-3B744CECD2B8}"/>
              </c:ext>
            </c:extLst>
          </c:dPt>
          <c:dPt>
            <c:idx val="4301"/>
            <c:bubble3D val="0"/>
            <c:spPr>
              <a:solidFill>
                <a:schemeClr val="accent6">
                  <a:lumMod val="50000"/>
                </a:schemeClr>
              </a:solidFill>
              <a:ln w="6350">
                <a:noFill/>
              </a:ln>
              <a:effectLst/>
            </c:spPr>
            <c:extLst>
              <c:ext xmlns:c16="http://schemas.microsoft.com/office/drawing/2014/chart" uri="{C3380CC4-5D6E-409C-BE32-E72D297353CC}">
                <c16:uniqueId val="{0000219B-0635-4DDC-93D6-3B744CECD2B8}"/>
              </c:ext>
            </c:extLst>
          </c:dPt>
          <c:dPt>
            <c:idx val="4302"/>
            <c:bubble3D val="0"/>
            <c:spPr>
              <a:solidFill>
                <a:schemeClr val="accent1">
                  <a:lumMod val="70000"/>
                  <a:lumOff val="30000"/>
                </a:schemeClr>
              </a:solidFill>
              <a:ln w="6350">
                <a:noFill/>
              </a:ln>
              <a:effectLst/>
            </c:spPr>
            <c:extLst>
              <c:ext xmlns:c16="http://schemas.microsoft.com/office/drawing/2014/chart" uri="{C3380CC4-5D6E-409C-BE32-E72D297353CC}">
                <c16:uniqueId val="{0000219D-0635-4DDC-93D6-3B744CECD2B8}"/>
              </c:ext>
            </c:extLst>
          </c:dPt>
          <c:dPt>
            <c:idx val="4303"/>
            <c:bubble3D val="0"/>
            <c:spPr>
              <a:solidFill>
                <a:schemeClr val="accent2">
                  <a:lumMod val="70000"/>
                  <a:lumOff val="30000"/>
                </a:schemeClr>
              </a:solidFill>
              <a:ln w="6350">
                <a:noFill/>
              </a:ln>
              <a:effectLst/>
            </c:spPr>
            <c:extLst>
              <c:ext xmlns:c16="http://schemas.microsoft.com/office/drawing/2014/chart" uri="{C3380CC4-5D6E-409C-BE32-E72D297353CC}">
                <c16:uniqueId val="{0000219F-0635-4DDC-93D6-3B744CECD2B8}"/>
              </c:ext>
            </c:extLst>
          </c:dPt>
          <c:dPt>
            <c:idx val="4304"/>
            <c:bubble3D val="0"/>
            <c:spPr>
              <a:solidFill>
                <a:schemeClr val="accent3">
                  <a:lumMod val="70000"/>
                  <a:lumOff val="30000"/>
                </a:schemeClr>
              </a:solidFill>
              <a:ln w="6350">
                <a:noFill/>
              </a:ln>
              <a:effectLst/>
            </c:spPr>
            <c:extLst>
              <c:ext xmlns:c16="http://schemas.microsoft.com/office/drawing/2014/chart" uri="{C3380CC4-5D6E-409C-BE32-E72D297353CC}">
                <c16:uniqueId val="{000021A1-0635-4DDC-93D6-3B744CECD2B8}"/>
              </c:ext>
            </c:extLst>
          </c:dPt>
          <c:dPt>
            <c:idx val="4305"/>
            <c:bubble3D val="0"/>
            <c:spPr>
              <a:solidFill>
                <a:schemeClr val="accent4">
                  <a:lumMod val="70000"/>
                  <a:lumOff val="30000"/>
                </a:schemeClr>
              </a:solidFill>
              <a:ln w="6350">
                <a:noFill/>
              </a:ln>
              <a:effectLst/>
            </c:spPr>
            <c:extLst>
              <c:ext xmlns:c16="http://schemas.microsoft.com/office/drawing/2014/chart" uri="{C3380CC4-5D6E-409C-BE32-E72D297353CC}">
                <c16:uniqueId val="{000021A3-0635-4DDC-93D6-3B744CECD2B8}"/>
              </c:ext>
            </c:extLst>
          </c:dPt>
          <c:dPt>
            <c:idx val="4306"/>
            <c:bubble3D val="0"/>
            <c:spPr>
              <a:solidFill>
                <a:schemeClr val="accent5">
                  <a:lumMod val="70000"/>
                  <a:lumOff val="30000"/>
                </a:schemeClr>
              </a:solidFill>
              <a:ln w="6350">
                <a:noFill/>
              </a:ln>
              <a:effectLst/>
            </c:spPr>
            <c:extLst>
              <c:ext xmlns:c16="http://schemas.microsoft.com/office/drawing/2014/chart" uri="{C3380CC4-5D6E-409C-BE32-E72D297353CC}">
                <c16:uniqueId val="{000021A5-0635-4DDC-93D6-3B744CECD2B8}"/>
              </c:ext>
            </c:extLst>
          </c:dPt>
          <c:dPt>
            <c:idx val="4307"/>
            <c:bubble3D val="0"/>
            <c:spPr>
              <a:solidFill>
                <a:schemeClr val="accent6">
                  <a:lumMod val="70000"/>
                  <a:lumOff val="30000"/>
                </a:schemeClr>
              </a:solidFill>
              <a:ln w="6350">
                <a:noFill/>
              </a:ln>
              <a:effectLst/>
            </c:spPr>
            <c:extLst>
              <c:ext xmlns:c16="http://schemas.microsoft.com/office/drawing/2014/chart" uri="{C3380CC4-5D6E-409C-BE32-E72D297353CC}">
                <c16:uniqueId val="{000021A7-0635-4DDC-93D6-3B744CECD2B8}"/>
              </c:ext>
            </c:extLst>
          </c:dPt>
          <c:dPt>
            <c:idx val="4308"/>
            <c:bubble3D val="0"/>
            <c:spPr>
              <a:solidFill>
                <a:schemeClr val="accent1">
                  <a:lumMod val="70000"/>
                </a:schemeClr>
              </a:solidFill>
              <a:ln w="6350">
                <a:noFill/>
              </a:ln>
              <a:effectLst/>
            </c:spPr>
            <c:extLst>
              <c:ext xmlns:c16="http://schemas.microsoft.com/office/drawing/2014/chart" uri="{C3380CC4-5D6E-409C-BE32-E72D297353CC}">
                <c16:uniqueId val="{000021A9-0635-4DDC-93D6-3B744CECD2B8}"/>
              </c:ext>
            </c:extLst>
          </c:dPt>
          <c:dPt>
            <c:idx val="4309"/>
            <c:bubble3D val="0"/>
            <c:spPr>
              <a:solidFill>
                <a:schemeClr val="accent2">
                  <a:lumMod val="70000"/>
                </a:schemeClr>
              </a:solidFill>
              <a:ln w="6350">
                <a:noFill/>
              </a:ln>
              <a:effectLst/>
            </c:spPr>
            <c:extLst>
              <c:ext xmlns:c16="http://schemas.microsoft.com/office/drawing/2014/chart" uri="{C3380CC4-5D6E-409C-BE32-E72D297353CC}">
                <c16:uniqueId val="{000021AB-0635-4DDC-93D6-3B744CECD2B8}"/>
              </c:ext>
            </c:extLst>
          </c:dPt>
          <c:dPt>
            <c:idx val="4310"/>
            <c:bubble3D val="0"/>
            <c:spPr>
              <a:solidFill>
                <a:schemeClr val="accent3">
                  <a:lumMod val="70000"/>
                </a:schemeClr>
              </a:solidFill>
              <a:ln w="6350">
                <a:noFill/>
              </a:ln>
              <a:effectLst/>
            </c:spPr>
            <c:extLst>
              <c:ext xmlns:c16="http://schemas.microsoft.com/office/drawing/2014/chart" uri="{C3380CC4-5D6E-409C-BE32-E72D297353CC}">
                <c16:uniqueId val="{000021AD-0635-4DDC-93D6-3B744CECD2B8}"/>
              </c:ext>
            </c:extLst>
          </c:dPt>
          <c:dPt>
            <c:idx val="4311"/>
            <c:bubble3D val="0"/>
            <c:spPr>
              <a:solidFill>
                <a:schemeClr val="accent4">
                  <a:lumMod val="70000"/>
                </a:schemeClr>
              </a:solidFill>
              <a:ln w="6350">
                <a:noFill/>
              </a:ln>
              <a:effectLst/>
            </c:spPr>
            <c:extLst>
              <c:ext xmlns:c16="http://schemas.microsoft.com/office/drawing/2014/chart" uri="{C3380CC4-5D6E-409C-BE32-E72D297353CC}">
                <c16:uniqueId val="{000021AF-0635-4DDC-93D6-3B744CECD2B8}"/>
              </c:ext>
            </c:extLst>
          </c:dPt>
          <c:dPt>
            <c:idx val="4312"/>
            <c:bubble3D val="0"/>
            <c:spPr>
              <a:solidFill>
                <a:schemeClr val="accent5">
                  <a:lumMod val="70000"/>
                </a:schemeClr>
              </a:solidFill>
              <a:ln w="6350">
                <a:noFill/>
              </a:ln>
              <a:effectLst/>
            </c:spPr>
            <c:extLst>
              <c:ext xmlns:c16="http://schemas.microsoft.com/office/drawing/2014/chart" uri="{C3380CC4-5D6E-409C-BE32-E72D297353CC}">
                <c16:uniqueId val="{000021B1-0635-4DDC-93D6-3B744CECD2B8}"/>
              </c:ext>
            </c:extLst>
          </c:dPt>
          <c:dPt>
            <c:idx val="4313"/>
            <c:bubble3D val="0"/>
            <c:spPr>
              <a:solidFill>
                <a:schemeClr val="accent6">
                  <a:lumMod val="70000"/>
                </a:schemeClr>
              </a:solidFill>
              <a:ln w="6350">
                <a:noFill/>
              </a:ln>
              <a:effectLst/>
            </c:spPr>
            <c:extLst>
              <c:ext xmlns:c16="http://schemas.microsoft.com/office/drawing/2014/chart" uri="{C3380CC4-5D6E-409C-BE32-E72D297353CC}">
                <c16:uniqueId val="{000021B3-0635-4DDC-93D6-3B744CECD2B8}"/>
              </c:ext>
            </c:extLst>
          </c:dPt>
          <c:dPt>
            <c:idx val="4314"/>
            <c:bubble3D val="0"/>
            <c:spPr>
              <a:solidFill>
                <a:schemeClr val="accent1">
                  <a:lumMod val="50000"/>
                  <a:lumOff val="50000"/>
                </a:schemeClr>
              </a:solidFill>
              <a:ln w="6350">
                <a:noFill/>
              </a:ln>
              <a:effectLst/>
            </c:spPr>
            <c:extLst>
              <c:ext xmlns:c16="http://schemas.microsoft.com/office/drawing/2014/chart" uri="{C3380CC4-5D6E-409C-BE32-E72D297353CC}">
                <c16:uniqueId val="{000021B5-0635-4DDC-93D6-3B744CECD2B8}"/>
              </c:ext>
            </c:extLst>
          </c:dPt>
          <c:dPt>
            <c:idx val="4315"/>
            <c:bubble3D val="0"/>
            <c:spPr>
              <a:solidFill>
                <a:schemeClr val="accent2">
                  <a:lumMod val="50000"/>
                  <a:lumOff val="50000"/>
                </a:schemeClr>
              </a:solidFill>
              <a:ln w="6350">
                <a:noFill/>
              </a:ln>
              <a:effectLst/>
            </c:spPr>
            <c:extLst>
              <c:ext xmlns:c16="http://schemas.microsoft.com/office/drawing/2014/chart" uri="{C3380CC4-5D6E-409C-BE32-E72D297353CC}">
                <c16:uniqueId val="{000021B7-0635-4DDC-93D6-3B744CECD2B8}"/>
              </c:ext>
            </c:extLst>
          </c:dPt>
          <c:dPt>
            <c:idx val="4316"/>
            <c:bubble3D val="0"/>
            <c:spPr>
              <a:solidFill>
                <a:schemeClr val="accent3">
                  <a:lumMod val="50000"/>
                  <a:lumOff val="50000"/>
                </a:schemeClr>
              </a:solidFill>
              <a:ln w="6350">
                <a:noFill/>
              </a:ln>
              <a:effectLst/>
            </c:spPr>
            <c:extLst>
              <c:ext xmlns:c16="http://schemas.microsoft.com/office/drawing/2014/chart" uri="{C3380CC4-5D6E-409C-BE32-E72D297353CC}">
                <c16:uniqueId val="{000021B9-0635-4DDC-93D6-3B744CECD2B8}"/>
              </c:ext>
            </c:extLst>
          </c:dPt>
          <c:dPt>
            <c:idx val="4317"/>
            <c:bubble3D val="0"/>
            <c:spPr>
              <a:solidFill>
                <a:schemeClr val="accent4">
                  <a:lumMod val="50000"/>
                  <a:lumOff val="50000"/>
                </a:schemeClr>
              </a:solidFill>
              <a:ln w="6350">
                <a:noFill/>
              </a:ln>
              <a:effectLst/>
            </c:spPr>
            <c:extLst>
              <c:ext xmlns:c16="http://schemas.microsoft.com/office/drawing/2014/chart" uri="{C3380CC4-5D6E-409C-BE32-E72D297353CC}">
                <c16:uniqueId val="{000021BB-0635-4DDC-93D6-3B744CECD2B8}"/>
              </c:ext>
            </c:extLst>
          </c:dPt>
          <c:dPt>
            <c:idx val="4318"/>
            <c:bubble3D val="0"/>
            <c:spPr>
              <a:solidFill>
                <a:schemeClr val="accent5">
                  <a:lumMod val="50000"/>
                  <a:lumOff val="50000"/>
                </a:schemeClr>
              </a:solidFill>
              <a:ln w="6350">
                <a:noFill/>
              </a:ln>
              <a:effectLst/>
            </c:spPr>
            <c:extLst>
              <c:ext xmlns:c16="http://schemas.microsoft.com/office/drawing/2014/chart" uri="{C3380CC4-5D6E-409C-BE32-E72D297353CC}">
                <c16:uniqueId val="{000021BD-0635-4DDC-93D6-3B744CECD2B8}"/>
              </c:ext>
            </c:extLst>
          </c:dPt>
          <c:dPt>
            <c:idx val="4319"/>
            <c:bubble3D val="0"/>
            <c:spPr>
              <a:solidFill>
                <a:schemeClr val="accent6">
                  <a:lumMod val="50000"/>
                  <a:lumOff val="50000"/>
                </a:schemeClr>
              </a:solidFill>
              <a:ln w="6350">
                <a:noFill/>
              </a:ln>
              <a:effectLst/>
            </c:spPr>
            <c:extLst>
              <c:ext xmlns:c16="http://schemas.microsoft.com/office/drawing/2014/chart" uri="{C3380CC4-5D6E-409C-BE32-E72D297353CC}">
                <c16:uniqueId val="{000021BF-0635-4DDC-93D6-3B744CECD2B8}"/>
              </c:ext>
            </c:extLst>
          </c:dPt>
          <c:dPt>
            <c:idx val="4320"/>
            <c:bubble3D val="0"/>
            <c:spPr>
              <a:solidFill>
                <a:schemeClr val="accent1"/>
              </a:solidFill>
              <a:ln w="6350">
                <a:noFill/>
              </a:ln>
              <a:effectLst/>
            </c:spPr>
            <c:extLst>
              <c:ext xmlns:c16="http://schemas.microsoft.com/office/drawing/2014/chart" uri="{C3380CC4-5D6E-409C-BE32-E72D297353CC}">
                <c16:uniqueId val="{000021C1-0635-4DDC-93D6-3B744CECD2B8}"/>
              </c:ext>
            </c:extLst>
          </c:dPt>
          <c:dPt>
            <c:idx val="4321"/>
            <c:bubble3D val="0"/>
            <c:spPr>
              <a:solidFill>
                <a:schemeClr val="accent2"/>
              </a:solidFill>
              <a:ln w="6350">
                <a:noFill/>
              </a:ln>
              <a:effectLst/>
            </c:spPr>
            <c:extLst>
              <c:ext xmlns:c16="http://schemas.microsoft.com/office/drawing/2014/chart" uri="{C3380CC4-5D6E-409C-BE32-E72D297353CC}">
                <c16:uniqueId val="{000021C3-0635-4DDC-93D6-3B744CECD2B8}"/>
              </c:ext>
            </c:extLst>
          </c:dPt>
          <c:dPt>
            <c:idx val="4322"/>
            <c:bubble3D val="0"/>
            <c:spPr>
              <a:solidFill>
                <a:schemeClr val="accent3"/>
              </a:solidFill>
              <a:ln w="6350">
                <a:noFill/>
              </a:ln>
              <a:effectLst/>
            </c:spPr>
            <c:extLst>
              <c:ext xmlns:c16="http://schemas.microsoft.com/office/drawing/2014/chart" uri="{C3380CC4-5D6E-409C-BE32-E72D297353CC}">
                <c16:uniqueId val="{000021C5-0635-4DDC-93D6-3B744CECD2B8}"/>
              </c:ext>
            </c:extLst>
          </c:dPt>
          <c:dPt>
            <c:idx val="4323"/>
            <c:bubble3D val="0"/>
            <c:spPr>
              <a:solidFill>
                <a:schemeClr val="accent4"/>
              </a:solidFill>
              <a:ln w="6350">
                <a:noFill/>
              </a:ln>
              <a:effectLst/>
            </c:spPr>
            <c:extLst>
              <c:ext xmlns:c16="http://schemas.microsoft.com/office/drawing/2014/chart" uri="{C3380CC4-5D6E-409C-BE32-E72D297353CC}">
                <c16:uniqueId val="{000021C7-0635-4DDC-93D6-3B744CECD2B8}"/>
              </c:ext>
            </c:extLst>
          </c:dPt>
          <c:dPt>
            <c:idx val="4324"/>
            <c:bubble3D val="0"/>
            <c:spPr>
              <a:solidFill>
                <a:schemeClr val="accent5"/>
              </a:solidFill>
              <a:ln w="6350">
                <a:noFill/>
              </a:ln>
              <a:effectLst/>
            </c:spPr>
            <c:extLst>
              <c:ext xmlns:c16="http://schemas.microsoft.com/office/drawing/2014/chart" uri="{C3380CC4-5D6E-409C-BE32-E72D297353CC}">
                <c16:uniqueId val="{000021C9-0635-4DDC-93D6-3B744CECD2B8}"/>
              </c:ext>
            </c:extLst>
          </c:dPt>
          <c:dPt>
            <c:idx val="4325"/>
            <c:bubble3D val="0"/>
            <c:spPr>
              <a:solidFill>
                <a:schemeClr val="accent6"/>
              </a:solidFill>
              <a:ln w="6350">
                <a:noFill/>
              </a:ln>
              <a:effectLst/>
            </c:spPr>
            <c:extLst>
              <c:ext xmlns:c16="http://schemas.microsoft.com/office/drawing/2014/chart" uri="{C3380CC4-5D6E-409C-BE32-E72D297353CC}">
                <c16:uniqueId val="{000021CB-0635-4DDC-93D6-3B744CECD2B8}"/>
              </c:ext>
            </c:extLst>
          </c:dPt>
          <c:dPt>
            <c:idx val="4326"/>
            <c:bubble3D val="0"/>
            <c:spPr>
              <a:solidFill>
                <a:schemeClr val="accent1">
                  <a:lumMod val="60000"/>
                </a:schemeClr>
              </a:solidFill>
              <a:ln w="6350">
                <a:noFill/>
              </a:ln>
              <a:effectLst/>
            </c:spPr>
            <c:extLst>
              <c:ext xmlns:c16="http://schemas.microsoft.com/office/drawing/2014/chart" uri="{C3380CC4-5D6E-409C-BE32-E72D297353CC}">
                <c16:uniqueId val="{000021CD-0635-4DDC-93D6-3B744CECD2B8}"/>
              </c:ext>
            </c:extLst>
          </c:dPt>
          <c:dPt>
            <c:idx val="4327"/>
            <c:bubble3D val="0"/>
            <c:spPr>
              <a:solidFill>
                <a:schemeClr val="accent2">
                  <a:lumMod val="60000"/>
                </a:schemeClr>
              </a:solidFill>
              <a:ln w="6350">
                <a:noFill/>
              </a:ln>
              <a:effectLst/>
            </c:spPr>
            <c:extLst>
              <c:ext xmlns:c16="http://schemas.microsoft.com/office/drawing/2014/chart" uri="{C3380CC4-5D6E-409C-BE32-E72D297353CC}">
                <c16:uniqueId val="{000021CF-0635-4DDC-93D6-3B744CECD2B8}"/>
              </c:ext>
            </c:extLst>
          </c:dPt>
          <c:dPt>
            <c:idx val="4328"/>
            <c:bubble3D val="0"/>
            <c:spPr>
              <a:solidFill>
                <a:schemeClr val="accent3">
                  <a:lumMod val="60000"/>
                </a:schemeClr>
              </a:solidFill>
              <a:ln w="6350">
                <a:noFill/>
              </a:ln>
              <a:effectLst/>
            </c:spPr>
            <c:extLst>
              <c:ext xmlns:c16="http://schemas.microsoft.com/office/drawing/2014/chart" uri="{C3380CC4-5D6E-409C-BE32-E72D297353CC}">
                <c16:uniqueId val="{000021D1-0635-4DDC-93D6-3B744CECD2B8}"/>
              </c:ext>
            </c:extLst>
          </c:dPt>
          <c:dPt>
            <c:idx val="4329"/>
            <c:bubble3D val="0"/>
            <c:spPr>
              <a:solidFill>
                <a:schemeClr val="accent4">
                  <a:lumMod val="60000"/>
                </a:schemeClr>
              </a:solidFill>
              <a:ln w="6350">
                <a:noFill/>
              </a:ln>
              <a:effectLst/>
            </c:spPr>
            <c:extLst>
              <c:ext xmlns:c16="http://schemas.microsoft.com/office/drawing/2014/chart" uri="{C3380CC4-5D6E-409C-BE32-E72D297353CC}">
                <c16:uniqueId val="{000021D3-0635-4DDC-93D6-3B744CECD2B8}"/>
              </c:ext>
            </c:extLst>
          </c:dPt>
          <c:dPt>
            <c:idx val="4330"/>
            <c:bubble3D val="0"/>
            <c:spPr>
              <a:solidFill>
                <a:schemeClr val="accent5">
                  <a:lumMod val="60000"/>
                </a:schemeClr>
              </a:solidFill>
              <a:ln w="6350">
                <a:noFill/>
              </a:ln>
              <a:effectLst/>
            </c:spPr>
            <c:extLst>
              <c:ext xmlns:c16="http://schemas.microsoft.com/office/drawing/2014/chart" uri="{C3380CC4-5D6E-409C-BE32-E72D297353CC}">
                <c16:uniqueId val="{000021D5-0635-4DDC-93D6-3B744CECD2B8}"/>
              </c:ext>
            </c:extLst>
          </c:dPt>
          <c:dPt>
            <c:idx val="4331"/>
            <c:bubble3D val="0"/>
            <c:spPr>
              <a:solidFill>
                <a:schemeClr val="accent6">
                  <a:lumMod val="60000"/>
                </a:schemeClr>
              </a:solidFill>
              <a:ln w="6350">
                <a:noFill/>
              </a:ln>
              <a:effectLst/>
            </c:spPr>
            <c:extLst>
              <c:ext xmlns:c16="http://schemas.microsoft.com/office/drawing/2014/chart" uri="{C3380CC4-5D6E-409C-BE32-E72D297353CC}">
                <c16:uniqueId val="{000021D7-0635-4DDC-93D6-3B744CECD2B8}"/>
              </c:ext>
            </c:extLst>
          </c:dPt>
          <c:dPt>
            <c:idx val="4332"/>
            <c:bubble3D val="0"/>
            <c:spPr>
              <a:solidFill>
                <a:schemeClr val="accent1">
                  <a:lumMod val="80000"/>
                  <a:lumOff val="20000"/>
                </a:schemeClr>
              </a:solidFill>
              <a:ln w="6350">
                <a:noFill/>
              </a:ln>
              <a:effectLst/>
            </c:spPr>
            <c:extLst>
              <c:ext xmlns:c16="http://schemas.microsoft.com/office/drawing/2014/chart" uri="{C3380CC4-5D6E-409C-BE32-E72D297353CC}">
                <c16:uniqueId val="{000021D9-0635-4DDC-93D6-3B744CECD2B8}"/>
              </c:ext>
            </c:extLst>
          </c:dPt>
          <c:dPt>
            <c:idx val="4333"/>
            <c:bubble3D val="0"/>
            <c:spPr>
              <a:solidFill>
                <a:schemeClr val="accent2">
                  <a:lumMod val="80000"/>
                  <a:lumOff val="20000"/>
                </a:schemeClr>
              </a:solidFill>
              <a:ln w="6350">
                <a:noFill/>
              </a:ln>
              <a:effectLst/>
            </c:spPr>
            <c:extLst>
              <c:ext xmlns:c16="http://schemas.microsoft.com/office/drawing/2014/chart" uri="{C3380CC4-5D6E-409C-BE32-E72D297353CC}">
                <c16:uniqueId val="{000021DB-0635-4DDC-93D6-3B744CECD2B8}"/>
              </c:ext>
            </c:extLst>
          </c:dPt>
          <c:dPt>
            <c:idx val="4334"/>
            <c:bubble3D val="0"/>
            <c:spPr>
              <a:solidFill>
                <a:schemeClr val="accent3">
                  <a:lumMod val="80000"/>
                  <a:lumOff val="20000"/>
                </a:schemeClr>
              </a:solidFill>
              <a:ln w="6350">
                <a:noFill/>
              </a:ln>
              <a:effectLst/>
            </c:spPr>
            <c:extLst>
              <c:ext xmlns:c16="http://schemas.microsoft.com/office/drawing/2014/chart" uri="{C3380CC4-5D6E-409C-BE32-E72D297353CC}">
                <c16:uniqueId val="{000021DD-0635-4DDC-93D6-3B744CECD2B8}"/>
              </c:ext>
            </c:extLst>
          </c:dPt>
          <c:dPt>
            <c:idx val="4335"/>
            <c:bubble3D val="0"/>
            <c:spPr>
              <a:solidFill>
                <a:schemeClr val="accent4">
                  <a:lumMod val="80000"/>
                  <a:lumOff val="20000"/>
                </a:schemeClr>
              </a:solidFill>
              <a:ln w="6350">
                <a:noFill/>
              </a:ln>
              <a:effectLst/>
            </c:spPr>
            <c:extLst>
              <c:ext xmlns:c16="http://schemas.microsoft.com/office/drawing/2014/chart" uri="{C3380CC4-5D6E-409C-BE32-E72D297353CC}">
                <c16:uniqueId val="{000021DF-0635-4DDC-93D6-3B744CECD2B8}"/>
              </c:ext>
            </c:extLst>
          </c:dPt>
          <c:dPt>
            <c:idx val="4336"/>
            <c:bubble3D val="0"/>
            <c:spPr>
              <a:solidFill>
                <a:schemeClr val="accent5">
                  <a:lumMod val="80000"/>
                  <a:lumOff val="20000"/>
                </a:schemeClr>
              </a:solidFill>
              <a:ln w="6350">
                <a:noFill/>
              </a:ln>
              <a:effectLst/>
            </c:spPr>
            <c:extLst>
              <c:ext xmlns:c16="http://schemas.microsoft.com/office/drawing/2014/chart" uri="{C3380CC4-5D6E-409C-BE32-E72D297353CC}">
                <c16:uniqueId val="{000021E1-0635-4DDC-93D6-3B744CECD2B8}"/>
              </c:ext>
            </c:extLst>
          </c:dPt>
          <c:dPt>
            <c:idx val="4337"/>
            <c:bubble3D val="0"/>
            <c:spPr>
              <a:solidFill>
                <a:schemeClr val="accent6">
                  <a:lumMod val="80000"/>
                  <a:lumOff val="20000"/>
                </a:schemeClr>
              </a:solidFill>
              <a:ln w="6350">
                <a:noFill/>
              </a:ln>
              <a:effectLst/>
            </c:spPr>
            <c:extLst>
              <c:ext xmlns:c16="http://schemas.microsoft.com/office/drawing/2014/chart" uri="{C3380CC4-5D6E-409C-BE32-E72D297353CC}">
                <c16:uniqueId val="{000021E3-0635-4DDC-93D6-3B744CECD2B8}"/>
              </c:ext>
            </c:extLst>
          </c:dPt>
          <c:dPt>
            <c:idx val="4338"/>
            <c:bubble3D val="0"/>
            <c:spPr>
              <a:solidFill>
                <a:schemeClr val="accent1">
                  <a:lumMod val="80000"/>
                </a:schemeClr>
              </a:solidFill>
              <a:ln w="6350">
                <a:noFill/>
              </a:ln>
              <a:effectLst/>
            </c:spPr>
            <c:extLst>
              <c:ext xmlns:c16="http://schemas.microsoft.com/office/drawing/2014/chart" uri="{C3380CC4-5D6E-409C-BE32-E72D297353CC}">
                <c16:uniqueId val="{000021E5-0635-4DDC-93D6-3B744CECD2B8}"/>
              </c:ext>
            </c:extLst>
          </c:dPt>
          <c:dPt>
            <c:idx val="4339"/>
            <c:bubble3D val="0"/>
            <c:spPr>
              <a:solidFill>
                <a:schemeClr val="accent2">
                  <a:lumMod val="80000"/>
                </a:schemeClr>
              </a:solidFill>
              <a:ln w="6350">
                <a:noFill/>
              </a:ln>
              <a:effectLst/>
            </c:spPr>
            <c:extLst>
              <c:ext xmlns:c16="http://schemas.microsoft.com/office/drawing/2014/chart" uri="{C3380CC4-5D6E-409C-BE32-E72D297353CC}">
                <c16:uniqueId val="{000021E7-0635-4DDC-93D6-3B744CECD2B8}"/>
              </c:ext>
            </c:extLst>
          </c:dPt>
          <c:dPt>
            <c:idx val="4340"/>
            <c:bubble3D val="0"/>
            <c:spPr>
              <a:solidFill>
                <a:schemeClr val="accent3">
                  <a:lumMod val="80000"/>
                </a:schemeClr>
              </a:solidFill>
              <a:ln w="6350">
                <a:noFill/>
              </a:ln>
              <a:effectLst/>
            </c:spPr>
            <c:extLst>
              <c:ext xmlns:c16="http://schemas.microsoft.com/office/drawing/2014/chart" uri="{C3380CC4-5D6E-409C-BE32-E72D297353CC}">
                <c16:uniqueId val="{000021E9-0635-4DDC-93D6-3B744CECD2B8}"/>
              </c:ext>
            </c:extLst>
          </c:dPt>
          <c:dPt>
            <c:idx val="4341"/>
            <c:bubble3D val="0"/>
            <c:spPr>
              <a:solidFill>
                <a:schemeClr val="accent4">
                  <a:lumMod val="80000"/>
                </a:schemeClr>
              </a:solidFill>
              <a:ln w="6350">
                <a:noFill/>
              </a:ln>
              <a:effectLst/>
            </c:spPr>
            <c:extLst>
              <c:ext xmlns:c16="http://schemas.microsoft.com/office/drawing/2014/chart" uri="{C3380CC4-5D6E-409C-BE32-E72D297353CC}">
                <c16:uniqueId val="{000021EB-0635-4DDC-93D6-3B744CECD2B8}"/>
              </c:ext>
            </c:extLst>
          </c:dPt>
          <c:dPt>
            <c:idx val="4342"/>
            <c:bubble3D val="0"/>
            <c:spPr>
              <a:solidFill>
                <a:schemeClr val="accent5">
                  <a:lumMod val="80000"/>
                </a:schemeClr>
              </a:solidFill>
              <a:ln w="6350">
                <a:noFill/>
              </a:ln>
              <a:effectLst/>
            </c:spPr>
            <c:extLst>
              <c:ext xmlns:c16="http://schemas.microsoft.com/office/drawing/2014/chart" uri="{C3380CC4-5D6E-409C-BE32-E72D297353CC}">
                <c16:uniqueId val="{000021ED-0635-4DDC-93D6-3B744CECD2B8}"/>
              </c:ext>
            </c:extLst>
          </c:dPt>
          <c:dPt>
            <c:idx val="4343"/>
            <c:bubble3D val="0"/>
            <c:spPr>
              <a:solidFill>
                <a:schemeClr val="accent6">
                  <a:lumMod val="80000"/>
                </a:schemeClr>
              </a:solidFill>
              <a:ln w="6350">
                <a:noFill/>
              </a:ln>
              <a:effectLst/>
            </c:spPr>
            <c:extLst>
              <c:ext xmlns:c16="http://schemas.microsoft.com/office/drawing/2014/chart" uri="{C3380CC4-5D6E-409C-BE32-E72D297353CC}">
                <c16:uniqueId val="{000021EF-0635-4DDC-93D6-3B744CECD2B8}"/>
              </c:ext>
            </c:extLst>
          </c:dPt>
          <c:dPt>
            <c:idx val="4344"/>
            <c:bubble3D val="0"/>
            <c:spPr>
              <a:solidFill>
                <a:schemeClr val="accent1">
                  <a:lumMod val="60000"/>
                  <a:lumOff val="40000"/>
                </a:schemeClr>
              </a:solidFill>
              <a:ln w="6350">
                <a:noFill/>
              </a:ln>
              <a:effectLst/>
            </c:spPr>
            <c:extLst>
              <c:ext xmlns:c16="http://schemas.microsoft.com/office/drawing/2014/chart" uri="{C3380CC4-5D6E-409C-BE32-E72D297353CC}">
                <c16:uniqueId val="{000021F1-0635-4DDC-93D6-3B744CECD2B8}"/>
              </c:ext>
            </c:extLst>
          </c:dPt>
          <c:dPt>
            <c:idx val="4345"/>
            <c:bubble3D val="0"/>
            <c:spPr>
              <a:solidFill>
                <a:schemeClr val="accent2">
                  <a:lumMod val="60000"/>
                  <a:lumOff val="40000"/>
                </a:schemeClr>
              </a:solidFill>
              <a:ln w="6350">
                <a:noFill/>
              </a:ln>
              <a:effectLst/>
            </c:spPr>
            <c:extLst>
              <c:ext xmlns:c16="http://schemas.microsoft.com/office/drawing/2014/chart" uri="{C3380CC4-5D6E-409C-BE32-E72D297353CC}">
                <c16:uniqueId val="{000021F3-0635-4DDC-93D6-3B744CECD2B8}"/>
              </c:ext>
            </c:extLst>
          </c:dPt>
          <c:dPt>
            <c:idx val="4346"/>
            <c:bubble3D val="0"/>
            <c:spPr>
              <a:solidFill>
                <a:schemeClr val="accent3">
                  <a:lumMod val="60000"/>
                  <a:lumOff val="40000"/>
                </a:schemeClr>
              </a:solidFill>
              <a:ln w="6350">
                <a:noFill/>
              </a:ln>
              <a:effectLst/>
            </c:spPr>
            <c:extLst>
              <c:ext xmlns:c16="http://schemas.microsoft.com/office/drawing/2014/chart" uri="{C3380CC4-5D6E-409C-BE32-E72D297353CC}">
                <c16:uniqueId val="{000021F5-0635-4DDC-93D6-3B744CECD2B8}"/>
              </c:ext>
            </c:extLst>
          </c:dPt>
          <c:dPt>
            <c:idx val="4347"/>
            <c:bubble3D val="0"/>
            <c:spPr>
              <a:solidFill>
                <a:schemeClr val="accent4">
                  <a:lumMod val="60000"/>
                  <a:lumOff val="40000"/>
                </a:schemeClr>
              </a:solidFill>
              <a:ln w="6350">
                <a:noFill/>
              </a:ln>
              <a:effectLst/>
            </c:spPr>
            <c:extLst>
              <c:ext xmlns:c16="http://schemas.microsoft.com/office/drawing/2014/chart" uri="{C3380CC4-5D6E-409C-BE32-E72D297353CC}">
                <c16:uniqueId val="{000021F7-0635-4DDC-93D6-3B744CECD2B8}"/>
              </c:ext>
            </c:extLst>
          </c:dPt>
          <c:dPt>
            <c:idx val="4348"/>
            <c:bubble3D val="0"/>
            <c:spPr>
              <a:solidFill>
                <a:schemeClr val="accent5">
                  <a:lumMod val="60000"/>
                  <a:lumOff val="40000"/>
                </a:schemeClr>
              </a:solidFill>
              <a:ln w="6350">
                <a:noFill/>
              </a:ln>
              <a:effectLst/>
            </c:spPr>
            <c:extLst>
              <c:ext xmlns:c16="http://schemas.microsoft.com/office/drawing/2014/chart" uri="{C3380CC4-5D6E-409C-BE32-E72D297353CC}">
                <c16:uniqueId val="{000021F9-0635-4DDC-93D6-3B744CECD2B8}"/>
              </c:ext>
            </c:extLst>
          </c:dPt>
          <c:dPt>
            <c:idx val="4349"/>
            <c:bubble3D val="0"/>
            <c:spPr>
              <a:solidFill>
                <a:schemeClr val="accent6">
                  <a:lumMod val="60000"/>
                  <a:lumOff val="40000"/>
                </a:schemeClr>
              </a:solidFill>
              <a:ln w="6350">
                <a:noFill/>
              </a:ln>
              <a:effectLst/>
            </c:spPr>
            <c:extLst>
              <c:ext xmlns:c16="http://schemas.microsoft.com/office/drawing/2014/chart" uri="{C3380CC4-5D6E-409C-BE32-E72D297353CC}">
                <c16:uniqueId val="{000021FB-0635-4DDC-93D6-3B744CECD2B8}"/>
              </c:ext>
            </c:extLst>
          </c:dPt>
          <c:dPt>
            <c:idx val="4350"/>
            <c:bubble3D val="0"/>
            <c:spPr>
              <a:solidFill>
                <a:schemeClr val="accent1">
                  <a:lumMod val="50000"/>
                </a:schemeClr>
              </a:solidFill>
              <a:ln w="6350">
                <a:noFill/>
              </a:ln>
              <a:effectLst/>
            </c:spPr>
            <c:extLst>
              <c:ext xmlns:c16="http://schemas.microsoft.com/office/drawing/2014/chart" uri="{C3380CC4-5D6E-409C-BE32-E72D297353CC}">
                <c16:uniqueId val="{000021FD-0635-4DDC-93D6-3B744CECD2B8}"/>
              </c:ext>
            </c:extLst>
          </c:dPt>
          <c:dPt>
            <c:idx val="4351"/>
            <c:bubble3D val="0"/>
            <c:spPr>
              <a:solidFill>
                <a:schemeClr val="accent2">
                  <a:lumMod val="50000"/>
                </a:schemeClr>
              </a:solidFill>
              <a:ln w="6350">
                <a:noFill/>
              </a:ln>
              <a:effectLst/>
            </c:spPr>
            <c:extLst>
              <c:ext xmlns:c16="http://schemas.microsoft.com/office/drawing/2014/chart" uri="{C3380CC4-5D6E-409C-BE32-E72D297353CC}">
                <c16:uniqueId val="{000021FF-0635-4DDC-93D6-3B744CECD2B8}"/>
              </c:ext>
            </c:extLst>
          </c:dPt>
          <c:dPt>
            <c:idx val="4352"/>
            <c:bubble3D val="0"/>
            <c:spPr>
              <a:solidFill>
                <a:schemeClr val="accent3">
                  <a:lumMod val="50000"/>
                </a:schemeClr>
              </a:solidFill>
              <a:ln w="6350">
                <a:noFill/>
              </a:ln>
              <a:effectLst/>
            </c:spPr>
            <c:extLst>
              <c:ext xmlns:c16="http://schemas.microsoft.com/office/drawing/2014/chart" uri="{C3380CC4-5D6E-409C-BE32-E72D297353CC}">
                <c16:uniqueId val="{00002201-0635-4DDC-93D6-3B744CECD2B8}"/>
              </c:ext>
            </c:extLst>
          </c:dPt>
          <c:dPt>
            <c:idx val="4353"/>
            <c:bubble3D val="0"/>
            <c:spPr>
              <a:solidFill>
                <a:schemeClr val="accent4">
                  <a:lumMod val="50000"/>
                </a:schemeClr>
              </a:solidFill>
              <a:ln w="6350">
                <a:noFill/>
              </a:ln>
              <a:effectLst/>
            </c:spPr>
            <c:extLst>
              <c:ext xmlns:c16="http://schemas.microsoft.com/office/drawing/2014/chart" uri="{C3380CC4-5D6E-409C-BE32-E72D297353CC}">
                <c16:uniqueId val="{00002203-0635-4DDC-93D6-3B744CECD2B8}"/>
              </c:ext>
            </c:extLst>
          </c:dPt>
          <c:dPt>
            <c:idx val="4354"/>
            <c:bubble3D val="0"/>
            <c:spPr>
              <a:solidFill>
                <a:schemeClr val="accent5">
                  <a:lumMod val="50000"/>
                </a:schemeClr>
              </a:solidFill>
              <a:ln w="6350">
                <a:noFill/>
              </a:ln>
              <a:effectLst/>
            </c:spPr>
            <c:extLst>
              <c:ext xmlns:c16="http://schemas.microsoft.com/office/drawing/2014/chart" uri="{C3380CC4-5D6E-409C-BE32-E72D297353CC}">
                <c16:uniqueId val="{00002205-0635-4DDC-93D6-3B744CECD2B8}"/>
              </c:ext>
            </c:extLst>
          </c:dPt>
          <c:dPt>
            <c:idx val="4355"/>
            <c:bubble3D val="0"/>
            <c:spPr>
              <a:solidFill>
                <a:schemeClr val="accent6">
                  <a:lumMod val="50000"/>
                </a:schemeClr>
              </a:solidFill>
              <a:ln w="6350">
                <a:noFill/>
              </a:ln>
              <a:effectLst/>
            </c:spPr>
            <c:extLst>
              <c:ext xmlns:c16="http://schemas.microsoft.com/office/drawing/2014/chart" uri="{C3380CC4-5D6E-409C-BE32-E72D297353CC}">
                <c16:uniqueId val="{00002207-0635-4DDC-93D6-3B744CECD2B8}"/>
              </c:ext>
            </c:extLst>
          </c:dPt>
          <c:dPt>
            <c:idx val="4356"/>
            <c:bubble3D val="0"/>
            <c:spPr>
              <a:solidFill>
                <a:schemeClr val="accent1">
                  <a:lumMod val="70000"/>
                  <a:lumOff val="30000"/>
                </a:schemeClr>
              </a:solidFill>
              <a:ln w="6350">
                <a:noFill/>
              </a:ln>
              <a:effectLst/>
            </c:spPr>
            <c:extLst>
              <c:ext xmlns:c16="http://schemas.microsoft.com/office/drawing/2014/chart" uri="{C3380CC4-5D6E-409C-BE32-E72D297353CC}">
                <c16:uniqueId val="{00002209-0635-4DDC-93D6-3B744CECD2B8}"/>
              </c:ext>
            </c:extLst>
          </c:dPt>
          <c:dPt>
            <c:idx val="4357"/>
            <c:bubble3D val="0"/>
            <c:spPr>
              <a:solidFill>
                <a:schemeClr val="accent2">
                  <a:lumMod val="70000"/>
                  <a:lumOff val="30000"/>
                </a:schemeClr>
              </a:solidFill>
              <a:ln w="6350">
                <a:noFill/>
              </a:ln>
              <a:effectLst/>
            </c:spPr>
            <c:extLst>
              <c:ext xmlns:c16="http://schemas.microsoft.com/office/drawing/2014/chart" uri="{C3380CC4-5D6E-409C-BE32-E72D297353CC}">
                <c16:uniqueId val="{0000220B-0635-4DDC-93D6-3B744CECD2B8}"/>
              </c:ext>
            </c:extLst>
          </c:dPt>
          <c:dPt>
            <c:idx val="4358"/>
            <c:bubble3D val="0"/>
            <c:spPr>
              <a:solidFill>
                <a:schemeClr val="accent3">
                  <a:lumMod val="70000"/>
                  <a:lumOff val="30000"/>
                </a:schemeClr>
              </a:solidFill>
              <a:ln w="6350">
                <a:noFill/>
              </a:ln>
              <a:effectLst/>
            </c:spPr>
            <c:extLst>
              <c:ext xmlns:c16="http://schemas.microsoft.com/office/drawing/2014/chart" uri="{C3380CC4-5D6E-409C-BE32-E72D297353CC}">
                <c16:uniqueId val="{0000220D-0635-4DDC-93D6-3B744CECD2B8}"/>
              </c:ext>
            </c:extLst>
          </c:dPt>
          <c:dPt>
            <c:idx val="4359"/>
            <c:bubble3D val="0"/>
            <c:spPr>
              <a:solidFill>
                <a:schemeClr val="accent4">
                  <a:lumMod val="70000"/>
                  <a:lumOff val="30000"/>
                </a:schemeClr>
              </a:solidFill>
              <a:ln w="6350">
                <a:noFill/>
              </a:ln>
              <a:effectLst/>
            </c:spPr>
            <c:extLst>
              <c:ext xmlns:c16="http://schemas.microsoft.com/office/drawing/2014/chart" uri="{C3380CC4-5D6E-409C-BE32-E72D297353CC}">
                <c16:uniqueId val="{0000220F-0635-4DDC-93D6-3B744CECD2B8}"/>
              </c:ext>
            </c:extLst>
          </c:dPt>
          <c:dPt>
            <c:idx val="4360"/>
            <c:bubble3D val="0"/>
            <c:spPr>
              <a:solidFill>
                <a:schemeClr val="accent5">
                  <a:lumMod val="70000"/>
                  <a:lumOff val="30000"/>
                </a:schemeClr>
              </a:solidFill>
              <a:ln w="6350">
                <a:noFill/>
              </a:ln>
              <a:effectLst/>
            </c:spPr>
            <c:extLst>
              <c:ext xmlns:c16="http://schemas.microsoft.com/office/drawing/2014/chart" uri="{C3380CC4-5D6E-409C-BE32-E72D297353CC}">
                <c16:uniqueId val="{00002211-0635-4DDC-93D6-3B744CECD2B8}"/>
              </c:ext>
            </c:extLst>
          </c:dPt>
          <c:dPt>
            <c:idx val="4361"/>
            <c:bubble3D val="0"/>
            <c:spPr>
              <a:solidFill>
                <a:schemeClr val="accent6">
                  <a:lumMod val="70000"/>
                  <a:lumOff val="30000"/>
                </a:schemeClr>
              </a:solidFill>
              <a:ln w="6350">
                <a:noFill/>
              </a:ln>
              <a:effectLst/>
            </c:spPr>
            <c:extLst>
              <c:ext xmlns:c16="http://schemas.microsoft.com/office/drawing/2014/chart" uri="{C3380CC4-5D6E-409C-BE32-E72D297353CC}">
                <c16:uniqueId val="{00002213-0635-4DDC-93D6-3B744CECD2B8}"/>
              </c:ext>
            </c:extLst>
          </c:dPt>
          <c:dPt>
            <c:idx val="4362"/>
            <c:bubble3D val="0"/>
            <c:spPr>
              <a:solidFill>
                <a:schemeClr val="accent1">
                  <a:lumMod val="70000"/>
                </a:schemeClr>
              </a:solidFill>
              <a:ln w="6350">
                <a:noFill/>
              </a:ln>
              <a:effectLst/>
            </c:spPr>
            <c:extLst>
              <c:ext xmlns:c16="http://schemas.microsoft.com/office/drawing/2014/chart" uri="{C3380CC4-5D6E-409C-BE32-E72D297353CC}">
                <c16:uniqueId val="{00002215-0635-4DDC-93D6-3B744CECD2B8}"/>
              </c:ext>
            </c:extLst>
          </c:dPt>
          <c:dPt>
            <c:idx val="4363"/>
            <c:bubble3D val="0"/>
            <c:spPr>
              <a:solidFill>
                <a:schemeClr val="accent2">
                  <a:lumMod val="70000"/>
                </a:schemeClr>
              </a:solidFill>
              <a:ln w="6350">
                <a:noFill/>
              </a:ln>
              <a:effectLst/>
            </c:spPr>
            <c:extLst>
              <c:ext xmlns:c16="http://schemas.microsoft.com/office/drawing/2014/chart" uri="{C3380CC4-5D6E-409C-BE32-E72D297353CC}">
                <c16:uniqueId val="{00002217-0635-4DDC-93D6-3B744CECD2B8}"/>
              </c:ext>
            </c:extLst>
          </c:dPt>
          <c:dPt>
            <c:idx val="4364"/>
            <c:bubble3D val="0"/>
            <c:spPr>
              <a:solidFill>
                <a:schemeClr val="accent3">
                  <a:lumMod val="70000"/>
                </a:schemeClr>
              </a:solidFill>
              <a:ln w="6350">
                <a:noFill/>
              </a:ln>
              <a:effectLst/>
            </c:spPr>
            <c:extLst>
              <c:ext xmlns:c16="http://schemas.microsoft.com/office/drawing/2014/chart" uri="{C3380CC4-5D6E-409C-BE32-E72D297353CC}">
                <c16:uniqueId val="{00002219-0635-4DDC-93D6-3B744CECD2B8}"/>
              </c:ext>
            </c:extLst>
          </c:dPt>
          <c:dPt>
            <c:idx val="4365"/>
            <c:bubble3D val="0"/>
            <c:spPr>
              <a:solidFill>
                <a:schemeClr val="accent4">
                  <a:lumMod val="70000"/>
                </a:schemeClr>
              </a:solidFill>
              <a:ln w="6350">
                <a:noFill/>
              </a:ln>
              <a:effectLst/>
            </c:spPr>
            <c:extLst>
              <c:ext xmlns:c16="http://schemas.microsoft.com/office/drawing/2014/chart" uri="{C3380CC4-5D6E-409C-BE32-E72D297353CC}">
                <c16:uniqueId val="{0000221B-0635-4DDC-93D6-3B744CECD2B8}"/>
              </c:ext>
            </c:extLst>
          </c:dPt>
          <c:dPt>
            <c:idx val="4366"/>
            <c:bubble3D val="0"/>
            <c:spPr>
              <a:solidFill>
                <a:schemeClr val="accent5">
                  <a:lumMod val="70000"/>
                </a:schemeClr>
              </a:solidFill>
              <a:ln w="6350">
                <a:noFill/>
              </a:ln>
              <a:effectLst/>
            </c:spPr>
            <c:extLst>
              <c:ext xmlns:c16="http://schemas.microsoft.com/office/drawing/2014/chart" uri="{C3380CC4-5D6E-409C-BE32-E72D297353CC}">
                <c16:uniqueId val="{0000221D-0635-4DDC-93D6-3B744CECD2B8}"/>
              </c:ext>
            </c:extLst>
          </c:dPt>
          <c:dPt>
            <c:idx val="4367"/>
            <c:bubble3D val="0"/>
            <c:spPr>
              <a:solidFill>
                <a:schemeClr val="accent6">
                  <a:lumMod val="70000"/>
                </a:schemeClr>
              </a:solidFill>
              <a:ln w="6350">
                <a:noFill/>
              </a:ln>
              <a:effectLst/>
            </c:spPr>
            <c:extLst>
              <c:ext xmlns:c16="http://schemas.microsoft.com/office/drawing/2014/chart" uri="{C3380CC4-5D6E-409C-BE32-E72D297353CC}">
                <c16:uniqueId val="{0000221F-0635-4DDC-93D6-3B744CECD2B8}"/>
              </c:ext>
            </c:extLst>
          </c:dPt>
          <c:dPt>
            <c:idx val="4368"/>
            <c:bubble3D val="0"/>
            <c:spPr>
              <a:solidFill>
                <a:schemeClr val="accent1">
                  <a:lumMod val="50000"/>
                  <a:lumOff val="50000"/>
                </a:schemeClr>
              </a:solidFill>
              <a:ln w="6350">
                <a:noFill/>
              </a:ln>
              <a:effectLst/>
            </c:spPr>
            <c:extLst>
              <c:ext xmlns:c16="http://schemas.microsoft.com/office/drawing/2014/chart" uri="{C3380CC4-5D6E-409C-BE32-E72D297353CC}">
                <c16:uniqueId val="{00002221-0635-4DDC-93D6-3B744CECD2B8}"/>
              </c:ext>
            </c:extLst>
          </c:dPt>
          <c:dPt>
            <c:idx val="4369"/>
            <c:bubble3D val="0"/>
            <c:spPr>
              <a:solidFill>
                <a:schemeClr val="accent2">
                  <a:lumMod val="50000"/>
                  <a:lumOff val="50000"/>
                </a:schemeClr>
              </a:solidFill>
              <a:ln w="6350">
                <a:noFill/>
              </a:ln>
              <a:effectLst/>
            </c:spPr>
            <c:extLst>
              <c:ext xmlns:c16="http://schemas.microsoft.com/office/drawing/2014/chart" uri="{C3380CC4-5D6E-409C-BE32-E72D297353CC}">
                <c16:uniqueId val="{00002223-0635-4DDC-93D6-3B744CECD2B8}"/>
              </c:ext>
            </c:extLst>
          </c:dPt>
          <c:dPt>
            <c:idx val="4370"/>
            <c:bubble3D val="0"/>
            <c:spPr>
              <a:solidFill>
                <a:schemeClr val="accent3">
                  <a:lumMod val="50000"/>
                  <a:lumOff val="50000"/>
                </a:schemeClr>
              </a:solidFill>
              <a:ln w="6350">
                <a:noFill/>
              </a:ln>
              <a:effectLst/>
            </c:spPr>
            <c:extLst>
              <c:ext xmlns:c16="http://schemas.microsoft.com/office/drawing/2014/chart" uri="{C3380CC4-5D6E-409C-BE32-E72D297353CC}">
                <c16:uniqueId val="{00002225-0635-4DDC-93D6-3B744CECD2B8}"/>
              </c:ext>
            </c:extLst>
          </c:dPt>
          <c:dPt>
            <c:idx val="4371"/>
            <c:bubble3D val="0"/>
            <c:spPr>
              <a:solidFill>
                <a:schemeClr val="accent4">
                  <a:lumMod val="50000"/>
                  <a:lumOff val="50000"/>
                </a:schemeClr>
              </a:solidFill>
              <a:ln w="6350">
                <a:noFill/>
              </a:ln>
              <a:effectLst/>
            </c:spPr>
            <c:extLst>
              <c:ext xmlns:c16="http://schemas.microsoft.com/office/drawing/2014/chart" uri="{C3380CC4-5D6E-409C-BE32-E72D297353CC}">
                <c16:uniqueId val="{00002227-0635-4DDC-93D6-3B744CECD2B8}"/>
              </c:ext>
            </c:extLst>
          </c:dPt>
          <c:dPt>
            <c:idx val="4372"/>
            <c:bubble3D val="0"/>
            <c:spPr>
              <a:solidFill>
                <a:schemeClr val="accent5">
                  <a:lumMod val="50000"/>
                  <a:lumOff val="50000"/>
                </a:schemeClr>
              </a:solidFill>
              <a:ln w="6350">
                <a:noFill/>
              </a:ln>
              <a:effectLst/>
            </c:spPr>
            <c:extLst>
              <c:ext xmlns:c16="http://schemas.microsoft.com/office/drawing/2014/chart" uri="{C3380CC4-5D6E-409C-BE32-E72D297353CC}">
                <c16:uniqueId val="{00002229-0635-4DDC-93D6-3B744CECD2B8}"/>
              </c:ext>
            </c:extLst>
          </c:dPt>
          <c:dPt>
            <c:idx val="4373"/>
            <c:bubble3D val="0"/>
            <c:spPr>
              <a:solidFill>
                <a:schemeClr val="accent6">
                  <a:lumMod val="50000"/>
                  <a:lumOff val="50000"/>
                </a:schemeClr>
              </a:solidFill>
              <a:ln w="6350">
                <a:noFill/>
              </a:ln>
              <a:effectLst/>
            </c:spPr>
            <c:extLst>
              <c:ext xmlns:c16="http://schemas.microsoft.com/office/drawing/2014/chart" uri="{C3380CC4-5D6E-409C-BE32-E72D297353CC}">
                <c16:uniqueId val="{0000222B-0635-4DDC-93D6-3B744CECD2B8}"/>
              </c:ext>
            </c:extLst>
          </c:dPt>
          <c:dPt>
            <c:idx val="4374"/>
            <c:bubble3D val="0"/>
            <c:spPr>
              <a:solidFill>
                <a:schemeClr val="accent1"/>
              </a:solidFill>
              <a:ln w="6350">
                <a:noFill/>
              </a:ln>
              <a:effectLst/>
            </c:spPr>
            <c:extLst>
              <c:ext xmlns:c16="http://schemas.microsoft.com/office/drawing/2014/chart" uri="{C3380CC4-5D6E-409C-BE32-E72D297353CC}">
                <c16:uniqueId val="{0000222D-0635-4DDC-93D6-3B744CECD2B8}"/>
              </c:ext>
            </c:extLst>
          </c:dPt>
          <c:dPt>
            <c:idx val="4375"/>
            <c:bubble3D val="0"/>
            <c:spPr>
              <a:solidFill>
                <a:schemeClr val="accent2"/>
              </a:solidFill>
              <a:ln w="6350">
                <a:noFill/>
              </a:ln>
              <a:effectLst/>
            </c:spPr>
            <c:extLst>
              <c:ext xmlns:c16="http://schemas.microsoft.com/office/drawing/2014/chart" uri="{C3380CC4-5D6E-409C-BE32-E72D297353CC}">
                <c16:uniqueId val="{0000222F-0635-4DDC-93D6-3B744CECD2B8}"/>
              </c:ext>
            </c:extLst>
          </c:dPt>
          <c:dPt>
            <c:idx val="4376"/>
            <c:bubble3D val="0"/>
            <c:spPr>
              <a:solidFill>
                <a:schemeClr val="accent3"/>
              </a:solidFill>
              <a:ln w="6350">
                <a:noFill/>
              </a:ln>
              <a:effectLst/>
            </c:spPr>
            <c:extLst>
              <c:ext xmlns:c16="http://schemas.microsoft.com/office/drawing/2014/chart" uri="{C3380CC4-5D6E-409C-BE32-E72D297353CC}">
                <c16:uniqueId val="{00002231-0635-4DDC-93D6-3B744CECD2B8}"/>
              </c:ext>
            </c:extLst>
          </c:dPt>
          <c:dPt>
            <c:idx val="4377"/>
            <c:bubble3D val="0"/>
            <c:spPr>
              <a:solidFill>
                <a:schemeClr val="accent4"/>
              </a:solidFill>
              <a:ln w="6350">
                <a:noFill/>
              </a:ln>
              <a:effectLst/>
            </c:spPr>
            <c:extLst>
              <c:ext xmlns:c16="http://schemas.microsoft.com/office/drawing/2014/chart" uri="{C3380CC4-5D6E-409C-BE32-E72D297353CC}">
                <c16:uniqueId val="{00002233-0635-4DDC-93D6-3B744CECD2B8}"/>
              </c:ext>
            </c:extLst>
          </c:dPt>
          <c:dPt>
            <c:idx val="4378"/>
            <c:bubble3D val="0"/>
            <c:spPr>
              <a:solidFill>
                <a:schemeClr val="accent5"/>
              </a:solidFill>
              <a:ln w="6350">
                <a:noFill/>
              </a:ln>
              <a:effectLst/>
            </c:spPr>
            <c:extLst>
              <c:ext xmlns:c16="http://schemas.microsoft.com/office/drawing/2014/chart" uri="{C3380CC4-5D6E-409C-BE32-E72D297353CC}">
                <c16:uniqueId val="{00002235-0635-4DDC-93D6-3B744CECD2B8}"/>
              </c:ext>
            </c:extLst>
          </c:dPt>
          <c:dPt>
            <c:idx val="4379"/>
            <c:bubble3D val="0"/>
            <c:spPr>
              <a:solidFill>
                <a:schemeClr val="accent6"/>
              </a:solidFill>
              <a:ln w="6350">
                <a:noFill/>
              </a:ln>
              <a:effectLst/>
            </c:spPr>
            <c:extLst>
              <c:ext xmlns:c16="http://schemas.microsoft.com/office/drawing/2014/chart" uri="{C3380CC4-5D6E-409C-BE32-E72D297353CC}">
                <c16:uniqueId val="{00002237-0635-4DDC-93D6-3B744CECD2B8}"/>
              </c:ext>
            </c:extLst>
          </c:dPt>
          <c:dPt>
            <c:idx val="4380"/>
            <c:bubble3D val="0"/>
            <c:spPr>
              <a:solidFill>
                <a:schemeClr val="accent1">
                  <a:lumMod val="60000"/>
                </a:schemeClr>
              </a:solidFill>
              <a:ln w="6350">
                <a:noFill/>
              </a:ln>
              <a:effectLst/>
            </c:spPr>
            <c:extLst>
              <c:ext xmlns:c16="http://schemas.microsoft.com/office/drawing/2014/chart" uri="{C3380CC4-5D6E-409C-BE32-E72D297353CC}">
                <c16:uniqueId val="{00002239-0635-4DDC-93D6-3B744CECD2B8}"/>
              </c:ext>
            </c:extLst>
          </c:dPt>
          <c:dPt>
            <c:idx val="4381"/>
            <c:bubble3D val="0"/>
            <c:spPr>
              <a:solidFill>
                <a:schemeClr val="accent2">
                  <a:lumMod val="60000"/>
                </a:schemeClr>
              </a:solidFill>
              <a:ln w="6350">
                <a:noFill/>
              </a:ln>
              <a:effectLst/>
            </c:spPr>
            <c:extLst>
              <c:ext xmlns:c16="http://schemas.microsoft.com/office/drawing/2014/chart" uri="{C3380CC4-5D6E-409C-BE32-E72D297353CC}">
                <c16:uniqueId val="{0000223B-0635-4DDC-93D6-3B744CECD2B8}"/>
              </c:ext>
            </c:extLst>
          </c:dPt>
          <c:dPt>
            <c:idx val="4382"/>
            <c:bubble3D val="0"/>
            <c:spPr>
              <a:solidFill>
                <a:schemeClr val="accent3">
                  <a:lumMod val="60000"/>
                </a:schemeClr>
              </a:solidFill>
              <a:ln w="6350">
                <a:noFill/>
              </a:ln>
              <a:effectLst/>
            </c:spPr>
            <c:extLst>
              <c:ext xmlns:c16="http://schemas.microsoft.com/office/drawing/2014/chart" uri="{C3380CC4-5D6E-409C-BE32-E72D297353CC}">
                <c16:uniqueId val="{0000223D-0635-4DDC-93D6-3B744CECD2B8}"/>
              </c:ext>
            </c:extLst>
          </c:dPt>
          <c:dPt>
            <c:idx val="4383"/>
            <c:bubble3D val="0"/>
            <c:spPr>
              <a:solidFill>
                <a:schemeClr val="accent4">
                  <a:lumMod val="60000"/>
                </a:schemeClr>
              </a:solidFill>
              <a:ln w="6350">
                <a:noFill/>
              </a:ln>
              <a:effectLst/>
            </c:spPr>
            <c:extLst>
              <c:ext xmlns:c16="http://schemas.microsoft.com/office/drawing/2014/chart" uri="{C3380CC4-5D6E-409C-BE32-E72D297353CC}">
                <c16:uniqueId val="{0000223F-0635-4DDC-93D6-3B744CECD2B8}"/>
              </c:ext>
            </c:extLst>
          </c:dPt>
          <c:dPt>
            <c:idx val="4384"/>
            <c:bubble3D val="0"/>
            <c:spPr>
              <a:solidFill>
                <a:schemeClr val="accent5">
                  <a:lumMod val="60000"/>
                </a:schemeClr>
              </a:solidFill>
              <a:ln w="6350">
                <a:noFill/>
              </a:ln>
              <a:effectLst/>
            </c:spPr>
            <c:extLst>
              <c:ext xmlns:c16="http://schemas.microsoft.com/office/drawing/2014/chart" uri="{C3380CC4-5D6E-409C-BE32-E72D297353CC}">
                <c16:uniqueId val="{00002241-0635-4DDC-93D6-3B744CECD2B8}"/>
              </c:ext>
            </c:extLst>
          </c:dPt>
          <c:dPt>
            <c:idx val="4385"/>
            <c:bubble3D val="0"/>
            <c:spPr>
              <a:solidFill>
                <a:schemeClr val="accent6">
                  <a:lumMod val="60000"/>
                </a:schemeClr>
              </a:solidFill>
              <a:ln w="6350">
                <a:noFill/>
              </a:ln>
              <a:effectLst/>
            </c:spPr>
            <c:extLst>
              <c:ext xmlns:c16="http://schemas.microsoft.com/office/drawing/2014/chart" uri="{C3380CC4-5D6E-409C-BE32-E72D297353CC}">
                <c16:uniqueId val="{00002243-0635-4DDC-93D6-3B744CECD2B8}"/>
              </c:ext>
            </c:extLst>
          </c:dPt>
          <c:dPt>
            <c:idx val="4386"/>
            <c:bubble3D val="0"/>
            <c:spPr>
              <a:solidFill>
                <a:schemeClr val="accent1">
                  <a:lumMod val="80000"/>
                  <a:lumOff val="20000"/>
                </a:schemeClr>
              </a:solidFill>
              <a:ln w="6350">
                <a:noFill/>
              </a:ln>
              <a:effectLst/>
            </c:spPr>
            <c:extLst>
              <c:ext xmlns:c16="http://schemas.microsoft.com/office/drawing/2014/chart" uri="{C3380CC4-5D6E-409C-BE32-E72D297353CC}">
                <c16:uniqueId val="{00002245-0635-4DDC-93D6-3B744CECD2B8}"/>
              </c:ext>
            </c:extLst>
          </c:dPt>
          <c:dPt>
            <c:idx val="4387"/>
            <c:bubble3D val="0"/>
            <c:spPr>
              <a:solidFill>
                <a:schemeClr val="accent2">
                  <a:lumMod val="80000"/>
                  <a:lumOff val="20000"/>
                </a:schemeClr>
              </a:solidFill>
              <a:ln w="6350">
                <a:noFill/>
              </a:ln>
              <a:effectLst/>
            </c:spPr>
            <c:extLst>
              <c:ext xmlns:c16="http://schemas.microsoft.com/office/drawing/2014/chart" uri="{C3380CC4-5D6E-409C-BE32-E72D297353CC}">
                <c16:uniqueId val="{00002247-0635-4DDC-93D6-3B744CECD2B8}"/>
              </c:ext>
            </c:extLst>
          </c:dPt>
          <c:dPt>
            <c:idx val="4388"/>
            <c:bubble3D val="0"/>
            <c:spPr>
              <a:solidFill>
                <a:schemeClr val="accent3">
                  <a:lumMod val="80000"/>
                  <a:lumOff val="20000"/>
                </a:schemeClr>
              </a:solidFill>
              <a:ln w="6350">
                <a:noFill/>
              </a:ln>
              <a:effectLst/>
            </c:spPr>
            <c:extLst>
              <c:ext xmlns:c16="http://schemas.microsoft.com/office/drawing/2014/chart" uri="{C3380CC4-5D6E-409C-BE32-E72D297353CC}">
                <c16:uniqueId val="{00002249-0635-4DDC-93D6-3B744CECD2B8}"/>
              </c:ext>
            </c:extLst>
          </c:dPt>
          <c:dPt>
            <c:idx val="4389"/>
            <c:bubble3D val="0"/>
            <c:spPr>
              <a:solidFill>
                <a:schemeClr val="accent4">
                  <a:lumMod val="80000"/>
                  <a:lumOff val="20000"/>
                </a:schemeClr>
              </a:solidFill>
              <a:ln w="6350">
                <a:noFill/>
              </a:ln>
              <a:effectLst/>
            </c:spPr>
            <c:extLst>
              <c:ext xmlns:c16="http://schemas.microsoft.com/office/drawing/2014/chart" uri="{C3380CC4-5D6E-409C-BE32-E72D297353CC}">
                <c16:uniqueId val="{0000224B-0635-4DDC-93D6-3B744CECD2B8}"/>
              </c:ext>
            </c:extLst>
          </c:dPt>
          <c:dPt>
            <c:idx val="4390"/>
            <c:bubble3D val="0"/>
            <c:spPr>
              <a:solidFill>
                <a:schemeClr val="accent5">
                  <a:lumMod val="80000"/>
                  <a:lumOff val="20000"/>
                </a:schemeClr>
              </a:solidFill>
              <a:ln w="6350">
                <a:noFill/>
              </a:ln>
              <a:effectLst/>
            </c:spPr>
            <c:extLst>
              <c:ext xmlns:c16="http://schemas.microsoft.com/office/drawing/2014/chart" uri="{C3380CC4-5D6E-409C-BE32-E72D297353CC}">
                <c16:uniqueId val="{0000224D-0635-4DDC-93D6-3B744CECD2B8}"/>
              </c:ext>
            </c:extLst>
          </c:dPt>
          <c:dPt>
            <c:idx val="4391"/>
            <c:bubble3D val="0"/>
            <c:spPr>
              <a:solidFill>
                <a:schemeClr val="accent6">
                  <a:lumMod val="80000"/>
                  <a:lumOff val="20000"/>
                </a:schemeClr>
              </a:solidFill>
              <a:ln w="6350">
                <a:noFill/>
              </a:ln>
              <a:effectLst/>
            </c:spPr>
            <c:extLst>
              <c:ext xmlns:c16="http://schemas.microsoft.com/office/drawing/2014/chart" uri="{C3380CC4-5D6E-409C-BE32-E72D297353CC}">
                <c16:uniqueId val="{0000224F-0635-4DDC-93D6-3B744CECD2B8}"/>
              </c:ext>
            </c:extLst>
          </c:dPt>
          <c:dPt>
            <c:idx val="4392"/>
            <c:bubble3D val="0"/>
            <c:spPr>
              <a:solidFill>
                <a:schemeClr val="accent1">
                  <a:lumMod val="80000"/>
                </a:schemeClr>
              </a:solidFill>
              <a:ln w="6350">
                <a:noFill/>
              </a:ln>
              <a:effectLst/>
            </c:spPr>
            <c:extLst>
              <c:ext xmlns:c16="http://schemas.microsoft.com/office/drawing/2014/chart" uri="{C3380CC4-5D6E-409C-BE32-E72D297353CC}">
                <c16:uniqueId val="{00002251-0635-4DDC-93D6-3B744CECD2B8}"/>
              </c:ext>
            </c:extLst>
          </c:dPt>
          <c:dPt>
            <c:idx val="4393"/>
            <c:bubble3D val="0"/>
            <c:spPr>
              <a:solidFill>
                <a:schemeClr val="accent2">
                  <a:lumMod val="80000"/>
                </a:schemeClr>
              </a:solidFill>
              <a:ln w="6350">
                <a:noFill/>
              </a:ln>
              <a:effectLst/>
            </c:spPr>
            <c:extLst>
              <c:ext xmlns:c16="http://schemas.microsoft.com/office/drawing/2014/chart" uri="{C3380CC4-5D6E-409C-BE32-E72D297353CC}">
                <c16:uniqueId val="{00002253-0635-4DDC-93D6-3B744CECD2B8}"/>
              </c:ext>
            </c:extLst>
          </c:dPt>
          <c:dPt>
            <c:idx val="4394"/>
            <c:bubble3D val="0"/>
            <c:spPr>
              <a:solidFill>
                <a:schemeClr val="accent3">
                  <a:lumMod val="80000"/>
                </a:schemeClr>
              </a:solidFill>
              <a:ln w="6350">
                <a:noFill/>
              </a:ln>
              <a:effectLst/>
            </c:spPr>
            <c:extLst>
              <c:ext xmlns:c16="http://schemas.microsoft.com/office/drawing/2014/chart" uri="{C3380CC4-5D6E-409C-BE32-E72D297353CC}">
                <c16:uniqueId val="{00002255-0635-4DDC-93D6-3B744CECD2B8}"/>
              </c:ext>
            </c:extLst>
          </c:dPt>
          <c:dPt>
            <c:idx val="4395"/>
            <c:bubble3D val="0"/>
            <c:spPr>
              <a:solidFill>
                <a:schemeClr val="accent4">
                  <a:lumMod val="80000"/>
                </a:schemeClr>
              </a:solidFill>
              <a:ln w="6350">
                <a:noFill/>
              </a:ln>
              <a:effectLst/>
            </c:spPr>
            <c:extLst>
              <c:ext xmlns:c16="http://schemas.microsoft.com/office/drawing/2014/chart" uri="{C3380CC4-5D6E-409C-BE32-E72D297353CC}">
                <c16:uniqueId val="{00002257-0635-4DDC-93D6-3B744CECD2B8}"/>
              </c:ext>
            </c:extLst>
          </c:dPt>
          <c:dPt>
            <c:idx val="4396"/>
            <c:bubble3D val="0"/>
            <c:spPr>
              <a:solidFill>
                <a:schemeClr val="accent5">
                  <a:lumMod val="80000"/>
                </a:schemeClr>
              </a:solidFill>
              <a:ln w="6350">
                <a:noFill/>
              </a:ln>
              <a:effectLst/>
            </c:spPr>
            <c:extLst>
              <c:ext xmlns:c16="http://schemas.microsoft.com/office/drawing/2014/chart" uri="{C3380CC4-5D6E-409C-BE32-E72D297353CC}">
                <c16:uniqueId val="{00002259-0635-4DDC-93D6-3B744CECD2B8}"/>
              </c:ext>
            </c:extLst>
          </c:dPt>
          <c:dPt>
            <c:idx val="4397"/>
            <c:bubble3D val="0"/>
            <c:spPr>
              <a:solidFill>
                <a:schemeClr val="accent6">
                  <a:lumMod val="80000"/>
                </a:schemeClr>
              </a:solidFill>
              <a:ln w="6350">
                <a:noFill/>
              </a:ln>
              <a:effectLst/>
            </c:spPr>
            <c:extLst>
              <c:ext xmlns:c16="http://schemas.microsoft.com/office/drawing/2014/chart" uri="{C3380CC4-5D6E-409C-BE32-E72D297353CC}">
                <c16:uniqueId val="{0000225B-0635-4DDC-93D6-3B744CECD2B8}"/>
              </c:ext>
            </c:extLst>
          </c:dPt>
          <c:dPt>
            <c:idx val="4398"/>
            <c:bubble3D val="0"/>
            <c:spPr>
              <a:solidFill>
                <a:schemeClr val="accent1">
                  <a:lumMod val="60000"/>
                  <a:lumOff val="40000"/>
                </a:schemeClr>
              </a:solidFill>
              <a:ln w="6350">
                <a:noFill/>
              </a:ln>
              <a:effectLst/>
            </c:spPr>
            <c:extLst>
              <c:ext xmlns:c16="http://schemas.microsoft.com/office/drawing/2014/chart" uri="{C3380CC4-5D6E-409C-BE32-E72D297353CC}">
                <c16:uniqueId val="{0000225D-0635-4DDC-93D6-3B744CECD2B8}"/>
              </c:ext>
            </c:extLst>
          </c:dPt>
          <c:dPt>
            <c:idx val="4399"/>
            <c:bubble3D val="0"/>
            <c:spPr>
              <a:solidFill>
                <a:schemeClr val="accent2">
                  <a:lumMod val="60000"/>
                  <a:lumOff val="40000"/>
                </a:schemeClr>
              </a:solidFill>
              <a:ln w="6350">
                <a:noFill/>
              </a:ln>
              <a:effectLst/>
            </c:spPr>
            <c:extLst>
              <c:ext xmlns:c16="http://schemas.microsoft.com/office/drawing/2014/chart" uri="{C3380CC4-5D6E-409C-BE32-E72D297353CC}">
                <c16:uniqueId val="{0000225F-0635-4DDC-93D6-3B744CECD2B8}"/>
              </c:ext>
            </c:extLst>
          </c:dPt>
          <c:dPt>
            <c:idx val="4400"/>
            <c:bubble3D val="0"/>
            <c:spPr>
              <a:solidFill>
                <a:schemeClr val="accent3">
                  <a:lumMod val="60000"/>
                  <a:lumOff val="40000"/>
                </a:schemeClr>
              </a:solidFill>
              <a:ln w="6350">
                <a:noFill/>
              </a:ln>
              <a:effectLst/>
            </c:spPr>
            <c:extLst>
              <c:ext xmlns:c16="http://schemas.microsoft.com/office/drawing/2014/chart" uri="{C3380CC4-5D6E-409C-BE32-E72D297353CC}">
                <c16:uniqueId val="{00002261-0635-4DDC-93D6-3B744CECD2B8}"/>
              </c:ext>
            </c:extLst>
          </c:dPt>
          <c:dPt>
            <c:idx val="4401"/>
            <c:bubble3D val="0"/>
            <c:spPr>
              <a:solidFill>
                <a:schemeClr val="accent4">
                  <a:lumMod val="60000"/>
                  <a:lumOff val="40000"/>
                </a:schemeClr>
              </a:solidFill>
              <a:ln w="6350">
                <a:noFill/>
              </a:ln>
              <a:effectLst/>
            </c:spPr>
            <c:extLst>
              <c:ext xmlns:c16="http://schemas.microsoft.com/office/drawing/2014/chart" uri="{C3380CC4-5D6E-409C-BE32-E72D297353CC}">
                <c16:uniqueId val="{00002263-0635-4DDC-93D6-3B744CECD2B8}"/>
              </c:ext>
            </c:extLst>
          </c:dPt>
          <c:dPt>
            <c:idx val="4402"/>
            <c:bubble3D val="0"/>
            <c:spPr>
              <a:solidFill>
                <a:schemeClr val="accent5">
                  <a:lumMod val="60000"/>
                  <a:lumOff val="40000"/>
                </a:schemeClr>
              </a:solidFill>
              <a:ln w="6350">
                <a:noFill/>
              </a:ln>
              <a:effectLst/>
            </c:spPr>
            <c:extLst>
              <c:ext xmlns:c16="http://schemas.microsoft.com/office/drawing/2014/chart" uri="{C3380CC4-5D6E-409C-BE32-E72D297353CC}">
                <c16:uniqueId val="{00002265-0635-4DDC-93D6-3B744CECD2B8}"/>
              </c:ext>
            </c:extLst>
          </c:dPt>
          <c:dPt>
            <c:idx val="4403"/>
            <c:bubble3D val="0"/>
            <c:spPr>
              <a:solidFill>
                <a:schemeClr val="accent6">
                  <a:lumMod val="60000"/>
                  <a:lumOff val="40000"/>
                </a:schemeClr>
              </a:solidFill>
              <a:ln w="6350">
                <a:noFill/>
              </a:ln>
              <a:effectLst/>
            </c:spPr>
            <c:extLst>
              <c:ext xmlns:c16="http://schemas.microsoft.com/office/drawing/2014/chart" uri="{C3380CC4-5D6E-409C-BE32-E72D297353CC}">
                <c16:uniqueId val="{00002267-0635-4DDC-93D6-3B744CECD2B8}"/>
              </c:ext>
            </c:extLst>
          </c:dPt>
          <c:dPt>
            <c:idx val="4404"/>
            <c:bubble3D val="0"/>
            <c:spPr>
              <a:solidFill>
                <a:schemeClr val="accent1">
                  <a:lumMod val="50000"/>
                </a:schemeClr>
              </a:solidFill>
              <a:ln w="6350">
                <a:noFill/>
              </a:ln>
              <a:effectLst/>
            </c:spPr>
            <c:extLst>
              <c:ext xmlns:c16="http://schemas.microsoft.com/office/drawing/2014/chart" uri="{C3380CC4-5D6E-409C-BE32-E72D297353CC}">
                <c16:uniqueId val="{00002269-0635-4DDC-93D6-3B744CECD2B8}"/>
              </c:ext>
            </c:extLst>
          </c:dPt>
          <c:dPt>
            <c:idx val="4405"/>
            <c:bubble3D val="0"/>
            <c:spPr>
              <a:solidFill>
                <a:schemeClr val="accent2">
                  <a:lumMod val="50000"/>
                </a:schemeClr>
              </a:solidFill>
              <a:ln w="6350">
                <a:noFill/>
              </a:ln>
              <a:effectLst/>
            </c:spPr>
            <c:extLst>
              <c:ext xmlns:c16="http://schemas.microsoft.com/office/drawing/2014/chart" uri="{C3380CC4-5D6E-409C-BE32-E72D297353CC}">
                <c16:uniqueId val="{0000226B-0635-4DDC-93D6-3B744CECD2B8}"/>
              </c:ext>
            </c:extLst>
          </c:dPt>
          <c:dPt>
            <c:idx val="4406"/>
            <c:bubble3D val="0"/>
            <c:spPr>
              <a:solidFill>
                <a:schemeClr val="accent3">
                  <a:lumMod val="50000"/>
                </a:schemeClr>
              </a:solidFill>
              <a:ln w="6350">
                <a:noFill/>
              </a:ln>
              <a:effectLst/>
            </c:spPr>
            <c:extLst>
              <c:ext xmlns:c16="http://schemas.microsoft.com/office/drawing/2014/chart" uri="{C3380CC4-5D6E-409C-BE32-E72D297353CC}">
                <c16:uniqueId val="{0000226D-0635-4DDC-93D6-3B744CECD2B8}"/>
              </c:ext>
            </c:extLst>
          </c:dPt>
          <c:dPt>
            <c:idx val="4407"/>
            <c:bubble3D val="0"/>
            <c:spPr>
              <a:solidFill>
                <a:schemeClr val="accent4">
                  <a:lumMod val="50000"/>
                </a:schemeClr>
              </a:solidFill>
              <a:ln w="6350">
                <a:noFill/>
              </a:ln>
              <a:effectLst/>
            </c:spPr>
            <c:extLst>
              <c:ext xmlns:c16="http://schemas.microsoft.com/office/drawing/2014/chart" uri="{C3380CC4-5D6E-409C-BE32-E72D297353CC}">
                <c16:uniqueId val="{0000226F-0635-4DDC-93D6-3B744CECD2B8}"/>
              </c:ext>
            </c:extLst>
          </c:dPt>
          <c:dPt>
            <c:idx val="4408"/>
            <c:bubble3D val="0"/>
            <c:spPr>
              <a:solidFill>
                <a:schemeClr val="accent5">
                  <a:lumMod val="50000"/>
                </a:schemeClr>
              </a:solidFill>
              <a:ln w="6350">
                <a:noFill/>
              </a:ln>
              <a:effectLst/>
            </c:spPr>
            <c:extLst>
              <c:ext xmlns:c16="http://schemas.microsoft.com/office/drawing/2014/chart" uri="{C3380CC4-5D6E-409C-BE32-E72D297353CC}">
                <c16:uniqueId val="{00002271-0635-4DDC-93D6-3B744CECD2B8}"/>
              </c:ext>
            </c:extLst>
          </c:dPt>
          <c:dPt>
            <c:idx val="4409"/>
            <c:bubble3D val="0"/>
            <c:spPr>
              <a:solidFill>
                <a:schemeClr val="accent6">
                  <a:lumMod val="50000"/>
                </a:schemeClr>
              </a:solidFill>
              <a:ln w="6350">
                <a:noFill/>
              </a:ln>
              <a:effectLst/>
            </c:spPr>
            <c:extLst>
              <c:ext xmlns:c16="http://schemas.microsoft.com/office/drawing/2014/chart" uri="{C3380CC4-5D6E-409C-BE32-E72D297353CC}">
                <c16:uniqueId val="{00002273-0635-4DDC-93D6-3B744CECD2B8}"/>
              </c:ext>
            </c:extLst>
          </c:dPt>
          <c:dPt>
            <c:idx val="4410"/>
            <c:bubble3D val="0"/>
            <c:spPr>
              <a:solidFill>
                <a:schemeClr val="accent1">
                  <a:lumMod val="70000"/>
                  <a:lumOff val="30000"/>
                </a:schemeClr>
              </a:solidFill>
              <a:ln w="6350">
                <a:noFill/>
              </a:ln>
              <a:effectLst/>
            </c:spPr>
            <c:extLst>
              <c:ext xmlns:c16="http://schemas.microsoft.com/office/drawing/2014/chart" uri="{C3380CC4-5D6E-409C-BE32-E72D297353CC}">
                <c16:uniqueId val="{00002275-0635-4DDC-93D6-3B744CECD2B8}"/>
              </c:ext>
            </c:extLst>
          </c:dPt>
          <c:dPt>
            <c:idx val="4411"/>
            <c:bubble3D val="0"/>
            <c:spPr>
              <a:solidFill>
                <a:schemeClr val="accent2">
                  <a:lumMod val="70000"/>
                  <a:lumOff val="30000"/>
                </a:schemeClr>
              </a:solidFill>
              <a:ln w="6350">
                <a:noFill/>
              </a:ln>
              <a:effectLst/>
            </c:spPr>
            <c:extLst>
              <c:ext xmlns:c16="http://schemas.microsoft.com/office/drawing/2014/chart" uri="{C3380CC4-5D6E-409C-BE32-E72D297353CC}">
                <c16:uniqueId val="{00002277-0635-4DDC-93D6-3B744CECD2B8}"/>
              </c:ext>
            </c:extLst>
          </c:dPt>
          <c:dPt>
            <c:idx val="4412"/>
            <c:bubble3D val="0"/>
            <c:spPr>
              <a:solidFill>
                <a:schemeClr val="accent3">
                  <a:lumMod val="70000"/>
                  <a:lumOff val="30000"/>
                </a:schemeClr>
              </a:solidFill>
              <a:ln w="6350">
                <a:noFill/>
              </a:ln>
              <a:effectLst/>
            </c:spPr>
            <c:extLst>
              <c:ext xmlns:c16="http://schemas.microsoft.com/office/drawing/2014/chart" uri="{C3380CC4-5D6E-409C-BE32-E72D297353CC}">
                <c16:uniqueId val="{00002279-0635-4DDC-93D6-3B744CECD2B8}"/>
              </c:ext>
            </c:extLst>
          </c:dPt>
          <c:dPt>
            <c:idx val="4413"/>
            <c:bubble3D val="0"/>
            <c:spPr>
              <a:solidFill>
                <a:schemeClr val="accent4">
                  <a:lumMod val="70000"/>
                  <a:lumOff val="30000"/>
                </a:schemeClr>
              </a:solidFill>
              <a:ln w="6350">
                <a:noFill/>
              </a:ln>
              <a:effectLst/>
            </c:spPr>
            <c:extLst>
              <c:ext xmlns:c16="http://schemas.microsoft.com/office/drawing/2014/chart" uri="{C3380CC4-5D6E-409C-BE32-E72D297353CC}">
                <c16:uniqueId val="{0000227B-0635-4DDC-93D6-3B744CECD2B8}"/>
              </c:ext>
            </c:extLst>
          </c:dPt>
          <c:dPt>
            <c:idx val="4414"/>
            <c:bubble3D val="0"/>
            <c:spPr>
              <a:solidFill>
                <a:schemeClr val="accent5">
                  <a:lumMod val="70000"/>
                  <a:lumOff val="30000"/>
                </a:schemeClr>
              </a:solidFill>
              <a:ln w="6350">
                <a:noFill/>
              </a:ln>
              <a:effectLst/>
            </c:spPr>
            <c:extLst>
              <c:ext xmlns:c16="http://schemas.microsoft.com/office/drawing/2014/chart" uri="{C3380CC4-5D6E-409C-BE32-E72D297353CC}">
                <c16:uniqueId val="{0000227D-0635-4DDC-93D6-3B744CECD2B8}"/>
              </c:ext>
            </c:extLst>
          </c:dPt>
          <c:dPt>
            <c:idx val="4415"/>
            <c:bubble3D val="0"/>
            <c:spPr>
              <a:solidFill>
                <a:schemeClr val="accent6">
                  <a:lumMod val="70000"/>
                  <a:lumOff val="30000"/>
                </a:schemeClr>
              </a:solidFill>
              <a:ln w="6350">
                <a:noFill/>
              </a:ln>
              <a:effectLst/>
            </c:spPr>
            <c:extLst>
              <c:ext xmlns:c16="http://schemas.microsoft.com/office/drawing/2014/chart" uri="{C3380CC4-5D6E-409C-BE32-E72D297353CC}">
                <c16:uniqueId val="{0000227F-0635-4DDC-93D6-3B744CECD2B8}"/>
              </c:ext>
            </c:extLst>
          </c:dPt>
          <c:dPt>
            <c:idx val="4416"/>
            <c:bubble3D val="0"/>
            <c:spPr>
              <a:solidFill>
                <a:schemeClr val="accent1">
                  <a:lumMod val="70000"/>
                </a:schemeClr>
              </a:solidFill>
              <a:ln w="6350">
                <a:noFill/>
              </a:ln>
              <a:effectLst/>
            </c:spPr>
            <c:extLst>
              <c:ext xmlns:c16="http://schemas.microsoft.com/office/drawing/2014/chart" uri="{C3380CC4-5D6E-409C-BE32-E72D297353CC}">
                <c16:uniqueId val="{00002281-0635-4DDC-93D6-3B744CECD2B8}"/>
              </c:ext>
            </c:extLst>
          </c:dPt>
          <c:dPt>
            <c:idx val="4417"/>
            <c:bubble3D val="0"/>
            <c:spPr>
              <a:solidFill>
                <a:schemeClr val="accent2">
                  <a:lumMod val="70000"/>
                </a:schemeClr>
              </a:solidFill>
              <a:ln w="6350">
                <a:noFill/>
              </a:ln>
              <a:effectLst/>
            </c:spPr>
            <c:extLst>
              <c:ext xmlns:c16="http://schemas.microsoft.com/office/drawing/2014/chart" uri="{C3380CC4-5D6E-409C-BE32-E72D297353CC}">
                <c16:uniqueId val="{00002283-0635-4DDC-93D6-3B744CECD2B8}"/>
              </c:ext>
            </c:extLst>
          </c:dPt>
          <c:dPt>
            <c:idx val="4418"/>
            <c:bubble3D val="0"/>
            <c:spPr>
              <a:solidFill>
                <a:schemeClr val="accent3">
                  <a:lumMod val="70000"/>
                </a:schemeClr>
              </a:solidFill>
              <a:ln w="6350">
                <a:noFill/>
              </a:ln>
              <a:effectLst/>
            </c:spPr>
            <c:extLst>
              <c:ext xmlns:c16="http://schemas.microsoft.com/office/drawing/2014/chart" uri="{C3380CC4-5D6E-409C-BE32-E72D297353CC}">
                <c16:uniqueId val="{00002285-0635-4DDC-93D6-3B744CECD2B8}"/>
              </c:ext>
            </c:extLst>
          </c:dPt>
          <c:dPt>
            <c:idx val="4419"/>
            <c:bubble3D val="0"/>
            <c:spPr>
              <a:solidFill>
                <a:schemeClr val="accent4">
                  <a:lumMod val="70000"/>
                </a:schemeClr>
              </a:solidFill>
              <a:ln w="6350">
                <a:noFill/>
              </a:ln>
              <a:effectLst/>
            </c:spPr>
            <c:extLst>
              <c:ext xmlns:c16="http://schemas.microsoft.com/office/drawing/2014/chart" uri="{C3380CC4-5D6E-409C-BE32-E72D297353CC}">
                <c16:uniqueId val="{00002287-0635-4DDC-93D6-3B744CECD2B8}"/>
              </c:ext>
            </c:extLst>
          </c:dPt>
          <c:dPt>
            <c:idx val="4420"/>
            <c:bubble3D val="0"/>
            <c:spPr>
              <a:solidFill>
                <a:schemeClr val="accent5">
                  <a:lumMod val="70000"/>
                </a:schemeClr>
              </a:solidFill>
              <a:ln w="6350">
                <a:noFill/>
              </a:ln>
              <a:effectLst/>
            </c:spPr>
            <c:extLst>
              <c:ext xmlns:c16="http://schemas.microsoft.com/office/drawing/2014/chart" uri="{C3380CC4-5D6E-409C-BE32-E72D297353CC}">
                <c16:uniqueId val="{00002289-0635-4DDC-93D6-3B744CECD2B8}"/>
              </c:ext>
            </c:extLst>
          </c:dPt>
          <c:dPt>
            <c:idx val="4421"/>
            <c:bubble3D val="0"/>
            <c:spPr>
              <a:solidFill>
                <a:schemeClr val="accent6">
                  <a:lumMod val="70000"/>
                </a:schemeClr>
              </a:solidFill>
              <a:ln w="6350">
                <a:noFill/>
              </a:ln>
              <a:effectLst/>
            </c:spPr>
            <c:extLst>
              <c:ext xmlns:c16="http://schemas.microsoft.com/office/drawing/2014/chart" uri="{C3380CC4-5D6E-409C-BE32-E72D297353CC}">
                <c16:uniqueId val="{0000228B-0635-4DDC-93D6-3B744CECD2B8}"/>
              </c:ext>
            </c:extLst>
          </c:dPt>
          <c:dPt>
            <c:idx val="4422"/>
            <c:bubble3D val="0"/>
            <c:spPr>
              <a:solidFill>
                <a:schemeClr val="accent1">
                  <a:lumMod val="50000"/>
                  <a:lumOff val="50000"/>
                </a:schemeClr>
              </a:solidFill>
              <a:ln w="6350">
                <a:noFill/>
              </a:ln>
              <a:effectLst/>
            </c:spPr>
            <c:extLst>
              <c:ext xmlns:c16="http://schemas.microsoft.com/office/drawing/2014/chart" uri="{C3380CC4-5D6E-409C-BE32-E72D297353CC}">
                <c16:uniqueId val="{0000228D-0635-4DDC-93D6-3B744CECD2B8}"/>
              </c:ext>
            </c:extLst>
          </c:dPt>
          <c:dPt>
            <c:idx val="4423"/>
            <c:bubble3D val="0"/>
            <c:spPr>
              <a:solidFill>
                <a:schemeClr val="accent2">
                  <a:lumMod val="50000"/>
                  <a:lumOff val="50000"/>
                </a:schemeClr>
              </a:solidFill>
              <a:ln w="6350">
                <a:noFill/>
              </a:ln>
              <a:effectLst/>
            </c:spPr>
            <c:extLst>
              <c:ext xmlns:c16="http://schemas.microsoft.com/office/drawing/2014/chart" uri="{C3380CC4-5D6E-409C-BE32-E72D297353CC}">
                <c16:uniqueId val="{0000228F-0635-4DDC-93D6-3B744CECD2B8}"/>
              </c:ext>
            </c:extLst>
          </c:dPt>
          <c:dPt>
            <c:idx val="4424"/>
            <c:bubble3D val="0"/>
            <c:spPr>
              <a:solidFill>
                <a:schemeClr val="accent3">
                  <a:lumMod val="50000"/>
                  <a:lumOff val="50000"/>
                </a:schemeClr>
              </a:solidFill>
              <a:ln w="6350">
                <a:noFill/>
              </a:ln>
              <a:effectLst/>
            </c:spPr>
            <c:extLst>
              <c:ext xmlns:c16="http://schemas.microsoft.com/office/drawing/2014/chart" uri="{C3380CC4-5D6E-409C-BE32-E72D297353CC}">
                <c16:uniqueId val="{00002291-0635-4DDC-93D6-3B744CECD2B8}"/>
              </c:ext>
            </c:extLst>
          </c:dPt>
          <c:dPt>
            <c:idx val="4425"/>
            <c:bubble3D val="0"/>
            <c:spPr>
              <a:solidFill>
                <a:schemeClr val="accent4">
                  <a:lumMod val="50000"/>
                  <a:lumOff val="50000"/>
                </a:schemeClr>
              </a:solidFill>
              <a:ln w="6350">
                <a:noFill/>
              </a:ln>
              <a:effectLst/>
            </c:spPr>
            <c:extLst>
              <c:ext xmlns:c16="http://schemas.microsoft.com/office/drawing/2014/chart" uri="{C3380CC4-5D6E-409C-BE32-E72D297353CC}">
                <c16:uniqueId val="{00002293-0635-4DDC-93D6-3B744CECD2B8}"/>
              </c:ext>
            </c:extLst>
          </c:dPt>
          <c:dPt>
            <c:idx val="4426"/>
            <c:bubble3D val="0"/>
            <c:spPr>
              <a:solidFill>
                <a:schemeClr val="accent5">
                  <a:lumMod val="50000"/>
                  <a:lumOff val="50000"/>
                </a:schemeClr>
              </a:solidFill>
              <a:ln w="6350">
                <a:noFill/>
              </a:ln>
              <a:effectLst/>
            </c:spPr>
            <c:extLst>
              <c:ext xmlns:c16="http://schemas.microsoft.com/office/drawing/2014/chart" uri="{C3380CC4-5D6E-409C-BE32-E72D297353CC}">
                <c16:uniqueId val="{00002295-0635-4DDC-93D6-3B744CECD2B8}"/>
              </c:ext>
            </c:extLst>
          </c:dPt>
          <c:dPt>
            <c:idx val="4427"/>
            <c:bubble3D val="0"/>
            <c:spPr>
              <a:solidFill>
                <a:schemeClr val="accent6">
                  <a:lumMod val="50000"/>
                  <a:lumOff val="50000"/>
                </a:schemeClr>
              </a:solidFill>
              <a:ln w="6350">
                <a:noFill/>
              </a:ln>
              <a:effectLst/>
            </c:spPr>
            <c:extLst>
              <c:ext xmlns:c16="http://schemas.microsoft.com/office/drawing/2014/chart" uri="{C3380CC4-5D6E-409C-BE32-E72D297353CC}">
                <c16:uniqueId val="{00002297-0635-4DDC-93D6-3B744CECD2B8}"/>
              </c:ext>
            </c:extLst>
          </c:dPt>
          <c:dPt>
            <c:idx val="4428"/>
            <c:bubble3D val="0"/>
            <c:spPr>
              <a:solidFill>
                <a:schemeClr val="accent1"/>
              </a:solidFill>
              <a:ln w="6350">
                <a:noFill/>
              </a:ln>
              <a:effectLst/>
            </c:spPr>
            <c:extLst>
              <c:ext xmlns:c16="http://schemas.microsoft.com/office/drawing/2014/chart" uri="{C3380CC4-5D6E-409C-BE32-E72D297353CC}">
                <c16:uniqueId val="{00002299-0635-4DDC-93D6-3B744CECD2B8}"/>
              </c:ext>
            </c:extLst>
          </c:dPt>
          <c:dPt>
            <c:idx val="4429"/>
            <c:bubble3D val="0"/>
            <c:spPr>
              <a:solidFill>
                <a:schemeClr val="accent2"/>
              </a:solidFill>
              <a:ln w="6350">
                <a:noFill/>
              </a:ln>
              <a:effectLst/>
            </c:spPr>
            <c:extLst>
              <c:ext xmlns:c16="http://schemas.microsoft.com/office/drawing/2014/chart" uri="{C3380CC4-5D6E-409C-BE32-E72D297353CC}">
                <c16:uniqueId val="{0000229B-0635-4DDC-93D6-3B744CECD2B8}"/>
              </c:ext>
            </c:extLst>
          </c:dPt>
          <c:dPt>
            <c:idx val="4430"/>
            <c:bubble3D val="0"/>
            <c:spPr>
              <a:solidFill>
                <a:schemeClr val="accent3"/>
              </a:solidFill>
              <a:ln w="6350">
                <a:noFill/>
              </a:ln>
              <a:effectLst/>
            </c:spPr>
            <c:extLst>
              <c:ext xmlns:c16="http://schemas.microsoft.com/office/drawing/2014/chart" uri="{C3380CC4-5D6E-409C-BE32-E72D297353CC}">
                <c16:uniqueId val="{0000229D-0635-4DDC-93D6-3B744CECD2B8}"/>
              </c:ext>
            </c:extLst>
          </c:dPt>
          <c:dPt>
            <c:idx val="4431"/>
            <c:bubble3D val="0"/>
            <c:spPr>
              <a:solidFill>
                <a:schemeClr val="accent4"/>
              </a:solidFill>
              <a:ln w="6350">
                <a:noFill/>
              </a:ln>
              <a:effectLst/>
            </c:spPr>
            <c:extLst>
              <c:ext xmlns:c16="http://schemas.microsoft.com/office/drawing/2014/chart" uri="{C3380CC4-5D6E-409C-BE32-E72D297353CC}">
                <c16:uniqueId val="{0000229F-0635-4DDC-93D6-3B744CECD2B8}"/>
              </c:ext>
            </c:extLst>
          </c:dPt>
          <c:dPt>
            <c:idx val="4432"/>
            <c:bubble3D val="0"/>
            <c:spPr>
              <a:solidFill>
                <a:schemeClr val="accent5"/>
              </a:solidFill>
              <a:ln w="6350">
                <a:noFill/>
              </a:ln>
              <a:effectLst/>
            </c:spPr>
            <c:extLst>
              <c:ext xmlns:c16="http://schemas.microsoft.com/office/drawing/2014/chart" uri="{C3380CC4-5D6E-409C-BE32-E72D297353CC}">
                <c16:uniqueId val="{000022A1-0635-4DDC-93D6-3B744CECD2B8}"/>
              </c:ext>
            </c:extLst>
          </c:dPt>
          <c:dPt>
            <c:idx val="4433"/>
            <c:bubble3D val="0"/>
            <c:spPr>
              <a:solidFill>
                <a:schemeClr val="accent6"/>
              </a:solidFill>
              <a:ln w="6350">
                <a:noFill/>
              </a:ln>
              <a:effectLst/>
            </c:spPr>
            <c:extLst>
              <c:ext xmlns:c16="http://schemas.microsoft.com/office/drawing/2014/chart" uri="{C3380CC4-5D6E-409C-BE32-E72D297353CC}">
                <c16:uniqueId val="{000022A3-0635-4DDC-93D6-3B744CECD2B8}"/>
              </c:ext>
            </c:extLst>
          </c:dPt>
          <c:dPt>
            <c:idx val="4434"/>
            <c:bubble3D val="0"/>
            <c:spPr>
              <a:solidFill>
                <a:schemeClr val="accent1">
                  <a:lumMod val="60000"/>
                </a:schemeClr>
              </a:solidFill>
              <a:ln w="6350">
                <a:noFill/>
              </a:ln>
              <a:effectLst/>
            </c:spPr>
            <c:extLst>
              <c:ext xmlns:c16="http://schemas.microsoft.com/office/drawing/2014/chart" uri="{C3380CC4-5D6E-409C-BE32-E72D297353CC}">
                <c16:uniqueId val="{000022A5-0635-4DDC-93D6-3B744CECD2B8}"/>
              </c:ext>
            </c:extLst>
          </c:dPt>
          <c:dPt>
            <c:idx val="4435"/>
            <c:bubble3D val="0"/>
            <c:spPr>
              <a:solidFill>
                <a:schemeClr val="accent2">
                  <a:lumMod val="60000"/>
                </a:schemeClr>
              </a:solidFill>
              <a:ln w="6350">
                <a:noFill/>
              </a:ln>
              <a:effectLst/>
            </c:spPr>
            <c:extLst>
              <c:ext xmlns:c16="http://schemas.microsoft.com/office/drawing/2014/chart" uri="{C3380CC4-5D6E-409C-BE32-E72D297353CC}">
                <c16:uniqueId val="{000022A7-0635-4DDC-93D6-3B744CECD2B8}"/>
              </c:ext>
            </c:extLst>
          </c:dPt>
          <c:dPt>
            <c:idx val="4436"/>
            <c:bubble3D val="0"/>
            <c:spPr>
              <a:solidFill>
                <a:schemeClr val="accent3">
                  <a:lumMod val="60000"/>
                </a:schemeClr>
              </a:solidFill>
              <a:ln w="6350">
                <a:noFill/>
              </a:ln>
              <a:effectLst/>
            </c:spPr>
            <c:extLst>
              <c:ext xmlns:c16="http://schemas.microsoft.com/office/drawing/2014/chart" uri="{C3380CC4-5D6E-409C-BE32-E72D297353CC}">
                <c16:uniqueId val="{000022A9-0635-4DDC-93D6-3B744CECD2B8}"/>
              </c:ext>
            </c:extLst>
          </c:dPt>
          <c:dPt>
            <c:idx val="4437"/>
            <c:bubble3D val="0"/>
            <c:spPr>
              <a:solidFill>
                <a:schemeClr val="accent4">
                  <a:lumMod val="60000"/>
                </a:schemeClr>
              </a:solidFill>
              <a:ln w="6350">
                <a:noFill/>
              </a:ln>
              <a:effectLst/>
            </c:spPr>
            <c:extLst>
              <c:ext xmlns:c16="http://schemas.microsoft.com/office/drawing/2014/chart" uri="{C3380CC4-5D6E-409C-BE32-E72D297353CC}">
                <c16:uniqueId val="{000022AB-0635-4DDC-93D6-3B744CECD2B8}"/>
              </c:ext>
            </c:extLst>
          </c:dPt>
          <c:dPt>
            <c:idx val="4438"/>
            <c:bubble3D val="0"/>
            <c:spPr>
              <a:solidFill>
                <a:schemeClr val="accent5">
                  <a:lumMod val="60000"/>
                </a:schemeClr>
              </a:solidFill>
              <a:ln w="6350">
                <a:noFill/>
              </a:ln>
              <a:effectLst/>
            </c:spPr>
            <c:extLst>
              <c:ext xmlns:c16="http://schemas.microsoft.com/office/drawing/2014/chart" uri="{C3380CC4-5D6E-409C-BE32-E72D297353CC}">
                <c16:uniqueId val="{000022AD-0635-4DDC-93D6-3B744CECD2B8}"/>
              </c:ext>
            </c:extLst>
          </c:dPt>
          <c:dPt>
            <c:idx val="4439"/>
            <c:bubble3D val="0"/>
            <c:spPr>
              <a:solidFill>
                <a:schemeClr val="accent6">
                  <a:lumMod val="60000"/>
                </a:schemeClr>
              </a:solidFill>
              <a:ln w="6350">
                <a:noFill/>
              </a:ln>
              <a:effectLst/>
            </c:spPr>
            <c:extLst>
              <c:ext xmlns:c16="http://schemas.microsoft.com/office/drawing/2014/chart" uri="{C3380CC4-5D6E-409C-BE32-E72D297353CC}">
                <c16:uniqueId val="{000022AF-0635-4DDC-93D6-3B744CECD2B8}"/>
              </c:ext>
            </c:extLst>
          </c:dPt>
          <c:dPt>
            <c:idx val="4440"/>
            <c:bubble3D val="0"/>
            <c:spPr>
              <a:solidFill>
                <a:schemeClr val="accent1">
                  <a:lumMod val="80000"/>
                  <a:lumOff val="20000"/>
                </a:schemeClr>
              </a:solidFill>
              <a:ln w="6350">
                <a:noFill/>
              </a:ln>
              <a:effectLst/>
            </c:spPr>
            <c:extLst>
              <c:ext xmlns:c16="http://schemas.microsoft.com/office/drawing/2014/chart" uri="{C3380CC4-5D6E-409C-BE32-E72D297353CC}">
                <c16:uniqueId val="{000022B1-0635-4DDC-93D6-3B744CECD2B8}"/>
              </c:ext>
            </c:extLst>
          </c:dPt>
          <c:dPt>
            <c:idx val="4441"/>
            <c:bubble3D val="0"/>
            <c:spPr>
              <a:solidFill>
                <a:schemeClr val="accent2">
                  <a:lumMod val="80000"/>
                  <a:lumOff val="20000"/>
                </a:schemeClr>
              </a:solidFill>
              <a:ln w="6350">
                <a:noFill/>
              </a:ln>
              <a:effectLst/>
            </c:spPr>
            <c:extLst>
              <c:ext xmlns:c16="http://schemas.microsoft.com/office/drawing/2014/chart" uri="{C3380CC4-5D6E-409C-BE32-E72D297353CC}">
                <c16:uniqueId val="{000022B3-0635-4DDC-93D6-3B744CECD2B8}"/>
              </c:ext>
            </c:extLst>
          </c:dPt>
          <c:dPt>
            <c:idx val="4442"/>
            <c:bubble3D val="0"/>
            <c:spPr>
              <a:solidFill>
                <a:schemeClr val="accent3">
                  <a:lumMod val="80000"/>
                  <a:lumOff val="20000"/>
                </a:schemeClr>
              </a:solidFill>
              <a:ln w="6350">
                <a:noFill/>
              </a:ln>
              <a:effectLst/>
            </c:spPr>
            <c:extLst>
              <c:ext xmlns:c16="http://schemas.microsoft.com/office/drawing/2014/chart" uri="{C3380CC4-5D6E-409C-BE32-E72D297353CC}">
                <c16:uniqueId val="{000022B5-0635-4DDC-93D6-3B744CECD2B8}"/>
              </c:ext>
            </c:extLst>
          </c:dPt>
          <c:dPt>
            <c:idx val="4443"/>
            <c:bubble3D val="0"/>
            <c:spPr>
              <a:solidFill>
                <a:schemeClr val="accent4">
                  <a:lumMod val="80000"/>
                  <a:lumOff val="20000"/>
                </a:schemeClr>
              </a:solidFill>
              <a:ln w="6350">
                <a:noFill/>
              </a:ln>
              <a:effectLst/>
            </c:spPr>
            <c:extLst>
              <c:ext xmlns:c16="http://schemas.microsoft.com/office/drawing/2014/chart" uri="{C3380CC4-5D6E-409C-BE32-E72D297353CC}">
                <c16:uniqueId val="{000022B7-0635-4DDC-93D6-3B744CECD2B8}"/>
              </c:ext>
            </c:extLst>
          </c:dPt>
          <c:dPt>
            <c:idx val="4444"/>
            <c:bubble3D val="0"/>
            <c:spPr>
              <a:solidFill>
                <a:schemeClr val="accent5">
                  <a:lumMod val="80000"/>
                  <a:lumOff val="20000"/>
                </a:schemeClr>
              </a:solidFill>
              <a:ln w="6350">
                <a:noFill/>
              </a:ln>
              <a:effectLst/>
            </c:spPr>
            <c:extLst>
              <c:ext xmlns:c16="http://schemas.microsoft.com/office/drawing/2014/chart" uri="{C3380CC4-5D6E-409C-BE32-E72D297353CC}">
                <c16:uniqueId val="{000022B9-0635-4DDC-93D6-3B744CECD2B8}"/>
              </c:ext>
            </c:extLst>
          </c:dPt>
          <c:dPt>
            <c:idx val="4445"/>
            <c:bubble3D val="0"/>
            <c:spPr>
              <a:solidFill>
                <a:schemeClr val="accent6">
                  <a:lumMod val="80000"/>
                  <a:lumOff val="20000"/>
                </a:schemeClr>
              </a:solidFill>
              <a:ln w="6350">
                <a:noFill/>
              </a:ln>
              <a:effectLst/>
            </c:spPr>
            <c:extLst>
              <c:ext xmlns:c16="http://schemas.microsoft.com/office/drawing/2014/chart" uri="{C3380CC4-5D6E-409C-BE32-E72D297353CC}">
                <c16:uniqueId val="{000022BB-0635-4DDC-93D6-3B744CECD2B8}"/>
              </c:ext>
            </c:extLst>
          </c:dPt>
          <c:dPt>
            <c:idx val="4446"/>
            <c:bubble3D val="0"/>
            <c:spPr>
              <a:solidFill>
                <a:schemeClr val="accent1">
                  <a:lumMod val="80000"/>
                </a:schemeClr>
              </a:solidFill>
              <a:ln w="6350">
                <a:noFill/>
              </a:ln>
              <a:effectLst/>
            </c:spPr>
            <c:extLst>
              <c:ext xmlns:c16="http://schemas.microsoft.com/office/drawing/2014/chart" uri="{C3380CC4-5D6E-409C-BE32-E72D297353CC}">
                <c16:uniqueId val="{000022BD-0635-4DDC-93D6-3B744CECD2B8}"/>
              </c:ext>
            </c:extLst>
          </c:dPt>
          <c:dPt>
            <c:idx val="4447"/>
            <c:bubble3D val="0"/>
            <c:spPr>
              <a:solidFill>
                <a:schemeClr val="accent2">
                  <a:lumMod val="80000"/>
                </a:schemeClr>
              </a:solidFill>
              <a:ln w="6350">
                <a:noFill/>
              </a:ln>
              <a:effectLst/>
            </c:spPr>
            <c:extLst>
              <c:ext xmlns:c16="http://schemas.microsoft.com/office/drawing/2014/chart" uri="{C3380CC4-5D6E-409C-BE32-E72D297353CC}">
                <c16:uniqueId val="{000022BF-0635-4DDC-93D6-3B744CECD2B8}"/>
              </c:ext>
            </c:extLst>
          </c:dPt>
          <c:dPt>
            <c:idx val="4448"/>
            <c:bubble3D val="0"/>
            <c:spPr>
              <a:solidFill>
                <a:schemeClr val="accent3">
                  <a:lumMod val="80000"/>
                </a:schemeClr>
              </a:solidFill>
              <a:ln w="6350">
                <a:noFill/>
              </a:ln>
              <a:effectLst/>
            </c:spPr>
            <c:extLst>
              <c:ext xmlns:c16="http://schemas.microsoft.com/office/drawing/2014/chart" uri="{C3380CC4-5D6E-409C-BE32-E72D297353CC}">
                <c16:uniqueId val="{000022C1-0635-4DDC-93D6-3B744CECD2B8}"/>
              </c:ext>
            </c:extLst>
          </c:dPt>
          <c:dPt>
            <c:idx val="4449"/>
            <c:bubble3D val="0"/>
            <c:spPr>
              <a:solidFill>
                <a:schemeClr val="accent4">
                  <a:lumMod val="80000"/>
                </a:schemeClr>
              </a:solidFill>
              <a:ln w="6350">
                <a:noFill/>
              </a:ln>
              <a:effectLst/>
            </c:spPr>
            <c:extLst>
              <c:ext xmlns:c16="http://schemas.microsoft.com/office/drawing/2014/chart" uri="{C3380CC4-5D6E-409C-BE32-E72D297353CC}">
                <c16:uniqueId val="{000022C3-0635-4DDC-93D6-3B744CECD2B8}"/>
              </c:ext>
            </c:extLst>
          </c:dPt>
          <c:dPt>
            <c:idx val="4450"/>
            <c:bubble3D val="0"/>
            <c:spPr>
              <a:solidFill>
                <a:schemeClr val="accent5">
                  <a:lumMod val="80000"/>
                </a:schemeClr>
              </a:solidFill>
              <a:ln w="6350">
                <a:noFill/>
              </a:ln>
              <a:effectLst/>
            </c:spPr>
            <c:extLst>
              <c:ext xmlns:c16="http://schemas.microsoft.com/office/drawing/2014/chart" uri="{C3380CC4-5D6E-409C-BE32-E72D297353CC}">
                <c16:uniqueId val="{000022C5-0635-4DDC-93D6-3B744CECD2B8}"/>
              </c:ext>
            </c:extLst>
          </c:dPt>
          <c:dPt>
            <c:idx val="4451"/>
            <c:bubble3D val="0"/>
            <c:spPr>
              <a:solidFill>
                <a:schemeClr val="accent6">
                  <a:lumMod val="80000"/>
                </a:schemeClr>
              </a:solidFill>
              <a:ln w="6350">
                <a:noFill/>
              </a:ln>
              <a:effectLst/>
            </c:spPr>
            <c:extLst>
              <c:ext xmlns:c16="http://schemas.microsoft.com/office/drawing/2014/chart" uri="{C3380CC4-5D6E-409C-BE32-E72D297353CC}">
                <c16:uniqueId val="{000022C7-0635-4DDC-93D6-3B744CECD2B8}"/>
              </c:ext>
            </c:extLst>
          </c:dPt>
          <c:dPt>
            <c:idx val="4452"/>
            <c:bubble3D val="0"/>
            <c:spPr>
              <a:solidFill>
                <a:schemeClr val="accent1">
                  <a:lumMod val="60000"/>
                  <a:lumOff val="40000"/>
                </a:schemeClr>
              </a:solidFill>
              <a:ln w="6350">
                <a:noFill/>
              </a:ln>
              <a:effectLst/>
            </c:spPr>
            <c:extLst>
              <c:ext xmlns:c16="http://schemas.microsoft.com/office/drawing/2014/chart" uri="{C3380CC4-5D6E-409C-BE32-E72D297353CC}">
                <c16:uniqueId val="{000022C9-0635-4DDC-93D6-3B744CECD2B8}"/>
              </c:ext>
            </c:extLst>
          </c:dPt>
          <c:dPt>
            <c:idx val="4453"/>
            <c:bubble3D val="0"/>
            <c:spPr>
              <a:solidFill>
                <a:schemeClr val="accent2">
                  <a:lumMod val="60000"/>
                  <a:lumOff val="40000"/>
                </a:schemeClr>
              </a:solidFill>
              <a:ln w="6350">
                <a:noFill/>
              </a:ln>
              <a:effectLst/>
            </c:spPr>
            <c:extLst>
              <c:ext xmlns:c16="http://schemas.microsoft.com/office/drawing/2014/chart" uri="{C3380CC4-5D6E-409C-BE32-E72D297353CC}">
                <c16:uniqueId val="{000022CB-0635-4DDC-93D6-3B744CECD2B8}"/>
              </c:ext>
            </c:extLst>
          </c:dPt>
          <c:dPt>
            <c:idx val="4454"/>
            <c:bubble3D val="0"/>
            <c:spPr>
              <a:solidFill>
                <a:schemeClr val="accent3">
                  <a:lumMod val="60000"/>
                  <a:lumOff val="40000"/>
                </a:schemeClr>
              </a:solidFill>
              <a:ln w="6350">
                <a:noFill/>
              </a:ln>
              <a:effectLst/>
            </c:spPr>
            <c:extLst>
              <c:ext xmlns:c16="http://schemas.microsoft.com/office/drawing/2014/chart" uri="{C3380CC4-5D6E-409C-BE32-E72D297353CC}">
                <c16:uniqueId val="{000022CD-0635-4DDC-93D6-3B744CECD2B8}"/>
              </c:ext>
            </c:extLst>
          </c:dPt>
          <c:dPt>
            <c:idx val="4455"/>
            <c:bubble3D val="0"/>
            <c:spPr>
              <a:solidFill>
                <a:schemeClr val="accent4">
                  <a:lumMod val="60000"/>
                  <a:lumOff val="40000"/>
                </a:schemeClr>
              </a:solidFill>
              <a:ln w="6350">
                <a:noFill/>
              </a:ln>
              <a:effectLst/>
            </c:spPr>
            <c:extLst>
              <c:ext xmlns:c16="http://schemas.microsoft.com/office/drawing/2014/chart" uri="{C3380CC4-5D6E-409C-BE32-E72D297353CC}">
                <c16:uniqueId val="{000022CF-0635-4DDC-93D6-3B744CECD2B8}"/>
              </c:ext>
            </c:extLst>
          </c:dPt>
          <c:dPt>
            <c:idx val="4456"/>
            <c:bubble3D val="0"/>
            <c:spPr>
              <a:solidFill>
                <a:schemeClr val="accent5">
                  <a:lumMod val="60000"/>
                  <a:lumOff val="40000"/>
                </a:schemeClr>
              </a:solidFill>
              <a:ln w="6350">
                <a:noFill/>
              </a:ln>
              <a:effectLst/>
            </c:spPr>
            <c:extLst>
              <c:ext xmlns:c16="http://schemas.microsoft.com/office/drawing/2014/chart" uri="{C3380CC4-5D6E-409C-BE32-E72D297353CC}">
                <c16:uniqueId val="{000022D1-0635-4DDC-93D6-3B744CECD2B8}"/>
              </c:ext>
            </c:extLst>
          </c:dPt>
          <c:dPt>
            <c:idx val="4457"/>
            <c:bubble3D val="0"/>
            <c:spPr>
              <a:solidFill>
                <a:schemeClr val="accent6">
                  <a:lumMod val="60000"/>
                  <a:lumOff val="40000"/>
                </a:schemeClr>
              </a:solidFill>
              <a:ln w="6350">
                <a:noFill/>
              </a:ln>
              <a:effectLst/>
            </c:spPr>
            <c:extLst>
              <c:ext xmlns:c16="http://schemas.microsoft.com/office/drawing/2014/chart" uri="{C3380CC4-5D6E-409C-BE32-E72D297353CC}">
                <c16:uniqueId val="{000022D3-0635-4DDC-93D6-3B744CECD2B8}"/>
              </c:ext>
            </c:extLst>
          </c:dPt>
          <c:dPt>
            <c:idx val="4458"/>
            <c:bubble3D val="0"/>
            <c:spPr>
              <a:solidFill>
                <a:schemeClr val="accent1">
                  <a:lumMod val="50000"/>
                </a:schemeClr>
              </a:solidFill>
              <a:ln w="6350">
                <a:noFill/>
              </a:ln>
              <a:effectLst/>
            </c:spPr>
            <c:extLst>
              <c:ext xmlns:c16="http://schemas.microsoft.com/office/drawing/2014/chart" uri="{C3380CC4-5D6E-409C-BE32-E72D297353CC}">
                <c16:uniqueId val="{000022D5-0635-4DDC-93D6-3B744CECD2B8}"/>
              </c:ext>
            </c:extLst>
          </c:dPt>
          <c:dPt>
            <c:idx val="4459"/>
            <c:bubble3D val="0"/>
            <c:spPr>
              <a:solidFill>
                <a:schemeClr val="accent2">
                  <a:lumMod val="50000"/>
                </a:schemeClr>
              </a:solidFill>
              <a:ln w="6350">
                <a:noFill/>
              </a:ln>
              <a:effectLst/>
            </c:spPr>
            <c:extLst>
              <c:ext xmlns:c16="http://schemas.microsoft.com/office/drawing/2014/chart" uri="{C3380CC4-5D6E-409C-BE32-E72D297353CC}">
                <c16:uniqueId val="{000022D7-0635-4DDC-93D6-3B744CECD2B8}"/>
              </c:ext>
            </c:extLst>
          </c:dPt>
          <c:dPt>
            <c:idx val="4460"/>
            <c:bubble3D val="0"/>
            <c:spPr>
              <a:solidFill>
                <a:schemeClr val="accent3">
                  <a:lumMod val="50000"/>
                </a:schemeClr>
              </a:solidFill>
              <a:ln w="6350">
                <a:noFill/>
              </a:ln>
              <a:effectLst/>
            </c:spPr>
            <c:extLst>
              <c:ext xmlns:c16="http://schemas.microsoft.com/office/drawing/2014/chart" uri="{C3380CC4-5D6E-409C-BE32-E72D297353CC}">
                <c16:uniqueId val="{000022D9-0635-4DDC-93D6-3B744CECD2B8}"/>
              </c:ext>
            </c:extLst>
          </c:dPt>
          <c:dPt>
            <c:idx val="4461"/>
            <c:bubble3D val="0"/>
            <c:spPr>
              <a:solidFill>
                <a:schemeClr val="accent4">
                  <a:lumMod val="50000"/>
                </a:schemeClr>
              </a:solidFill>
              <a:ln w="6350">
                <a:noFill/>
              </a:ln>
              <a:effectLst/>
            </c:spPr>
            <c:extLst>
              <c:ext xmlns:c16="http://schemas.microsoft.com/office/drawing/2014/chart" uri="{C3380CC4-5D6E-409C-BE32-E72D297353CC}">
                <c16:uniqueId val="{000022DB-0635-4DDC-93D6-3B744CECD2B8}"/>
              </c:ext>
            </c:extLst>
          </c:dPt>
          <c:dPt>
            <c:idx val="4462"/>
            <c:bubble3D val="0"/>
            <c:spPr>
              <a:solidFill>
                <a:schemeClr val="accent5">
                  <a:lumMod val="50000"/>
                </a:schemeClr>
              </a:solidFill>
              <a:ln w="6350">
                <a:noFill/>
              </a:ln>
              <a:effectLst/>
            </c:spPr>
            <c:extLst>
              <c:ext xmlns:c16="http://schemas.microsoft.com/office/drawing/2014/chart" uri="{C3380CC4-5D6E-409C-BE32-E72D297353CC}">
                <c16:uniqueId val="{000022DD-0635-4DDC-93D6-3B744CECD2B8}"/>
              </c:ext>
            </c:extLst>
          </c:dPt>
          <c:dPt>
            <c:idx val="4463"/>
            <c:bubble3D val="0"/>
            <c:spPr>
              <a:solidFill>
                <a:schemeClr val="accent6">
                  <a:lumMod val="50000"/>
                </a:schemeClr>
              </a:solidFill>
              <a:ln w="6350">
                <a:noFill/>
              </a:ln>
              <a:effectLst/>
            </c:spPr>
            <c:extLst>
              <c:ext xmlns:c16="http://schemas.microsoft.com/office/drawing/2014/chart" uri="{C3380CC4-5D6E-409C-BE32-E72D297353CC}">
                <c16:uniqueId val="{000022DF-0635-4DDC-93D6-3B744CECD2B8}"/>
              </c:ext>
            </c:extLst>
          </c:dPt>
          <c:dPt>
            <c:idx val="4464"/>
            <c:bubble3D val="0"/>
            <c:spPr>
              <a:solidFill>
                <a:schemeClr val="accent1">
                  <a:lumMod val="70000"/>
                  <a:lumOff val="30000"/>
                </a:schemeClr>
              </a:solidFill>
              <a:ln w="6350">
                <a:noFill/>
              </a:ln>
              <a:effectLst/>
            </c:spPr>
            <c:extLst>
              <c:ext xmlns:c16="http://schemas.microsoft.com/office/drawing/2014/chart" uri="{C3380CC4-5D6E-409C-BE32-E72D297353CC}">
                <c16:uniqueId val="{000022E1-0635-4DDC-93D6-3B744CECD2B8}"/>
              </c:ext>
            </c:extLst>
          </c:dPt>
          <c:dPt>
            <c:idx val="4465"/>
            <c:bubble3D val="0"/>
            <c:spPr>
              <a:solidFill>
                <a:schemeClr val="accent2">
                  <a:lumMod val="70000"/>
                  <a:lumOff val="30000"/>
                </a:schemeClr>
              </a:solidFill>
              <a:ln w="6350">
                <a:noFill/>
              </a:ln>
              <a:effectLst/>
            </c:spPr>
            <c:extLst>
              <c:ext xmlns:c16="http://schemas.microsoft.com/office/drawing/2014/chart" uri="{C3380CC4-5D6E-409C-BE32-E72D297353CC}">
                <c16:uniqueId val="{000022E3-0635-4DDC-93D6-3B744CECD2B8}"/>
              </c:ext>
            </c:extLst>
          </c:dPt>
          <c:dPt>
            <c:idx val="4466"/>
            <c:bubble3D val="0"/>
            <c:spPr>
              <a:solidFill>
                <a:schemeClr val="accent3">
                  <a:lumMod val="70000"/>
                  <a:lumOff val="30000"/>
                </a:schemeClr>
              </a:solidFill>
              <a:ln w="6350">
                <a:noFill/>
              </a:ln>
              <a:effectLst/>
            </c:spPr>
            <c:extLst>
              <c:ext xmlns:c16="http://schemas.microsoft.com/office/drawing/2014/chart" uri="{C3380CC4-5D6E-409C-BE32-E72D297353CC}">
                <c16:uniqueId val="{000022E5-0635-4DDC-93D6-3B744CECD2B8}"/>
              </c:ext>
            </c:extLst>
          </c:dPt>
          <c:dPt>
            <c:idx val="4467"/>
            <c:bubble3D val="0"/>
            <c:spPr>
              <a:solidFill>
                <a:schemeClr val="accent4">
                  <a:lumMod val="70000"/>
                  <a:lumOff val="30000"/>
                </a:schemeClr>
              </a:solidFill>
              <a:ln w="6350">
                <a:noFill/>
              </a:ln>
              <a:effectLst/>
            </c:spPr>
            <c:extLst>
              <c:ext xmlns:c16="http://schemas.microsoft.com/office/drawing/2014/chart" uri="{C3380CC4-5D6E-409C-BE32-E72D297353CC}">
                <c16:uniqueId val="{000022E7-0635-4DDC-93D6-3B744CECD2B8}"/>
              </c:ext>
            </c:extLst>
          </c:dPt>
          <c:dPt>
            <c:idx val="4468"/>
            <c:bubble3D val="0"/>
            <c:spPr>
              <a:solidFill>
                <a:schemeClr val="accent5">
                  <a:lumMod val="70000"/>
                  <a:lumOff val="30000"/>
                </a:schemeClr>
              </a:solidFill>
              <a:ln w="6350">
                <a:noFill/>
              </a:ln>
              <a:effectLst/>
            </c:spPr>
            <c:extLst>
              <c:ext xmlns:c16="http://schemas.microsoft.com/office/drawing/2014/chart" uri="{C3380CC4-5D6E-409C-BE32-E72D297353CC}">
                <c16:uniqueId val="{000022E9-0635-4DDC-93D6-3B744CECD2B8}"/>
              </c:ext>
            </c:extLst>
          </c:dPt>
          <c:dPt>
            <c:idx val="4469"/>
            <c:bubble3D val="0"/>
            <c:spPr>
              <a:solidFill>
                <a:schemeClr val="accent6">
                  <a:lumMod val="70000"/>
                  <a:lumOff val="30000"/>
                </a:schemeClr>
              </a:solidFill>
              <a:ln w="6350">
                <a:noFill/>
              </a:ln>
              <a:effectLst/>
            </c:spPr>
            <c:extLst>
              <c:ext xmlns:c16="http://schemas.microsoft.com/office/drawing/2014/chart" uri="{C3380CC4-5D6E-409C-BE32-E72D297353CC}">
                <c16:uniqueId val="{000022EB-0635-4DDC-93D6-3B744CECD2B8}"/>
              </c:ext>
            </c:extLst>
          </c:dPt>
          <c:dPt>
            <c:idx val="4470"/>
            <c:bubble3D val="0"/>
            <c:spPr>
              <a:solidFill>
                <a:schemeClr val="accent1">
                  <a:lumMod val="70000"/>
                </a:schemeClr>
              </a:solidFill>
              <a:ln w="6350">
                <a:noFill/>
              </a:ln>
              <a:effectLst/>
            </c:spPr>
            <c:extLst>
              <c:ext xmlns:c16="http://schemas.microsoft.com/office/drawing/2014/chart" uri="{C3380CC4-5D6E-409C-BE32-E72D297353CC}">
                <c16:uniqueId val="{000022ED-0635-4DDC-93D6-3B744CECD2B8}"/>
              </c:ext>
            </c:extLst>
          </c:dPt>
          <c:dPt>
            <c:idx val="4471"/>
            <c:bubble3D val="0"/>
            <c:spPr>
              <a:solidFill>
                <a:schemeClr val="accent2">
                  <a:lumMod val="70000"/>
                </a:schemeClr>
              </a:solidFill>
              <a:ln w="6350">
                <a:noFill/>
              </a:ln>
              <a:effectLst/>
            </c:spPr>
            <c:extLst>
              <c:ext xmlns:c16="http://schemas.microsoft.com/office/drawing/2014/chart" uri="{C3380CC4-5D6E-409C-BE32-E72D297353CC}">
                <c16:uniqueId val="{000022EF-0635-4DDC-93D6-3B744CECD2B8}"/>
              </c:ext>
            </c:extLst>
          </c:dPt>
          <c:dPt>
            <c:idx val="4472"/>
            <c:bubble3D val="0"/>
            <c:spPr>
              <a:solidFill>
                <a:schemeClr val="accent3">
                  <a:lumMod val="70000"/>
                </a:schemeClr>
              </a:solidFill>
              <a:ln w="6350">
                <a:noFill/>
              </a:ln>
              <a:effectLst/>
            </c:spPr>
            <c:extLst>
              <c:ext xmlns:c16="http://schemas.microsoft.com/office/drawing/2014/chart" uri="{C3380CC4-5D6E-409C-BE32-E72D297353CC}">
                <c16:uniqueId val="{000022F1-0635-4DDC-93D6-3B744CECD2B8}"/>
              </c:ext>
            </c:extLst>
          </c:dPt>
          <c:dPt>
            <c:idx val="4473"/>
            <c:bubble3D val="0"/>
            <c:spPr>
              <a:solidFill>
                <a:schemeClr val="accent4">
                  <a:lumMod val="70000"/>
                </a:schemeClr>
              </a:solidFill>
              <a:ln w="6350">
                <a:noFill/>
              </a:ln>
              <a:effectLst/>
            </c:spPr>
            <c:extLst>
              <c:ext xmlns:c16="http://schemas.microsoft.com/office/drawing/2014/chart" uri="{C3380CC4-5D6E-409C-BE32-E72D297353CC}">
                <c16:uniqueId val="{000022F3-0635-4DDC-93D6-3B744CECD2B8}"/>
              </c:ext>
            </c:extLst>
          </c:dPt>
          <c:dPt>
            <c:idx val="4474"/>
            <c:bubble3D val="0"/>
            <c:spPr>
              <a:solidFill>
                <a:schemeClr val="accent5">
                  <a:lumMod val="70000"/>
                </a:schemeClr>
              </a:solidFill>
              <a:ln w="6350">
                <a:noFill/>
              </a:ln>
              <a:effectLst/>
            </c:spPr>
            <c:extLst>
              <c:ext xmlns:c16="http://schemas.microsoft.com/office/drawing/2014/chart" uri="{C3380CC4-5D6E-409C-BE32-E72D297353CC}">
                <c16:uniqueId val="{000022F5-0635-4DDC-93D6-3B744CECD2B8}"/>
              </c:ext>
            </c:extLst>
          </c:dPt>
          <c:dPt>
            <c:idx val="4475"/>
            <c:bubble3D val="0"/>
            <c:spPr>
              <a:solidFill>
                <a:schemeClr val="accent6">
                  <a:lumMod val="70000"/>
                </a:schemeClr>
              </a:solidFill>
              <a:ln w="6350">
                <a:noFill/>
              </a:ln>
              <a:effectLst/>
            </c:spPr>
            <c:extLst>
              <c:ext xmlns:c16="http://schemas.microsoft.com/office/drawing/2014/chart" uri="{C3380CC4-5D6E-409C-BE32-E72D297353CC}">
                <c16:uniqueId val="{000022F7-0635-4DDC-93D6-3B744CECD2B8}"/>
              </c:ext>
            </c:extLst>
          </c:dPt>
          <c:dPt>
            <c:idx val="4476"/>
            <c:bubble3D val="0"/>
            <c:spPr>
              <a:solidFill>
                <a:schemeClr val="accent1">
                  <a:lumMod val="50000"/>
                  <a:lumOff val="50000"/>
                </a:schemeClr>
              </a:solidFill>
              <a:ln w="6350">
                <a:noFill/>
              </a:ln>
              <a:effectLst/>
            </c:spPr>
            <c:extLst>
              <c:ext xmlns:c16="http://schemas.microsoft.com/office/drawing/2014/chart" uri="{C3380CC4-5D6E-409C-BE32-E72D297353CC}">
                <c16:uniqueId val="{000022F9-0635-4DDC-93D6-3B744CECD2B8}"/>
              </c:ext>
            </c:extLst>
          </c:dPt>
          <c:dPt>
            <c:idx val="4477"/>
            <c:bubble3D val="0"/>
            <c:spPr>
              <a:solidFill>
                <a:schemeClr val="accent2">
                  <a:lumMod val="50000"/>
                  <a:lumOff val="50000"/>
                </a:schemeClr>
              </a:solidFill>
              <a:ln w="6350">
                <a:noFill/>
              </a:ln>
              <a:effectLst/>
            </c:spPr>
            <c:extLst>
              <c:ext xmlns:c16="http://schemas.microsoft.com/office/drawing/2014/chart" uri="{C3380CC4-5D6E-409C-BE32-E72D297353CC}">
                <c16:uniqueId val="{000022FB-0635-4DDC-93D6-3B744CECD2B8}"/>
              </c:ext>
            </c:extLst>
          </c:dPt>
          <c:dPt>
            <c:idx val="4478"/>
            <c:bubble3D val="0"/>
            <c:spPr>
              <a:solidFill>
                <a:schemeClr val="accent3">
                  <a:lumMod val="50000"/>
                  <a:lumOff val="50000"/>
                </a:schemeClr>
              </a:solidFill>
              <a:ln w="6350">
                <a:noFill/>
              </a:ln>
              <a:effectLst/>
            </c:spPr>
            <c:extLst>
              <c:ext xmlns:c16="http://schemas.microsoft.com/office/drawing/2014/chart" uri="{C3380CC4-5D6E-409C-BE32-E72D297353CC}">
                <c16:uniqueId val="{000022FD-0635-4DDC-93D6-3B744CECD2B8}"/>
              </c:ext>
            </c:extLst>
          </c:dPt>
          <c:dPt>
            <c:idx val="4479"/>
            <c:bubble3D val="0"/>
            <c:spPr>
              <a:solidFill>
                <a:schemeClr val="accent4">
                  <a:lumMod val="50000"/>
                  <a:lumOff val="50000"/>
                </a:schemeClr>
              </a:solidFill>
              <a:ln w="6350">
                <a:noFill/>
              </a:ln>
              <a:effectLst/>
            </c:spPr>
            <c:extLst>
              <c:ext xmlns:c16="http://schemas.microsoft.com/office/drawing/2014/chart" uri="{C3380CC4-5D6E-409C-BE32-E72D297353CC}">
                <c16:uniqueId val="{000022FF-0635-4DDC-93D6-3B744CECD2B8}"/>
              </c:ext>
            </c:extLst>
          </c:dPt>
          <c:dPt>
            <c:idx val="4480"/>
            <c:bubble3D val="0"/>
            <c:spPr>
              <a:solidFill>
                <a:schemeClr val="accent5">
                  <a:lumMod val="50000"/>
                  <a:lumOff val="50000"/>
                </a:schemeClr>
              </a:solidFill>
              <a:ln w="6350">
                <a:noFill/>
              </a:ln>
              <a:effectLst/>
            </c:spPr>
            <c:extLst>
              <c:ext xmlns:c16="http://schemas.microsoft.com/office/drawing/2014/chart" uri="{C3380CC4-5D6E-409C-BE32-E72D297353CC}">
                <c16:uniqueId val="{00002301-0635-4DDC-93D6-3B744CECD2B8}"/>
              </c:ext>
            </c:extLst>
          </c:dPt>
          <c:dPt>
            <c:idx val="4481"/>
            <c:bubble3D val="0"/>
            <c:spPr>
              <a:solidFill>
                <a:schemeClr val="accent6">
                  <a:lumMod val="50000"/>
                  <a:lumOff val="50000"/>
                </a:schemeClr>
              </a:solidFill>
              <a:ln w="6350">
                <a:noFill/>
              </a:ln>
              <a:effectLst/>
            </c:spPr>
            <c:extLst>
              <c:ext xmlns:c16="http://schemas.microsoft.com/office/drawing/2014/chart" uri="{C3380CC4-5D6E-409C-BE32-E72D297353CC}">
                <c16:uniqueId val="{00002303-0635-4DDC-93D6-3B744CECD2B8}"/>
              </c:ext>
            </c:extLst>
          </c:dPt>
          <c:dPt>
            <c:idx val="4482"/>
            <c:bubble3D val="0"/>
            <c:spPr>
              <a:solidFill>
                <a:schemeClr val="accent1"/>
              </a:solidFill>
              <a:ln w="6350">
                <a:noFill/>
              </a:ln>
              <a:effectLst/>
            </c:spPr>
            <c:extLst>
              <c:ext xmlns:c16="http://schemas.microsoft.com/office/drawing/2014/chart" uri="{C3380CC4-5D6E-409C-BE32-E72D297353CC}">
                <c16:uniqueId val="{00002305-0635-4DDC-93D6-3B744CECD2B8}"/>
              </c:ext>
            </c:extLst>
          </c:dPt>
          <c:dPt>
            <c:idx val="4483"/>
            <c:bubble3D val="0"/>
            <c:spPr>
              <a:solidFill>
                <a:schemeClr val="accent2"/>
              </a:solidFill>
              <a:ln w="6350">
                <a:noFill/>
              </a:ln>
              <a:effectLst/>
            </c:spPr>
            <c:extLst>
              <c:ext xmlns:c16="http://schemas.microsoft.com/office/drawing/2014/chart" uri="{C3380CC4-5D6E-409C-BE32-E72D297353CC}">
                <c16:uniqueId val="{00002307-0635-4DDC-93D6-3B744CECD2B8}"/>
              </c:ext>
            </c:extLst>
          </c:dPt>
          <c:dPt>
            <c:idx val="4484"/>
            <c:bubble3D val="0"/>
            <c:spPr>
              <a:solidFill>
                <a:schemeClr val="accent3"/>
              </a:solidFill>
              <a:ln w="6350">
                <a:noFill/>
              </a:ln>
              <a:effectLst/>
            </c:spPr>
            <c:extLst>
              <c:ext xmlns:c16="http://schemas.microsoft.com/office/drawing/2014/chart" uri="{C3380CC4-5D6E-409C-BE32-E72D297353CC}">
                <c16:uniqueId val="{00002309-0635-4DDC-93D6-3B744CECD2B8}"/>
              </c:ext>
            </c:extLst>
          </c:dPt>
          <c:dPt>
            <c:idx val="4485"/>
            <c:bubble3D val="0"/>
            <c:spPr>
              <a:solidFill>
                <a:schemeClr val="accent4"/>
              </a:solidFill>
              <a:ln w="6350">
                <a:noFill/>
              </a:ln>
              <a:effectLst/>
            </c:spPr>
            <c:extLst>
              <c:ext xmlns:c16="http://schemas.microsoft.com/office/drawing/2014/chart" uri="{C3380CC4-5D6E-409C-BE32-E72D297353CC}">
                <c16:uniqueId val="{0000230B-0635-4DDC-93D6-3B744CECD2B8}"/>
              </c:ext>
            </c:extLst>
          </c:dPt>
          <c:dPt>
            <c:idx val="4486"/>
            <c:bubble3D val="0"/>
            <c:spPr>
              <a:solidFill>
                <a:schemeClr val="accent5"/>
              </a:solidFill>
              <a:ln w="6350">
                <a:noFill/>
              </a:ln>
              <a:effectLst/>
            </c:spPr>
            <c:extLst>
              <c:ext xmlns:c16="http://schemas.microsoft.com/office/drawing/2014/chart" uri="{C3380CC4-5D6E-409C-BE32-E72D297353CC}">
                <c16:uniqueId val="{0000230D-0635-4DDC-93D6-3B744CECD2B8}"/>
              </c:ext>
            </c:extLst>
          </c:dPt>
          <c:dPt>
            <c:idx val="4487"/>
            <c:bubble3D val="0"/>
            <c:spPr>
              <a:solidFill>
                <a:schemeClr val="accent6"/>
              </a:solidFill>
              <a:ln w="6350">
                <a:noFill/>
              </a:ln>
              <a:effectLst/>
            </c:spPr>
            <c:extLst>
              <c:ext xmlns:c16="http://schemas.microsoft.com/office/drawing/2014/chart" uri="{C3380CC4-5D6E-409C-BE32-E72D297353CC}">
                <c16:uniqueId val="{0000230F-0635-4DDC-93D6-3B744CECD2B8}"/>
              </c:ext>
            </c:extLst>
          </c:dPt>
          <c:dPt>
            <c:idx val="4488"/>
            <c:bubble3D val="0"/>
            <c:spPr>
              <a:solidFill>
                <a:schemeClr val="accent1">
                  <a:lumMod val="60000"/>
                </a:schemeClr>
              </a:solidFill>
              <a:ln w="6350">
                <a:noFill/>
              </a:ln>
              <a:effectLst/>
            </c:spPr>
            <c:extLst>
              <c:ext xmlns:c16="http://schemas.microsoft.com/office/drawing/2014/chart" uri="{C3380CC4-5D6E-409C-BE32-E72D297353CC}">
                <c16:uniqueId val="{00002311-0635-4DDC-93D6-3B744CECD2B8}"/>
              </c:ext>
            </c:extLst>
          </c:dPt>
          <c:dPt>
            <c:idx val="4489"/>
            <c:bubble3D val="0"/>
            <c:spPr>
              <a:solidFill>
                <a:schemeClr val="accent2">
                  <a:lumMod val="60000"/>
                </a:schemeClr>
              </a:solidFill>
              <a:ln w="6350">
                <a:noFill/>
              </a:ln>
              <a:effectLst/>
            </c:spPr>
            <c:extLst>
              <c:ext xmlns:c16="http://schemas.microsoft.com/office/drawing/2014/chart" uri="{C3380CC4-5D6E-409C-BE32-E72D297353CC}">
                <c16:uniqueId val="{00002313-0635-4DDC-93D6-3B744CECD2B8}"/>
              </c:ext>
            </c:extLst>
          </c:dPt>
          <c:dPt>
            <c:idx val="4490"/>
            <c:bubble3D val="0"/>
            <c:spPr>
              <a:solidFill>
                <a:schemeClr val="accent3">
                  <a:lumMod val="60000"/>
                </a:schemeClr>
              </a:solidFill>
              <a:ln w="6350">
                <a:noFill/>
              </a:ln>
              <a:effectLst/>
            </c:spPr>
            <c:extLst>
              <c:ext xmlns:c16="http://schemas.microsoft.com/office/drawing/2014/chart" uri="{C3380CC4-5D6E-409C-BE32-E72D297353CC}">
                <c16:uniqueId val="{00002315-0635-4DDC-93D6-3B744CECD2B8}"/>
              </c:ext>
            </c:extLst>
          </c:dPt>
          <c:dPt>
            <c:idx val="4491"/>
            <c:bubble3D val="0"/>
            <c:spPr>
              <a:solidFill>
                <a:schemeClr val="accent4">
                  <a:lumMod val="60000"/>
                </a:schemeClr>
              </a:solidFill>
              <a:ln w="6350">
                <a:noFill/>
              </a:ln>
              <a:effectLst/>
            </c:spPr>
            <c:extLst>
              <c:ext xmlns:c16="http://schemas.microsoft.com/office/drawing/2014/chart" uri="{C3380CC4-5D6E-409C-BE32-E72D297353CC}">
                <c16:uniqueId val="{00002317-0635-4DDC-93D6-3B744CECD2B8}"/>
              </c:ext>
            </c:extLst>
          </c:dPt>
          <c:dPt>
            <c:idx val="4492"/>
            <c:bubble3D val="0"/>
            <c:spPr>
              <a:solidFill>
                <a:schemeClr val="accent5">
                  <a:lumMod val="60000"/>
                </a:schemeClr>
              </a:solidFill>
              <a:ln w="6350">
                <a:noFill/>
              </a:ln>
              <a:effectLst/>
            </c:spPr>
            <c:extLst>
              <c:ext xmlns:c16="http://schemas.microsoft.com/office/drawing/2014/chart" uri="{C3380CC4-5D6E-409C-BE32-E72D297353CC}">
                <c16:uniqueId val="{00002319-0635-4DDC-93D6-3B744CECD2B8}"/>
              </c:ext>
            </c:extLst>
          </c:dPt>
          <c:dPt>
            <c:idx val="4493"/>
            <c:bubble3D val="0"/>
            <c:spPr>
              <a:solidFill>
                <a:schemeClr val="accent6">
                  <a:lumMod val="60000"/>
                </a:schemeClr>
              </a:solidFill>
              <a:ln w="6350">
                <a:noFill/>
              </a:ln>
              <a:effectLst/>
            </c:spPr>
            <c:extLst>
              <c:ext xmlns:c16="http://schemas.microsoft.com/office/drawing/2014/chart" uri="{C3380CC4-5D6E-409C-BE32-E72D297353CC}">
                <c16:uniqueId val="{0000231B-0635-4DDC-93D6-3B744CECD2B8}"/>
              </c:ext>
            </c:extLst>
          </c:dPt>
          <c:dPt>
            <c:idx val="4494"/>
            <c:bubble3D val="0"/>
            <c:spPr>
              <a:solidFill>
                <a:schemeClr val="accent1">
                  <a:lumMod val="80000"/>
                  <a:lumOff val="20000"/>
                </a:schemeClr>
              </a:solidFill>
              <a:ln w="6350">
                <a:noFill/>
              </a:ln>
              <a:effectLst/>
            </c:spPr>
            <c:extLst>
              <c:ext xmlns:c16="http://schemas.microsoft.com/office/drawing/2014/chart" uri="{C3380CC4-5D6E-409C-BE32-E72D297353CC}">
                <c16:uniqueId val="{0000231D-0635-4DDC-93D6-3B744CECD2B8}"/>
              </c:ext>
            </c:extLst>
          </c:dPt>
          <c:dPt>
            <c:idx val="4495"/>
            <c:bubble3D val="0"/>
            <c:spPr>
              <a:solidFill>
                <a:schemeClr val="accent2">
                  <a:lumMod val="80000"/>
                  <a:lumOff val="20000"/>
                </a:schemeClr>
              </a:solidFill>
              <a:ln w="6350">
                <a:noFill/>
              </a:ln>
              <a:effectLst/>
            </c:spPr>
            <c:extLst>
              <c:ext xmlns:c16="http://schemas.microsoft.com/office/drawing/2014/chart" uri="{C3380CC4-5D6E-409C-BE32-E72D297353CC}">
                <c16:uniqueId val="{0000231F-0635-4DDC-93D6-3B744CECD2B8}"/>
              </c:ext>
            </c:extLst>
          </c:dPt>
          <c:dPt>
            <c:idx val="4496"/>
            <c:bubble3D val="0"/>
            <c:spPr>
              <a:solidFill>
                <a:schemeClr val="accent3">
                  <a:lumMod val="80000"/>
                  <a:lumOff val="20000"/>
                </a:schemeClr>
              </a:solidFill>
              <a:ln w="6350">
                <a:noFill/>
              </a:ln>
              <a:effectLst/>
            </c:spPr>
            <c:extLst>
              <c:ext xmlns:c16="http://schemas.microsoft.com/office/drawing/2014/chart" uri="{C3380CC4-5D6E-409C-BE32-E72D297353CC}">
                <c16:uniqueId val="{00002321-0635-4DDC-93D6-3B744CECD2B8}"/>
              </c:ext>
            </c:extLst>
          </c:dPt>
          <c:dPt>
            <c:idx val="4497"/>
            <c:bubble3D val="0"/>
            <c:spPr>
              <a:solidFill>
                <a:schemeClr val="accent4">
                  <a:lumMod val="80000"/>
                  <a:lumOff val="20000"/>
                </a:schemeClr>
              </a:solidFill>
              <a:ln w="6350">
                <a:noFill/>
              </a:ln>
              <a:effectLst/>
            </c:spPr>
            <c:extLst>
              <c:ext xmlns:c16="http://schemas.microsoft.com/office/drawing/2014/chart" uri="{C3380CC4-5D6E-409C-BE32-E72D297353CC}">
                <c16:uniqueId val="{00002323-0635-4DDC-93D6-3B744CECD2B8}"/>
              </c:ext>
            </c:extLst>
          </c:dPt>
          <c:dPt>
            <c:idx val="4498"/>
            <c:bubble3D val="0"/>
            <c:spPr>
              <a:solidFill>
                <a:schemeClr val="accent5">
                  <a:lumMod val="80000"/>
                  <a:lumOff val="20000"/>
                </a:schemeClr>
              </a:solidFill>
              <a:ln w="6350">
                <a:noFill/>
              </a:ln>
              <a:effectLst/>
            </c:spPr>
            <c:extLst>
              <c:ext xmlns:c16="http://schemas.microsoft.com/office/drawing/2014/chart" uri="{C3380CC4-5D6E-409C-BE32-E72D297353CC}">
                <c16:uniqueId val="{00002325-0635-4DDC-93D6-3B744CECD2B8}"/>
              </c:ext>
            </c:extLst>
          </c:dPt>
          <c:dPt>
            <c:idx val="4499"/>
            <c:bubble3D val="0"/>
            <c:spPr>
              <a:solidFill>
                <a:schemeClr val="accent6">
                  <a:lumMod val="80000"/>
                  <a:lumOff val="20000"/>
                </a:schemeClr>
              </a:solidFill>
              <a:ln w="6350">
                <a:noFill/>
              </a:ln>
              <a:effectLst/>
            </c:spPr>
            <c:extLst>
              <c:ext xmlns:c16="http://schemas.microsoft.com/office/drawing/2014/chart" uri="{C3380CC4-5D6E-409C-BE32-E72D297353CC}">
                <c16:uniqueId val="{00002327-0635-4DDC-93D6-3B744CECD2B8}"/>
              </c:ext>
            </c:extLst>
          </c:dPt>
          <c:dPt>
            <c:idx val="4500"/>
            <c:bubble3D val="0"/>
            <c:spPr>
              <a:solidFill>
                <a:schemeClr val="accent1">
                  <a:lumMod val="80000"/>
                </a:schemeClr>
              </a:solidFill>
              <a:ln w="6350">
                <a:noFill/>
              </a:ln>
              <a:effectLst/>
            </c:spPr>
            <c:extLst>
              <c:ext xmlns:c16="http://schemas.microsoft.com/office/drawing/2014/chart" uri="{C3380CC4-5D6E-409C-BE32-E72D297353CC}">
                <c16:uniqueId val="{00002329-0635-4DDC-93D6-3B744CECD2B8}"/>
              </c:ext>
            </c:extLst>
          </c:dPt>
          <c:dPt>
            <c:idx val="4501"/>
            <c:bubble3D val="0"/>
            <c:spPr>
              <a:solidFill>
                <a:schemeClr val="accent2">
                  <a:lumMod val="80000"/>
                </a:schemeClr>
              </a:solidFill>
              <a:ln w="6350">
                <a:noFill/>
              </a:ln>
              <a:effectLst/>
            </c:spPr>
            <c:extLst>
              <c:ext xmlns:c16="http://schemas.microsoft.com/office/drawing/2014/chart" uri="{C3380CC4-5D6E-409C-BE32-E72D297353CC}">
                <c16:uniqueId val="{0000232B-0635-4DDC-93D6-3B744CECD2B8}"/>
              </c:ext>
            </c:extLst>
          </c:dPt>
          <c:dPt>
            <c:idx val="4502"/>
            <c:bubble3D val="0"/>
            <c:spPr>
              <a:solidFill>
                <a:schemeClr val="accent3">
                  <a:lumMod val="80000"/>
                </a:schemeClr>
              </a:solidFill>
              <a:ln w="6350">
                <a:noFill/>
              </a:ln>
              <a:effectLst/>
            </c:spPr>
            <c:extLst>
              <c:ext xmlns:c16="http://schemas.microsoft.com/office/drawing/2014/chart" uri="{C3380CC4-5D6E-409C-BE32-E72D297353CC}">
                <c16:uniqueId val="{0000232D-0635-4DDC-93D6-3B744CECD2B8}"/>
              </c:ext>
            </c:extLst>
          </c:dPt>
          <c:dPt>
            <c:idx val="4503"/>
            <c:bubble3D val="0"/>
            <c:spPr>
              <a:solidFill>
                <a:schemeClr val="accent4">
                  <a:lumMod val="80000"/>
                </a:schemeClr>
              </a:solidFill>
              <a:ln w="6350">
                <a:noFill/>
              </a:ln>
              <a:effectLst/>
            </c:spPr>
            <c:extLst>
              <c:ext xmlns:c16="http://schemas.microsoft.com/office/drawing/2014/chart" uri="{C3380CC4-5D6E-409C-BE32-E72D297353CC}">
                <c16:uniqueId val="{0000232F-0635-4DDC-93D6-3B744CECD2B8}"/>
              </c:ext>
            </c:extLst>
          </c:dPt>
          <c:dPt>
            <c:idx val="4504"/>
            <c:bubble3D val="0"/>
            <c:spPr>
              <a:solidFill>
                <a:schemeClr val="accent5">
                  <a:lumMod val="80000"/>
                </a:schemeClr>
              </a:solidFill>
              <a:ln w="6350">
                <a:noFill/>
              </a:ln>
              <a:effectLst/>
            </c:spPr>
            <c:extLst>
              <c:ext xmlns:c16="http://schemas.microsoft.com/office/drawing/2014/chart" uri="{C3380CC4-5D6E-409C-BE32-E72D297353CC}">
                <c16:uniqueId val="{00002331-0635-4DDC-93D6-3B744CECD2B8}"/>
              </c:ext>
            </c:extLst>
          </c:dPt>
          <c:dPt>
            <c:idx val="4505"/>
            <c:bubble3D val="0"/>
            <c:spPr>
              <a:solidFill>
                <a:schemeClr val="accent6">
                  <a:lumMod val="80000"/>
                </a:schemeClr>
              </a:solidFill>
              <a:ln w="6350">
                <a:noFill/>
              </a:ln>
              <a:effectLst/>
            </c:spPr>
            <c:extLst>
              <c:ext xmlns:c16="http://schemas.microsoft.com/office/drawing/2014/chart" uri="{C3380CC4-5D6E-409C-BE32-E72D297353CC}">
                <c16:uniqueId val="{00002333-0635-4DDC-93D6-3B744CECD2B8}"/>
              </c:ext>
            </c:extLst>
          </c:dPt>
          <c:dPt>
            <c:idx val="4506"/>
            <c:bubble3D val="0"/>
            <c:spPr>
              <a:solidFill>
                <a:schemeClr val="accent1">
                  <a:lumMod val="60000"/>
                  <a:lumOff val="40000"/>
                </a:schemeClr>
              </a:solidFill>
              <a:ln w="6350">
                <a:noFill/>
              </a:ln>
              <a:effectLst/>
            </c:spPr>
            <c:extLst>
              <c:ext xmlns:c16="http://schemas.microsoft.com/office/drawing/2014/chart" uri="{C3380CC4-5D6E-409C-BE32-E72D297353CC}">
                <c16:uniqueId val="{00002335-0635-4DDC-93D6-3B744CECD2B8}"/>
              </c:ext>
            </c:extLst>
          </c:dPt>
          <c:dPt>
            <c:idx val="4507"/>
            <c:bubble3D val="0"/>
            <c:spPr>
              <a:solidFill>
                <a:schemeClr val="accent2">
                  <a:lumMod val="60000"/>
                  <a:lumOff val="40000"/>
                </a:schemeClr>
              </a:solidFill>
              <a:ln w="6350">
                <a:noFill/>
              </a:ln>
              <a:effectLst/>
            </c:spPr>
            <c:extLst>
              <c:ext xmlns:c16="http://schemas.microsoft.com/office/drawing/2014/chart" uri="{C3380CC4-5D6E-409C-BE32-E72D297353CC}">
                <c16:uniqueId val="{00002337-0635-4DDC-93D6-3B744CECD2B8}"/>
              </c:ext>
            </c:extLst>
          </c:dPt>
          <c:dPt>
            <c:idx val="4508"/>
            <c:bubble3D val="0"/>
            <c:spPr>
              <a:solidFill>
                <a:schemeClr val="accent3">
                  <a:lumMod val="60000"/>
                  <a:lumOff val="40000"/>
                </a:schemeClr>
              </a:solidFill>
              <a:ln w="6350">
                <a:noFill/>
              </a:ln>
              <a:effectLst/>
            </c:spPr>
            <c:extLst>
              <c:ext xmlns:c16="http://schemas.microsoft.com/office/drawing/2014/chart" uri="{C3380CC4-5D6E-409C-BE32-E72D297353CC}">
                <c16:uniqueId val="{00002339-0635-4DDC-93D6-3B744CECD2B8}"/>
              </c:ext>
            </c:extLst>
          </c:dPt>
          <c:dPt>
            <c:idx val="4509"/>
            <c:bubble3D val="0"/>
            <c:spPr>
              <a:solidFill>
                <a:schemeClr val="accent4">
                  <a:lumMod val="60000"/>
                  <a:lumOff val="40000"/>
                </a:schemeClr>
              </a:solidFill>
              <a:ln w="6350">
                <a:noFill/>
              </a:ln>
              <a:effectLst/>
            </c:spPr>
            <c:extLst>
              <c:ext xmlns:c16="http://schemas.microsoft.com/office/drawing/2014/chart" uri="{C3380CC4-5D6E-409C-BE32-E72D297353CC}">
                <c16:uniqueId val="{0000233B-0635-4DDC-93D6-3B744CECD2B8}"/>
              </c:ext>
            </c:extLst>
          </c:dPt>
          <c:dPt>
            <c:idx val="4510"/>
            <c:bubble3D val="0"/>
            <c:spPr>
              <a:solidFill>
                <a:schemeClr val="accent5">
                  <a:lumMod val="60000"/>
                  <a:lumOff val="40000"/>
                </a:schemeClr>
              </a:solidFill>
              <a:ln w="6350">
                <a:noFill/>
              </a:ln>
              <a:effectLst/>
            </c:spPr>
            <c:extLst>
              <c:ext xmlns:c16="http://schemas.microsoft.com/office/drawing/2014/chart" uri="{C3380CC4-5D6E-409C-BE32-E72D297353CC}">
                <c16:uniqueId val="{0000233D-0635-4DDC-93D6-3B744CECD2B8}"/>
              </c:ext>
            </c:extLst>
          </c:dPt>
          <c:dPt>
            <c:idx val="4511"/>
            <c:bubble3D val="0"/>
            <c:spPr>
              <a:solidFill>
                <a:schemeClr val="accent6">
                  <a:lumMod val="60000"/>
                  <a:lumOff val="40000"/>
                </a:schemeClr>
              </a:solidFill>
              <a:ln w="6350">
                <a:noFill/>
              </a:ln>
              <a:effectLst/>
            </c:spPr>
            <c:extLst>
              <c:ext xmlns:c16="http://schemas.microsoft.com/office/drawing/2014/chart" uri="{C3380CC4-5D6E-409C-BE32-E72D297353CC}">
                <c16:uniqueId val="{0000233F-0635-4DDC-93D6-3B744CECD2B8}"/>
              </c:ext>
            </c:extLst>
          </c:dPt>
          <c:dPt>
            <c:idx val="4512"/>
            <c:bubble3D val="0"/>
            <c:spPr>
              <a:solidFill>
                <a:schemeClr val="accent1">
                  <a:lumMod val="50000"/>
                </a:schemeClr>
              </a:solidFill>
              <a:ln w="6350">
                <a:noFill/>
              </a:ln>
              <a:effectLst/>
            </c:spPr>
            <c:extLst>
              <c:ext xmlns:c16="http://schemas.microsoft.com/office/drawing/2014/chart" uri="{C3380CC4-5D6E-409C-BE32-E72D297353CC}">
                <c16:uniqueId val="{00002341-0635-4DDC-93D6-3B744CECD2B8}"/>
              </c:ext>
            </c:extLst>
          </c:dPt>
          <c:dPt>
            <c:idx val="4513"/>
            <c:bubble3D val="0"/>
            <c:spPr>
              <a:solidFill>
                <a:schemeClr val="accent2">
                  <a:lumMod val="50000"/>
                </a:schemeClr>
              </a:solidFill>
              <a:ln w="6350">
                <a:noFill/>
              </a:ln>
              <a:effectLst/>
            </c:spPr>
            <c:extLst>
              <c:ext xmlns:c16="http://schemas.microsoft.com/office/drawing/2014/chart" uri="{C3380CC4-5D6E-409C-BE32-E72D297353CC}">
                <c16:uniqueId val="{00002343-0635-4DDC-93D6-3B744CECD2B8}"/>
              </c:ext>
            </c:extLst>
          </c:dPt>
          <c:dPt>
            <c:idx val="4514"/>
            <c:bubble3D val="0"/>
            <c:spPr>
              <a:solidFill>
                <a:schemeClr val="accent3">
                  <a:lumMod val="50000"/>
                </a:schemeClr>
              </a:solidFill>
              <a:ln w="6350">
                <a:noFill/>
              </a:ln>
              <a:effectLst/>
            </c:spPr>
            <c:extLst>
              <c:ext xmlns:c16="http://schemas.microsoft.com/office/drawing/2014/chart" uri="{C3380CC4-5D6E-409C-BE32-E72D297353CC}">
                <c16:uniqueId val="{00002345-0635-4DDC-93D6-3B744CECD2B8}"/>
              </c:ext>
            </c:extLst>
          </c:dPt>
          <c:dPt>
            <c:idx val="4515"/>
            <c:bubble3D val="0"/>
            <c:spPr>
              <a:solidFill>
                <a:schemeClr val="accent4">
                  <a:lumMod val="50000"/>
                </a:schemeClr>
              </a:solidFill>
              <a:ln w="6350">
                <a:noFill/>
              </a:ln>
              <a:effectLst/>
            </c:spPr>
            <c:extLst>
              <c:ext xmlns:c16="http://schemas.microsoft.com/office/drawing/2014/chart" uri="{C3380CC4-5D6E-409C-BE32-E72D297353CC}">
                <c16:uniqueId val="{00002347-0635-4DDC-93D6-3B744CECD2B8}"/>
              </c:ext>
            </c:extLst>
          </c:dPt>
          <c:dPt>
            <c:idx val="4516"/>
            <c:bubble3D val="0"/>
            <c:spPr>
              <a:solidFill>
                <a:schemeClr val="accent5">
                  <a:lumMod val="50000"/>
                </a:schemeClr>
              </a:solidFill>
              <a:ln w="6350">
                <a:noFill/>
              </a:ln>
              <a:effectLst/>
            </c:spPr>
            <c:extLst>
              <c:ext xmlns:c16="http://schemas.microsoft.com/office/drawing/2014/chart" uri="{C3380CC4-5D6E-409C-BE32-E72D297353CC}">
                <c16:uniqueId val="{00002349-0635-4DDC-93D6-3B744CECD2B8}"/>
              </c:ext>
            </c:extLst>
          </c:dPt>
          <c:dPt>
            <c:idx val="4517"/>
            <c:bubble3D val="0"/>
            <c:spPr>
              <a:solidFill>
                <a:schemeClr val="accent6">
                  <a:lumMod val="50000"/>
                </a:schemeClr>
              </a:solidFill>
              <a:ln w="6350">
                <a:noFill/>
              </a:ln>
              <a:effectLst/>
            </c:spPr>
            <c:extLst>
              <c:ext xmlns:c16="http://schemas.microsoft.com/office/drawing/2014/chart" uri="{C3380CC4-5D6E-409C-BE32-E72D297353CC}">
                <c16:uniqueId val="{0000234B-0635-4DDC-93D6-3B744CECD2B8}"/>
              </c:ext>
            </c:extLst>
          </c:dPt>
          <c:dPt>
            <c:idx val="4518"/>
            <c:bubble3D val="0"/>
            <c:spPr>
              <a:solidFill>
                <a:schemeClr val="accent1">
                  <a:lumMod val="70000"/>
                  <a:lumOff val="30000"/>
                </a:schemeClr>
              </a:solidFill>
              <a:ln w="6350">
                <a:noFill/>
              </a:ln>
              <a:effectLst/>
            </c:spPr>
            <c:extLst>
              <c:ext xmlns:c16="http://schemas.microsoft.com/office/drawing/2014/chart" uri="{C3380CC4-5D6E-409C-BE32-E72D297353CC}">
                <c16:uniqueId val="{0000234D-0635-4DDC-93D6-3B744CECD2B8}"/>
              </c:ext>
            </c:extLst>
          </c:dPt>
          <c:dPt>
            <c:idx val="4519"/>
            <c:bubble3D val="0"/>
            <c:spPr>
              <a:solidFill>
                <a:schemeClr val="accent2">
                  <a:lumMod val="70000"/>
                  <a:lumOff val="30000"/>
                </a:schemeClr>
              </a:solidFill>
              <a:ln w="6350">
                <a:noFill/>
              </a:ln>
              <a:effectLst/>
            </c:spPr>
            <c:extLst>
              <c:ext xmlns:c16="http://schemas.microsoft.com/office/drawing/2014/chart" uri="{C3380CC4-5D6E-409C-BE32-E72D297353CC}">
                <c16:uniqueId val="{0000234F-0635-4DDC-93D6-3B744CECD2B8}"/>
              </c:ext>
            </c:extLst>
          </c:dPt>
          <c:dPt>
            <c:idx val="4520"/>
            <c:bubble3D val="0"/>
            <c:spPr>
              <a:solidFill>
                <a:schemeClr val="accent3">
                  <a:lumMod val="70000"/>
                  <a:lumOff val="30000"/>
                </a:schemeClr>
              </a:solidFill>
              <a:ln w="6350">
                <a:noFill/>
              </a:ln>
              <a:effectLst/>
            </c:spPr>
            <c:extLst>
              <c:ext xmlns:c16="http://schemas.microsoft.com/office/drawing/2014/chart" uri="{C3380CC4-5D6E-409C-BE32-E72D297353CC}">
                <c16:uniqueId val="{00002351-0635-4DDC-93D6-3B744CECD2B8}"/>
              </c:ext>
            </c:extLst>
          </c:dPt>
          <c:dPt>
            <c:idx val="4521"/>
            <c:bubble3D val="0"/>
            <c:spPr>
              <a:solidFill>
                <a:schemeClr val="accent4">
                  <a:lumMod val="70000"/>
                  <a:lumOff val="30000"/>
                </a:schemeClr>
              </a:solidFill>
              <a:ln w="6350">
                <a:noFill/>
              </a:ln>
              <a:effectLst/>
            </c:spPr>
            <c:extLst>
              <c:ext xmlns:c16="http://schemas.microsoft.com/office/drawing/2014/chart" uri="{C3380CC4-5D6E-409C-BE32-E72D297353CC}">
                <c16:uniqueId val="{00002353-0635-4DDC-93D6-3B744CECD2B8}"/>
              </c:ext>
            </c:extLst>
          </c:dPt>
          <c:dPt>
            <c:idx val="4522"/>
            <c:bubble3D val="0"/>
            <c:spPr>
              <a:solidFill>
                <a:schemeClr val="accent5">
                  <a:lumMod val="70000"/>
                  <a:lumOff val="30000"/>
                </a:schemeClr>
              </a:solidFill>
              <a:ln w="6350">
                <a:noFill/>
              </a:ln>
              <a:effectLst/>
            </c:spPr>
            <c:extLst>
              <c:ext xmlns:c16="http://schemas.microsoft.com/office/drawing/2014/chart" uri="{C3380CC4-5D6E-409C-BE32-E72D297353CC}">
                <c16:uniqueId val="{00002355-0635-4DDC-93D6-3B744CECD2B8}"/>
              </c:ext>
            </c:extLst>
          </c:dPt>
          <c:dPt>
            <c:idx val="4523"/>
            <c:bubble3D val="0"/>
            <c:spPr>
              <a:solidFill>
                <a:schemeClr val="accent6">
                  <a:lumMod val="70000"/>
                  <a:lumOff val="30000"/>
                </a:schemeClr>
              </a:solidFill>
              <a:ln w="6350">
                <a:noFill/>
              </a:ln>
              <a:effectLst/>
            </c:spPr>
            <c:extLst>
              <c:ext xmlns:c16="http://schemas.microsoft.com/office/drawing/2014/chart" uri="{C3380CC4-5D6E-409C-BE32-E72D297353CC}">
                <c16:uniqueId val="{00002357-0635-4DDC-93D6-3B744CECD2B8}"/>
              </c:ext>
            </c:extLst>
          </c:dPt>
          <c:dPt>
            <c:idx val="4524"/>
            <c:bubble3D val="0"/>
            <c:spPr>
              <a:solidFill>
                <a:schemeClr val="accent1">
                  <a:lumMod val="70000"/>
                </a:schemeClr>
              </a:solidFill>
              <a:ln w="6350">
                <a:noFill/>
              </a:ln>
              <a:effectLst/>
            </c:spPr>
            <c:extLst>
              <c:ext xmlns:c16="http://schemas.microsoft.com/office/drawing/2014/chart" uri="{C3380CC4-5D6E-409C-BE32-E72D297353CC}">
                <c16:uniqueId val="{00002359-0635-4DDC-93D6-3B744CECD2B8}"/>
              </c:ext>
            </c:extLst>
          </c:dPt>
          <c:dPt>
            <c:idx val="4525"/>
            <c:bubble3D val="0"/>
            <c:spPr>
              <a:solidFill>
                <a:schemeClr val="accent2">
                  <a:lumMod val="70000"/>
                </a:schemeClr>
              </a:solidFill>
              <a:ln w="6350">
                <a:noFill/>
              </a:ln>
              <a:effectLst/>
            </c:spPr>
            <c:extLst>
              <c:ext xmlns:c16="http://schemas.microsoft.com/office/drawing/2014/chart" uri="{C3380CC4-5D6E-409C-BE32-E72D297353CC}">
                <c16:uniqueId val="{0000235B-0635-4DDC-93D6-3B744CECD2B8}"/>
              </c:ext>
            </c:extLst>
          </c:dPt>
          <c:dPt>
            <c:idx val="4526"/>
            <c:bubble3D val="0"/>
            <c:spPr>
              <a:solidFill>
                <a:schemeClr val="accent3">
                  <a:lumMod val="70000"/>
                </a:schemeClr>
              </a:solidFill>
              <a:ln w="6350">
                <a:noFill/>
              </a:ln>
              <a:effectLst/>
            </c:spPr>
            <c:extLst>
              <c:ext xmlns:c16="http://schemas.microsoft.com/office/drawing/2014/chart" uri="{C3380CC4-5D6E-409C-BE32-E72D297353CC}">
                <c16:uniqueId val="{0000235D-0635-4DDC-93D6-3B744CECD2B8}"/>
              </c:ext>
            </c:extLst>
          </c:dPt>
          <c:dPt>
            <c:idx val="4527"/>
            <c:bubble3D val="0"/>
            <c:spPr>
              <a:solidFill>
                <a:schemeClr val="accent4">
                  <a:lumMod val="70000"/>
                </a:schemeClr>
              </a:solidFill>
              <a:ln w="6350">
                <a:noFill/>
              </a:ln>
              <a:effectLst/>
            </c:spPr>
            <c:extLst>
              <c:ext xmlns:c16="http://schemas.microsoft.com/office/drawing/2014/chart" uri="{C3380CC4-5D6E-409C-BE32-E72D297353CC}">
                <c16:uniqueId val="{0000235F-0635-4DDC-93D6-3B744CECD2B8}"/>
              </c:ext>
            </c:extLst>
          </c:dPt>
          <c:dPt>
            <c:idx val="4528"/>
            <c:bubble3D val="0"/>
            <c:spPr>
              <a:solidFill>
                <a:schemeClr val="accent5">
                  <a:lumMod val="70000"/>
                </a:schemeClr>
              </a:solidFill>
              <a:ln w="6350">
                <a:noFill/>
              </a:ln>
              <a:effectLst/>
            </c:spPr>
            <c:extLst>
              <c:ext xmlns:c16="http://schemas.microsoft.com/office/drawing/2014/chart" uri="{C3380CC4-5D6E-409C-BE32-E72D297353CC}">
                <c16:uniqueId val="{00002361-0635-4DDC-93D6-3B744CECD2B8}"/>
              </c:ext>
            </c:extLst>
          </c:dPt>
          <c:dPt>
            <c:idx val="4529"/>
            <c:bubble3D val="0"/>
            <c:spPr>
              <a:solidFill>
                <a:schemeClr val="accent6">
                  <a:lumMod val="70000"/>
                </a:schemeClr>
              </a:solidFill>
              <a:ln w="6350">
                <a:noFill/>
              </a:ln>
              <a:effectLst/>
            </c:spPr>
            <c:extLst>
              <c:ext xmlns:c16="http://schemas.microsoft.com/office/drawing/2014/chart" uri="{C3380CC4-5D6E-409C-BE32-E72D297353CC}">
                <c16:uniqueId val="{00002363-0635-4DDC-93D6-3B744CECD2B8}"/>
              </c:ext>
            </c:extLst>
          </c:dPt>
          <c:dPt>
            <c:idx val="4530"/>
            <c:bubble3D val="0"/>
            <c:spPr>
              <a:solidFill>
                <a:schemeClr val="accent1">
                  <a:lumMod val="50000"/>
                  <a:lumOff val="50000"/>
                </a:schemeClr>
              </a:solidFill>
              <a:ln w="6350">
                <a:noFill/>
              </a:ln>
              <a:effectLst/>
            </c:spPr>
            <c:extLst>
              <c:ext xmlns:c16="http://schemas.microsoft.com/office/drawing/2014/chart" uri="{C3380CC4-5D6E-409C-BE32-E72D297353CC}">
                <c16:uniqueId val="{00002365-0635-4DDC-93D6-3B744CECD2B8}"/>
              </c:ext>
            </c:extLst>
          </c:dPt>
          <c:dPt>
            <c:idx val="4531"/>
            <c:bubble3D val="0"/>
            <c:spPr>
              <a:solidFill>
                <a:schemeClr val="accent2">
                  <a:lumMod val="50000"/>
                  <a:lumOff val="50000"/>
                </a:schemeClr>
              </a:solidFill>
              <a:ln w="6350">
                <a:noFill/>
              </a:ln>
              <a:effectLst/>
            </c:spPr>
            <c:extLst>
              <c:ext xmlns:c16="http://schemas.microsoft.com/office/drawing/2014/chart" uri="{C3380CC4-5D6E-409C-BE32-E72D297353CC}">
                <c16:uniqueId val="{00002367-0635-4DDC-93D6-3B744CECD2B8}"/>
              </c:ext>
            </c:extLst>
          </c:dPt>
          <c:dPt>
            <c:idx val="4532"/>
            <c:bubble3D val="0"/>
            <c:spPr>
              <a:solidFill>
                <a:schemeClr val="accent3">
                  <a:lumMod val="50000"/>
                  <a:lumOff val="50000"/>
                </a:schemeClr>
              </a:solidFill>
              <a:ln w="6350">
                <a:noFill/>
              </a:ln>
              <a:effectLst/>
            </c:spPr>
            <c:extLst>
              <c:ext xmlns:c16="http://schemas.microsoft.com/office/drawing/2014/chart" uri="{C3380CC4-5D6E-409C-BE32-E72D297353CC}">
                <c16:uniqueId val="{00002369-0635-4DDC-93D6-3B744CECD2B8}"/>
              </c:ext>
            </c:extLst>
          </c:dPt>
          <c:dPt>
            <c:idx val="4533"/>
            <c:bubble3D val="0"/>
            <c:spPr>
              <a:solidFill>
                <a:schemeClr val="accent4">
                  <a:lumMod val="50000"/>
                  <a:lumOff val="50000"/>
                </a:schemeClr>
              </a:solidFill>
              <a:ln w="6350">
                <a:noFill/>
              </a:ln>
              <a:effectLst/>
            </c:spPr>
            <c:extLst>
              <c:ext xmlns:c16="http://schemas.microsoft.com/office/drawing/2014/chart" uri="{C3380CC4-5D6E-409C-BE32-E72D297353CC}">
                <c16:uniqueId val="{0000236B-0635-4DDC-93D6-3B744CECD2B8}"/>
              </c:ext>
            </c:extLst>
          </c:dPt>
          <c:dPt>
            <c:idx val="4534"/>
            <c:bubble3D val="0"/>
            <c:spPr>
              <a:solidFill>
                <a:schemeClr val="accent5">
                  <a:lumMod val="50000"/>
                  <a:lumOff val="50000"/>
                </a:schemeClr>
              </a:solidFill>
              <a:ln w="6350">
                <a:noFill/>
              </a:ln>
              <a:effectLst/>
            </c:spPr>
            <c:extLst>
              <c:ext xmlns:c16="http://schemas.microsoft.com/office/drawing/2014/chart" uri="{C3380CC4-5D6E-409C-BE32-E72D297353CC}">
                <c16:uniqueId val="{0000236D-0635-4DDC-93D6-3B744CECD2B8}"/>
              </c:ext>
            </c:extLst>
          </c:dPt>
          <c:dPt>
            <c:idx val="4535"/>
            <c:bubble3D val="0"/>
            <c:spPr>
              <a:solidFill>
                <a:schemeClr val="accent6">
                  <a:lumMod val="50000"/>
                  <a:lumOff val="50000"/>
                </a:schemeClr>
              </a:solidFill>
              <a:ln w="6350">
                <a:noFill/>
              </a:ln>
              <a:effectLst/>
            </c:spPr>
            <c:extLst>
              <c:ext xmlns:c16="http://schemas.microsoft.com/office/drawing/2014/chart" uri="{C3380CC4-5D6E-409C-BE32-E72D297353CC}">
                <c16:uniqueId val="{0000236F-0635-4DDC-93D6-3B744CECD2B8}"/>
              </c:ext>
            </c:extLst>
          </c:dPt>
          <c:dPt>
            <c:idx val="4536"/>
            <c:bubble3D val="0"/>
            <c:spPr>
              <a:solidFill>
                <a:schemeClr val="accent1"/>
              </a:solidFill>
              <a:ln w="6350">
                <a:noFill/>
              </a:ln>
              <a:effectLst/>
            </c:spPr>
            <c:extLst>
              <c:ext xmlns:c16="http://schemas.microsoft.com/office/drawing/2014/chart" uri="{C3380CC4-5D6E-409C-BE32-E72D297353CC}">
                <c16:uniqueId val="{00002371-0635-4DDC-93D6-3B744CECD2B8}"/>
              </c:ext>
            </c:extLst>
          </c:dPt>
          <c:dPt>
            <c:idx val="4537"/>
            <c:bubble3D val="0"/>
            <c:spPr>
              <a:solidFill>
                <a:schemeClr val="accent2"/>
              </a:solidFill>
              <a:ln w="6350">
                <a:noFill/>
              </a:ln>
              <a:effectLst/>
            </c:spPr>
            <c:extLst>
              <c:ext xmlns:c16="http://schemas.microsoft.com/office/drawing/2014/chart" uri="{C3380CC4-5D6E-409C-BE32-E72D297353CC}">
                <c16:uniqueId val="{00002373-0635-4DDC-93D6-3B744CECD2B8}"/>
              </c:ext>
            </c:extLst>
          </c:dPt>
          <c:dPt>
            <c:idx val="4538"/>
            <c:bubble3D val="0"/>
            <c:spPr>
              <a:solidFill>
                <a:schemeClr val="accent3"/>
              </a:solidFill>
              <a:ln w="6350">
                <a:noFill/>
              </a:ln>
              <a:effectLst/>
            </c:spPr>
            <c:extLst>
              <c:ext xmlns:c16="http://schemas.microsoft.com/office/drawing/2014/chart" uri="{C3380CC4-5D6E-409C-BE32-E72D297353CC}">
                <c16:uniqueId val="{00002375-0635-4DDC-93D6-3B744CECD2B8}"/>
              </c:ext>
            </c:extLst>
          </c:dPt>
          <c:dPt>
            <c:idx val="4539"/>
            <c:bubble3D val="0"/>
            <c:spPr>
              <a:solidFill>
                <a:schemeClr val="accent4"/>
              </a:solidFill>
              <a:ln w="6350">
                <a:noFill/>
              </a:ln>
              <a:effectLst/>
            </c:spPr>
            <c:extLst>
              <c:ext xmlns:c16="http://schemas.microsoft.com/office/drawing/2014/chart" uri="{C3380CC4-5D6E-409C-BE32-E72D297353CC}">
                <c16:uniqueId val="{00002377-0635-4DDC-93D6-3B744CECD2B8}"/>
              </c:ext>
            </c:extLst>
          </c:dPt>
          <c:dPt>
            <c:idx val="4540"/>
            <c:bubble3D val="0"/>
            <c:spPr>
              <a:solidFill>
                <a:schemeClr val="accent5"/>
              </a:solidFill>
              <a:ln w="6350">
                <a:noFill/>
              </a:ln>
              <a:effectLst/>
            </c:spPr>
            <c:extLst>
              <c:ext xmlns:c16="http://schemas.microsoft.com/office/drawing/2014/chart" uri="{C3380CC4-5D6E-409C-BE32-E72D297353CC}">
                <c16:uniqueId val="{00002379-0635-4DDC-93D6-3B744CECD2B8}"/>
              </c:ext>
            </c:extLst>
          </c:dPt>
          <c:dPt>
            <c:idx val="4541"/>
            <c:bubble3D val="0"/>
            <c:spPr>
              <a:solidFill>
                <a:schemeClr val="accent6"/>
              </a:solidFill>
              <a:ln w="6350">
                <a:noFill/>
              </a:ln>
              <a:effectLst/>
            </c:spPr>
            <c:extLst>
              <c:ext xmlns:c16="http://schemas.microsoft.com/office/drawing/2014/chart" uri="{C3380CC4-5D6E-409C-BE32-E72D297353CC}">
                <c16:uniqueId val="{0000237B-0635-4DDC-93D6-3B744CECD2B8}"/>
              </c:ext>
            </c:extLst>
          </c:dPt>
          <c:dPt>
            <c:idx val="4542"/>
            <c:bubble3D val="0"/>
            <c:spPr>
              <a:solidFill>
                <a:schemeClr val="accent1">
                  <a:lumMod val="60000"/>
                </a:schemeClr>
              </a:solidFill>
              <a:ln w="6350">
                <a:noFill/>
              </a:ln>
              <a:effectLst/>
            </c:spPr>
            <c:extLst>
              <c:ext xmlns:c16="http://schemas.microsoft.com/office/drawing/2014/chart" uri="{C3380CC4-5D6E-409C-BE32-E72D297353CC}">
                <c16:uniqueId val="{0000237D-0635-4DDC-93D6-3B744CECD2B8}"/>
              </c:ext>
            </c:extLst>
          </c:dPt>
          <c:dPt>
            <c:idx val="4543"/>
            <c:bubble3D val="0"/>
            <c:spPr>
              <a:solidFill>
                <a:schemeClr val="accent2">
                  <a:lumMod val="60000"/>
                </a:schemeClr>
              </a:solidFill>
              <a:ln w="6350">
                <a:noFill/>
              </a:ln>
              <a:effectLst/>
            </c:spPr>
            <c:extLst>
              <c:ext xmlns:c16="http://schemas.microsoft.com/office/drawing/2014/chart" uri="{C3380CC4-5D6E-409C-BE32-E72D297353CC}">
                <c16:uniqueId val="{0000237F-0635-4DDC-93D6-3B744CECD2B8}"/>
              </c:ext>
            </c:extLst>
          </c:dPt>
          <c:dPt>
            <c:idx val="4544"/>
            <c:bubble3D val="0"/>
            <c:spPr>
              <a:solidFill>
                <a:schemeClr val="accent3">
                  <a:lumMod val="60000"/>
                </a:schemeClr>
              </a:solidFill>
              <a:ln w="6350">
                <a:noFill/>
              </a:ln>
              <a:effectLst/>
            </c:spPr>
            <c:extLst>
              <c:ext xmlns:c16="http://schemas.microsoft.com/office/drawing/2014/chart" uri="{C3380CC4-5D6E-409C-BE32-E72D297353CC}">
                <c16:uniqueId val="{00002381-0635-4DDC-93D6-3B744CECD2B8}"/>
              </c:ext>
            </c:extLst>
          </c:dPt>
          <c:dPt>
            <c:idx val="4545"/>
            <c:bubble3D val="0"/>
            <c:spPr>
              <a:solidFill>
                <a:schemeClr val="accent4">
                  <a:lumMod val="60000"/>
                </a:schemeClr>
              </a:solidFill>
              <a:ln w="6350">
                <a:noFill/>
              </a:ln>
              <a:effectLst/>
            </c:spPr>
            <c:extLst>
              <c:ext xmlns:c16="http://schemas.microsoft.com/office/drawing/2014/chart" uri="{C3380CC4-5D6E-409C-BE32-E72D297353CC}">
                <c16:uniqueId val="{00002383-0635-4DDC-93D6-3B744CECD2B8}"/>
              </c:ext>
            </c:extLst>
          </c:dPt>
          <c:dPt>
            <c:idx val="4546"/>
            <c:bubble3D val="0"/>
            <c:spPr>
              <a:solidFill>
                <a:schemeClr val="accent5">
                  <a:lumMod val="60000"/>
                </a:schemeClr>
              </a:solidFill>
              <a:ln w="6350">
                <a:noFill/>
              </a:ln>
              <a:effectLst/>
            </c:spPr>
            <c:extLst>
              <c:ext xmlns:c16="http://schemas.microsoft.com/office/drawing/2014/chart" uri="{C3380CC4-5D6E-409C-BE32-E72D297353CC}">
                <c16:uniqueId val="{00002385-0635-4DDC-93D6-3B744CECD2B8}"/>
              </c:ext>
            </c:extLst>
          </c:dPt>
          <c:dPt>
            <c:idx val="4547"/>
            <c:bubble3D val="0"/>
            <c:spPr>
              <a:solidFill>
                <a:schemeClr val="accent6">
                  <a:lumMod val="60000"/>
                </a:schemeClr>
              </a:solidFill>
              <a:ln w="6350">
                <a:noFill/>
              </a:ln>
              <a:effectLst/>
            </c:spPr>
            <c:extLst>
              <c:ext xmlns:c16="http://schemas.microsoft.com/office/drawing/2014/chart" uri="{C3380CC4-5D6E-409C-BE32-E72D297353CC}">
                <c16:uniqueId val="{00002387-0635-4DDC-93D6-3B744CECD2B8}"/>
              </c:ext>
            </c:extLst>
          </c:dPt>
          <c:dPt>
            <c:idx val="4548"/>
            <c:bubble3D val="0"/>
            <c:spPr>
              <a:solidFill>
                <a:schemeClr val="accent1">
                  <a:lumMod val="80000"/>
                  <a:lumOff val="20000"/>
                </a:schemeClr>
              </a:solidFill>
              <a:ln w="6350">
                <a:noFill/>
              </a:ln>
              <a:effectLst/>
            </c:spPr>
            <c:extLst>
              <c:ext xmlns:c16="http://schemas.microsoft.com/office/drawing/2014/chart" uri="{C3380CC4-5D6E-409C-BE32-E72D297353CC}">
                <c16:uniqueId val="{00002389-0635-4DDC-93D6-3B744CECD2B8}"/>
              </c:ext>
            </c:extLst>
          </c:dPt>
          <c:dPt>
            <c:idx val="4549"/>
            <c:bubble3D val="0"/>
            <c:spPr>
              <a:solidFill>
                <a:schemeClr val="accent2">
                  <a:lumMod val="80000"/>
                  <a:lumOff val="20000"/>
                </a:schemeClr>
              </a:solidFill>
              <a:ln w="6350">
                <a:noFill/>
              </a:ln>
              <a:effectLst/>
            </c:spPr>
            <c:extLst>
              <c:ext xmlns:c16="http://schemas.microsoft.com/office/drawing/2014/chart" uri="{C3380CC4-5D6E-409C-BE32-E72D297353CC}">
                <c16:uniqueId val="{0000238B-0635-4DDC-93D6-3B744CECD2B8}"/>
              </c:ext>
            </c:extLst>
          </c:dPt>
          <c:dPt>
            <c:idx val="4550"/>
            <c:bubble3D val="0"/>
            <c:spPr>
              <a:solidFill>
                <a:schemeClr val="accent3">
                  <a:lumMod val="80000"/>
                  <a:lumOff val="20000"/>
                </a:schemeClr>
              </a:solidFill>
              <a:ln w="6350">
                <a:noFill/>
              </a:ln>
              <a:effectLst/>
            </c:spPr>
            <c:extLst>
              <c:ext xmlns:c16="http://schemas.microsoft.com/office/drawing/2014/chart" uri="{C3380CC4-5D6E-409C-BE32-E72D297353CC}">
                <c16:uniqueId val="{0000238D-0635-4DDC-93D6-3B744CECD2B8}"/>
              </c:ext>
            </c:extLst>
          </c:dPt>
          <c:dPt>
            <c:idx val="4551"/>
            <c:bubble3D val="0"/>
            <c:spPr>
              <a:solidFill>
                <a:schemeClr val="accent4">
                  <a:lumMod val="80000"/>
                  <a:lumOff val="20000"/>
                </a:schemeClr>
              </a:solidFill>
              <a:ln w="6350">
                <a:noFill/>
              </a:ln>
              <a:effectLst/>
            </c:spPr>
            <c:extLst>
              <c:ext xmlns:c16="http://schemas.microsoft.com/office/drawing/2014/chart" uri="{C3380CC4-5D6E-409C-BE32-E72D297353CC}">
                <c16:uniqueId val="{0000238F-0635-4DDC-93D6-3B744CECD2B8}"/>
              </c:ext>
            </c:extLst>
          </c:dPt>
          <c:dPt>
            <c:idx val="4552"/>
            <c:bubble3D val="0"/>
            <c:spPr>
              <a:solidFill>
                <a:schemeClr val="accent5">
                  <a:lumMod val="80000"/>
                  <a:lumOff val="20000"/>
                </a:schemeClr>
              </a:solidFill>
              <a:ln w="6350">
                <a:noFill/>
              </a:ln>
              <a:effectLst/>
            </c:spPr>
            <c:extLst>
              <c:ext xmlns:c16="http://schemas.microsoft.com/office/drawing/2014/chart" uri="{C3380CC4-5D6E-409C-BE32-E72D297353CC}">
                <c16:uniqueId val="{00002391-0635-4DDC-93D6-3B744CECD2B8}"/>
              </c:ext>
            </c:extLst>
          </c:dPt>
          <c:dPt>
            <c:idx val="4553"/>
            <c:bubble3D val="0"/>
            <c:spPr>
              <a:solidFill>
                <a:schemeClr val="accent6">
                  <a:lumMod val="80000"/>
                  <a:lumOff val="20000"/>
                </a:schemeClr>
              </a:solidFill>
              <a:ln w="6350">
                <a:noFill/>
              </a:ln>
              <a:effectLst/>
            </c:spPr>
            <c:extLst>
              <c:ext xmlns:c16="http://schemas.microsoft.com/office/drawing/2014/chart" uri="{C3380CC4-5D6E-409C-BE32-E72D297353CC}">
                <c16:uniqueId val="{00002393-0635-4DDC-93D6-3B744CECD2B8}"/>
              </c:ext>
            </c:extLst>
          </c:dPt>
          <c:dPt>
            <c:idx val="4554"/>
            <c:bubble3D val="0"/>
            <c:spPr>
              <a:solidFill>
                <a:schemeClr val="accent1">
                  <a:lumMod val="80000"/>
                </a:schemeClr>
              </a:solidFill>
              <a:ln w="6350">
                <a:noFill/>
              </a:ln>
              <a:effectLst/>
            </c:spPr>
            <c:extLst>
              <c:ext xmlns:c16="http://schemas.microsoft.com/office/drawing/2014/chart" uri="{C3380CC4-5D6E-409C-BE32-E72D297353CC}">
                <c16:uniqueId val="{00002395-0635-4DDC-93D6-3B744CECD2B8}"/>
              </c:ext>
            </c:extLst>
          </c:dPt>
          <c:dPt>
            <c:idx val="4555"/>
            <c:bubble3D val="0"/>
            <c:spPr>
              <a:solidFill>
                <a:schemeClr val="accent2">
                  <a:lumMod val="80000"/>
                </a:schemeClr>
              </a:solidFill>
              <a:ln w="6350">
                <a:noFill/>
              </a:ln>
              <a:effectLst/>
            </c:spPr>
            <c:extLst>
              <c:ext xmlns:c16="http://schemas.microsoft.com/office/drawing/2014/chart" uri="{C3380CC4-5D6E-409C-BE32-E72D297353CC}">
                <c16:uniqueId val="{00002397-0635-4DDC-93D6-3B744CECD2B8}"/>
              </c:ext>
            </c:extLst>
          </c:dPt>
          <c:dPt>
            <c:idx val="4556"/>
            <c:bubble3D val="0"/>
            <c:spPr>
              <a:solidFill>
                <a:schemeClr val="accent3">
                  <a:lumMod val="80000"/>
                </a:schemeClr>
              </a:solidFill>
              <a:ln w="6350">
                <a:noFill/>
              </a:ln>
              <a:effectLst/>
            </c:spPr>
            <c:extLst>
              <c:ext xmlns:c16="http://schemas.microsoft.com/office/drawing/2014/chart" uri="{C3380CC4-5D6E-409C-BE32-E72D297353CC}">
                <c16:uniqueId val="{00002399-0635-4DDC-93D6-3B744CECD2B8}"/>
              </c:ext>
            </c:extLst>
          </c:dPt>
          <c:dPt>
            <c:idx val="4557"/>
            <c:bubble3D val="0"/>
            <c:spPr>
              <a:solidFill>
                <a:schemeClr val="accent4">
                  <a:lumMod val="80000"/>
                </a:schemeClr>
              </a:solidFill>
              <a:ln w="6350">
                <a:noFill/>
              </a:ln>
              <a:effectLst/>
            </c:spPr>
            <c:extLst>
              <c:ext xmlns:c16="http://schemas.microsoft.com/office/drawing/2014/chart" uri="{C3380CC4-5D6E-409C-BE32-E72D297353CC}">
                <c16:uniqueId val="{0000239B-0635-4DDC-93D6-3B744CECD2B8}"/>
              </c:ext>
            </c:extLst>
          </c:dPt>
          <c:dPt>
            <c:idx val="4558"/>
            <c:bubble3D val="0"/>
            <c:spPr>
              <a:solidFill>
                <a:schemeClr val="accent5">
                  <a:lumMod val="80000"/>
                </a:schemeClr>
              </a:solidFill>
              <a:ln w="6350">
                <a:noFill/>
              </a:ln>
              <a:effectLst/>
            </c:spPr>
            <c:extLst>
              <c:ext xmlns:c16="http://schemas.microsoft.com/office/drawing/2014/chart" uri="{C3380CC4-5D6E-409C-BE32-E72D297353CC}">
                <c16:uniqueId val="{0000239D-0635-4DDC-93D6-3B744CECD2B8}"/>
              </c:ext>
            </c:extLst>
          </c:dPt>
          <c:dPt>
            <c:idx val="4559"/>
            <c:bubble3D val="0"/>
            <c:spPr>
              <a:solidFill>
                <a:schemeClr val="accent6">
                  <a:lumMod val="80000"/>
                </a:schemeClr>
              </a:solidFill>
              <a:ln w="6350">
                <a:noFill/>
              </a:ln>
              <a:effectLst/>
            </c:spPr>
            <c:extLst>
              <c:ext xmlns:c16="http://schemas.microsoft.com/office/drawing/2014/chart" uri="{C3380CC4-5D6E-409C-BE32-E72D297353CC}">
                <c16:uniqueId val="{0000239F-0635-4DDC-93D6-3B744CECD2B8}"/>
              </c:ext>
            </c:extLst>
          </c:dPt>
          <c:dPt>
            <c:idx val="4560"/>
            <c:bubble3D val="0"/>
            <c:spPr>
              <a:solidFill>
                <a:schemeClr val="accent1">
                  <a:lumMod val="60000"/>
                  <a:lumOff val="40000"/>
                </a:schemeClr>
              </a:solidFill>
              <a:ln w="6350">
                <a:noFill/>
              </a:ln>
              <a:effectLst/>
            </c:spPr>
            <c:extLst>
              <c:ext xmlns:c16="http://schemas.microsoft.com/office/drawing/2014/chart" uri="{C3380CC4-5D6E-409C-BE32-E72D297353CC}">
                <c16:uniqueId val="{000023A1-0635-4DDC-93D6-3B744CECD2B8}"/>
              </c:ext>
            </c:extLst>
          </c:dPt>
          <c:dPt>
            <c:idx val="4561"/>
            <c:bubble3D val="0"/>
            <c:spPr>
              <a:solidFill>
                <a:schemeClr val="accent2">
                  <a:lumMod val="60000"/>
                  <a:lumOff val="40000"/>
                </a:schemeClr>
              </a:solidFill>
              <a:ln w="6350">
                <a:noFill/>
              </a:ln>
              <a:effectLst/>
            </c:spPr>
            <c:extLst>
              <c:ext xmlns:c16="http://schemas.microsoft.com/office/drawing/2014/chart" uri="{C3380CC4-5D6E-409C-BE32-E72D297353CC}">
                <c16:uniqueId val="{000023A3-0635-4DDC-93D6-3B744CECD2B8}"/>
              </c:ext>
            </c:extLst>
          </c:dPt>
          <c:dPt>
            <c:idx val="4562"/>
            <c:bubble3D val="0"/>
            <c:spPr>
              <a:solidFill>
                <a:schemeClr val="accent3">
                  <a:lumMod val="60000"/>
                  <a:lumOff val="40000"/>
                </a:schemeClr>
              </a:solidFill>
              <a:ln w="6350">
                <a:noFill/>
              </a:ln>
              <a:effectLst/>
            </c:spPr>
            <c:extLst>
              <c:ext xmlns:c16="http://schemas.microsoft.com/office/drawing/2014/chart" uri="{C3380CC4-5D6E-409C-BE32-E72D297353CC}">
                <c16:uniqueId val="{000023A5-0635-4DDC-93D6-3B744CECD2B8}"/>
              </c:ext>
            </c:extLst>
          </c:dPt>
          <c:dPt>
            <c:idx val="4563"/>
            <c:bubble3D val="0"/>
            <c:spPr>
              <a:solidFill>
                <a:schemeClr val="accent4">
                  <a:lumMod val="60000"/>
                  <a:lumOff val="40000"/>
                </a:schemeClr>
              </a:solidFill>
              <a:ln w="6350">
                <a:noFill/>
              </a:ln>
              <a:effectLst/>
            </c:spPr>
            <c:extLst>
              <c:ext xmlns:c16="http://schemas.microsoft.com/office/drawing/2014/chart" uri="{C3380CC4-5D6E-409C-BE32-E72D297353CC}">
                <c16:uniqueId val="{000023A7-0635-4DDC-93D6-3B744CECD2B8}"/>
              </c:ext>
            </c:extLst>
          </c:dPt>
          <c:dPt>
            <c:idx val="4564"/>
            <c:bubble3D val="0"/>
            <c:spPr>
              <a:solidFill>
                <a:schemeClr val="accent5">
                  <a:lumMod val="60000"/>
                  <a:lumOff val="40000"/>
                </a:schemeClr>
              </a:solidFill>
              <a:ln w="6350">
                <a:noFill/>
              </a:ln>
              <a:effectLst/>
            </c:spPr>
            <c:extLst>
              <c:ext xmlns:c16="http://schemas.microsoft.com/office/drawing/2014/chart" uri="{C3380CC4-5D6E-409C-BE32-E72D297353CC}">
                <c16:uniqueId val="{000023A9-0635-4DDC-93D6-3B744CECD2B8}"/>
              </c:ext>
            </c:extLst>
          </c:dPt>
          <c:dPt>
            <c:idx val="4565"/>
            <c:bubble3D val="0"/>
            <c:spPr>
              <a:solidFill>
                <a:schemeClr val="accent6">
                  <a:lumMod val="60000"/>
                  <a:lumOff val="40000"/>
                </a:schemeClr>
              </a:solidFill>
              <a:ln w="6350">
                <a:noFill/>
              </a:ln>
              <a:effectLst/>
            </c:spPr>
            <c:extLst>
              <c:ext xmlns:c16="http://schemas.microsoft.com/office/drawing/2014/chart" uri="{C3380CC4-5D6E-409C-BE32-E72D297353CC}">
                <c16:uniqueId val="{000023AB-0635-4DDC-93D6-3B744CECD2B8}"/>
              </c:ext>
            </c:extLst>
          </c:dPt>
          <c:dPt>
            <c:idx val="4566"/>
            <c:bubble3D val="0"/>
            <c:spPr>
              <a:solidFill>
                <a:schemeClr val="accent1">
                  <a:lumMod val="50000"/>
                </a:schemeClr>
              </a:solidFill>
              <a:ln w="6350">
                <a:noFill/>
              </a:ln>
              <a:effectLst/>
            </c:spPr>
            <c:extLst>
              <c:ext xmlns:c16="http://schemas.microsoft.com/office/drawing/2014/chart" uri="{C3380CC4-5D6E-409C-BE32-E72D297353CC}">
                <c16:uniqueId val="{000023AD-0635-4DDC-93D6-3B744CECD2B8}"/>
              </c:ext>
            </c:extLst>
          </c:dPt>
          <c:dPt>
            <c:idx val="4567"/>
            <c:bubble3D val="0"/>
            <c:spPr>
              <a:solidFill>
                <a:schemeClr val="accent2">
                  <a:lumMod val="50000"/>
                </a:schemeClr>
              </a:solidFill>
              <a:ln w="6350">
                <a:noFill/>
              </a:ln>
              <a:effectLst/>
            </c:spPr>
            <c:extLst>
              <c:ext xmlns:c16="http://schemas.microsoft.com/office/drawing/2014/chart" uri="{C3380CC4-5D6E-409C-BE32-E72D297353CC}">
                <c16:uniqueId val="{000023AF-0635-4DDC-93D6-3B744CECD2B8}"/>
              </c:ext>
            </c:extLst>
          </c:dPt>
          <c:dPt>
            <c:idx val="4568"/>
            <c:bubble3D val="0"/>
            <c:spPr>
              <a:solidFill>
                <a:schemeClr val="accent3">
                  <a:lumMod val="50000"/>
                </a:schemeClr>
              </a:solidFill>
              <a:ln w="6350">
                <a:noFill/>
              </a:ln>
              <a:effectLst/>
            </c:spPr>
            <c:extLst>
              <c:ext xmlns:c16="http://schemas.microsoft.com/office/drawing/2014/chart" uri="{C3380CC4-5D6E-409C-BE32-E72D297353CC}">
                <c16:uniqueId val="{000023B1-0635-4DDC-93D6-3B744CECD2B8}"/>
              </c:ext>
            </c:extLst>
          </c:dPt>
          <c:dPt>
            <c:idx val="4569"/>
            <c:bubble3D val="0"/>
            <c:spPr>
              <a:solidFill>
                <a:schemeClr val="accent4">
                  <a:lumMod val="50000"/>
                </a:schemeClr>
              </a:solidFill>
              <a:ln w="6350">
                <a:noFill/>
              </a:ln>
              <a:effectLst/>
            </c:spPr>
            <c:extLst>
              <c:ext xmlns:c16="http://schemas.microsoft.com/office/drawing/2014/chart" uri="{C3380CC4-5D6E-409C-BE32-E72D297353CC}">
                <c16:uniqueId val="{000023B3-0635-4DDC-93D6-3B744CECD2B8}"/>
              </c:ext>
            </c:extLst>
          </c:dPt>
          <c:dPt>
            <c:idx val="4570"/>
            <c:bubble3D val="0"/>
            <c:spPr>
              <a:solidFill>
                <a:schemeClr val="accent5">
                  <a:lumMod val="50000"/>
                </a:schemeClr>
              </a:solidFill>
              <a:ln w="6350">
                <a:noFill/>
              </a:ln>
              <a:effectLst/>
            </c:spPr>
            <c:extLst>
              <c:ext xmlns:c16="http://schemas.microsoft.com/office/drawing/2014/chart" uri="{C3380CC4-5D6E-409C-BE32-E72D297353CC}">
                <c16:uniqueId val="{000023B5-0635-4DDC-93D6-3B744CECD2B8}"/>
              </c:ext>
            </c:extLst>
          </c:dPt>
          <c:dPt>
            <c:idx val="4571"/>
            <c:bubble3D val="0"/>
            <c:spPr>
              <a:solidFill>
                <a:schemeClr val="accent6">
                  <a:lumMod val="50000"/>
                </a:schemeClr>
              </a:solidFill>
              <a:ln w="6350">
                <a:noFill/>
              </a:ln>
              <a:effectLst/>
            </c:spPr>
            <c:extLst>
              <c:ext xmlns:c16="http://schemas.microsoft.com/office/drawing/2014/chart" uri="{C3380CC4-5D6E-409C-BE32-E72D297353CC}">
                <c16:uniqueId val="{000023B7-0635-4DDC-93D6-3B744CECD2B8}"/>
              </c:ext>
            </c:extLst>
          </c:dPt>
          <c:dPt>
            <c:idx val="4572"/>
            <c:bubble3D val="0"/>
            <c:spPr>
              <a:solidFill>
                <a:schemeClr val="accent1">
                  <a:lumMod val="70000"/>
                  <a:lumOff val="30000"/>
                </a:schemeClr>
              </a:solidFill>
              <a:ln w="6350">
                <a:noFill/>
              </a:ln>
              <a:effectLst/>
            </c:spPr>
            <c:extLst>
              <c:ext xmlns:c16="http://schemas.microsoft.com/office/drawing/2014/chart" uri="{C3380CC4-5D6E-409C-BE32-E72D297353CC}">
                <c16:uniqueId val="{000023B9-0635-4DDC-93D6-3B744CECD2B8}"/>
              </c:ext>
            </c:extLst>
          </c:dPt>
          <c:dPt>
            <c:idx val="4573"/>
            <c:bubble3D val="0"/>
            <c:spPr>
              <a:solidFill>
                <a:schemeClr val="accent2">
                  <a:lumMod val="70000"/>
                  <a:lumOff val="30000"/>
                </a:schemeClr>
              </a:solidFill>
              <a:ln w="6350">
                <a:noFill/>
              </a:ln>
              <a:effectLst/>
            </c:spPr>
            <c:extLst>
              <c:ext xmlns:c16="http://schemas.microsoft.com/office/drawing/2014/chart" uri="{C3380CC4-5D6E-409C-BE32-E72D297353CC}">
                <c16:uniqueId val="{000023BB-0635-4DDC-93D6-3B744CECD2B8}"/>
              </c:ext>
            </c:extLst>
          </c:dPt>
          <c:dPt>
            <c:idx val="4574"/>
            <c:bubble3D val="0"/>
            <c:spPr>
              <a:solidFill>
                <a:schemeClr val="accent3">
                  <a:lumMod val="70000"/>
                  <a:lumOff val="30000"/>
                </a:schemeClr>
              </a:solidFill>
              <a:ln w="6350">
                <a:noFill/>
              </a:ln>
              <a:effectLst/>
            </c:spPr>
            <c:extLst>
              <c:ext xmlns:c16="http://schemas.microsoft.com/office/drawing/2014/chart" uri="{C3380CC4-5D6E-409C-BE32-E72D297353CC}">
                <c16:uniqueId val="{000023BD-0635-4DDC-93D6-3B744CECD2B8}"/>
              </c:ext>
            </c:extLst>
          </c:dPt>
          <c:dPt>
            <c:idx val="4575"/>
            <c:bubble3D val="0"/>
            <c:spPr>
              <a:solidFill>
                <a:schemeClr val="accent4">
                  <a:lumMod val="70000"/>
                  <a:lumOff val="30000"/>
                </a:schemeClr>
              </a:solidFill>
              <a:ln w="6350">
                <a:noFill/>
              </a:ln>
              <a:effectLst/>
            </c:spPr>
            <c:extLst>
              <c:ext xmlns:c16="http://schemas.microsoft.com/office/drawing/2014/chart" uri="{C3380CC4-5D6E-409C-BE32-E72D297353CC}">
                <c16:uniqueId val="{000023BF-0635-4DDC-93D6-3B744CECD2B8}"/>
              </c:ext>
            </c:extLst>
          </c:dPt>
          <c:dPt>
            <c:idx val="4576"/>
            <c:bubble3D val="0"/>
            <c:spPr>
              <a:solidFill>
                <a:schemeClr val="accent5">
                  <a:lumMod val="70000"/>
                  <a:lumOff val="30000"/>
                </a:schemeClr>
              </a:solidFill>
              <a:ln w="6350">
                <a:noFill/>
              </a:ln>
              <a:effectLst/>
            </c:spPr>
            <c:extLst>
              <c:ext xmlns:c16="http://schemas.microsoft.com/office/drawing/2014/chart" uri="{C3380CC4-5D6E-409C-BE32-E72D297353CC}">
                <c16:uniqueId val="{000023C1-0635-4DDC-93D6-3B744CECD2B8}"/>
              </c:ext>
            </c:extLst>
          </c:dPt>
          <c:dPt>
            <c:idx val="4577"/>
            <c:bubble3D val="0"/>
            <c:spPr>
              <a:solidFill>
                <a:schemeClr val="accent6">
                  <a:lumMod val="70000"/>
                  <a:lumOff val="30000"/>
                </a:schemeClr>
              </a:solidFill>
              <a:ln w="6350">
                <a:noFill/>
              </a:ln>
              <a:effectLst/>
            </c:spPr>
            <c:extLst>
              <c:ext xmlns:c16="http://schemas.microsoft.com/office/drawing/2014/chart" uri="{C3380CC4-5D6E-409C-BE32-E72D297353CC}">
                <c16:uniqueId val="{000023C3-0635-4DDC-93D6-3B744CECD2B8}"/>
              </c:ext>
            </c:extLst>
          </c:dPt>
          <c:dPt>
            <c:idx val="4578"/>
            <c:bubble3D val="0"/>
            <c:spPr>
              <a:solidFill>
                <a:schemeClr val="accent1">
                  <a:lumMod val="70000"/>
                </a:schemeClr>
              </a:solidFill>
              <a:ln w="6350">
                <a:noFill/>
              </a:ln>
              <a:effectLst/>
            </c:spPr>
            <c:extLst>
              <c:ext xmlns:c16="http://schemas.microsoft.com/office/drawing/2014/chart" uri="{C3380CC4-5D6E-409C-BE32-E72D297353CC}">
                <c16:uniqueId val="{000023C5-0635-4DDC-93D6-3B744CECD2B8}"/>
              </c:ext>
            </c:extLst>
          </c:dPt>
          <c:dPt>
            <c:idx val="4579"/>
            <c:bubble3D val="0"/>
            <c:spPr>
              <a:solidFill>
                <a:schemeClr val="accent2">
                  <a:lumMod val="70000"/>
                </a:schemeClr>
              </a:solidFill>
              <a:ln w="6350">
                <a:noFill/>
              </a:ln>
              <a:effectLst/>
            </c:spPr>
            <c:extLst>
              <c:ext xmlns:c16="http://schemas.microsoft.com/office/drawing/2014/chart" uri="{C3380CC4-5D6E-409C-BE32-E72D297353CC}">
                <c16:uniqueId val="{000023C7-0635-4DDC-93D6-3B744CECD2B8}"/>
              </c:ext>
            </c:extLst>
          </c:dPt>
          <c:dPt>
            <c:idx val="4580"/>
            <c:bubble3D val="0"/>
            <c:spPr>
              <a:solidFill>
                <a:schemeClr val="accent3">
                  <a:lumMod val="70000"/>
                </a:schemeClr>
              </a:solidFill>
              <a:ln w="6350">
                <a:noFill/>
              </a:ln>
              <a:effectLst/>
            </c:spPr>
            <c:extLst>
              <c:ext xmlns:c16="http://schemas.microsoft.com/office/drawing/2014/chart" uri="{C3380CC4-5D6E-409C-BE32-E72D297353CC}">
                <c16:uniqueId val="{000023C9-0635-4DDC-93D6-3B744CECD2B8}"/>
              </c:ext>
            </c:extLst>
          </c:dPt>
          <c:dPt>
            <c:idx val="4581"/>
            <c:bubble3D val="0"/>
            <c:spPr>
              <a:solidFill>
                <a:schemeClr val="accent4">
                  <a:lumMod val="70000"/>
                </a:schemeClr>
              </a:solidFill>
              <a:ln w="6350">
                <a:noFill/>
              </a:ln>
              <a:effectLst/>
            </c:spPr>
            <c:extLst>
              <c:ext xmlns:c16="http://schemas.microsoft.com/office/drawing/2014/chart" uri="{C3380CC4-5D6E-409C-BE32-E72D297353CC}">
                <c16:uniqueId val="{000023CB-0635-4DDC-93D6-3B744CECD2B8}"/>
              </c:ext>
            </c:extLst>
          </c:dPt>
          <c:dPt>
            <c:idx val="4582"/>
            <c:bubble3D val="0"/>
            <c:spPr>
              <a:solidFill>
                <a:schemeClr val="accent5">
                  <a:lumMod val="70000"/>
                </a:schemeClr>
              </a:solidFill>
              <a:ln w="6350">
                <a:noFill/>
              </a:ln>
              <a:effectLst/>
            </c:spPr>
            <c:extLst>
              <c:ext xmlns:c16="http://schemas.microsoft.com/office/drawing/2014/chart" uri="{C3380CC4-5D6E-409C-BE32-E72D297353CC}">
                <c16:uniqueId val="{000023CD-0635-4DDC-93D6-3B744CECD2B8}"/>
              </c:ext>
            </c:extLst>
          </c:dPt>
          <c:dPt>
            <c:idx val="4583"/>
            <c:bubble3D val="0"/>
            <c:spPr>
              <a:solidFill>
                <a:schemeClr val="accent6">
                  <a:lumMod val="70000"/>
                </a:schemeClr>
              </a:solidFill>
              <a:ln w="6350">
                <a:noFill/>
              </a:ln>
              <a:effectLst/>
            </c:spPr>
            <c:extLst>
              <c:ext xmlns:c16="http://schemas.microsoft.com/office/drawing/2014/chart" uri="{C3380CC4-5D6E-409C-BE32-E72D297353CC}">
                <c16:uniqueId val="{000023CF-0635-4DDC-93D6-3B744CECD2B8}"/>
              </c:ext>
            </c:extLst>
          </c:dPt>
          <c:dPt>
            <c:idx val="4584"/>
            <c:bubble3D val="0"/>
            <c:spPr>
              <a:solidFill>
                <a:schemeClr val="accent1">
                  <a:lumMod val="50000"/>
                  <a:lumOff val="50000"/>
                </a:schemeClr>
              </a:solidFill>
              <a:ln w="6350">
                <a:noFill/>
              </a:ln>
              <a:effectLst/>
            </c:spPr>
            <c:extLst>
              <c:ext xmlns:c16="http://schemas.microsoft.com/office/drawing/2014/chart" uri="{C3380CC4-5D6E-409C-BE32-E72D297353CC}">
                <c16:uniqueId val="{000023D1-0635-4DDC-93D6-3B744CECD2B8}"/>
              </c:ext>
            </c:extLst>
          </c:dPt>
          <c:dPt>
            <c:idx val="4585"/>
            <c:bubble3D val="0"/>
            <c:spPr>
              <a:solidFill>
                <a:schemeClr val="accent2">
                  <a:lumMod val="50000"/>
                  <a:lumOff val="50000"/>
                </a:schemeClr>
              </a:solidFill>
              <a:ln w="6350">
                <a:noFill/>
              </a:ln>
              <a:effectLst/>
            </c:spPr>
            <c:extLst>
              <c:ext xmlns:c16="http://schemas.microsoft.com/office/drawing/2014/chart" uri="{C3380CC4-5D6E-409C-BE32-E72D297353CC}">
                <c16:uniqueId val="{000023D3-0635-4DDC-93D6-3B744CECD2B8}"/>
              </c:ext>
            </c:extLst>
          </c:dPt>
          <c:dPt>
            <c:idx val="4586"/>
            <c:bubble3D val="0"/>
            <c:spPr>
              <a:solidFill>
                <a:schemeClr val="accent3">
                  <a:lumMod val="50000"/>
                  <a:lumOff val="50000"/>
                </a:schemeClr>
              </a:solidFill>
              <a:ln w="6350">
                <a:noFill/>
              </a:ln>
              <a:effectLst/>
            </c:spPr>
            <c:extLst>
              <c:ext xmlns:c16="http://schemas.microsoft.com/office/drawing/2014/chart" uri="{C3380CC4-5D6E-409C-BE32-E72D297353CC}">
                <c16:uniqueId val="{000023D5-0635-4DDC-93D6-3B744CECD2B8}"/>
              </c:ext>
            </c:extLst>
          </c:dPt>
          <c:dPt>
            <c:idx val="4587"/>
            <c:bubble3D val="0"/>
            <c:spPr>
              <a:solidFill>
                <a:schemeClr val="accent4">
                  <a:lumMod val="50000"/>
                  <a:lumOff val="50000"/>
                </a:schemeClr>
              </a:solidFill>
              <a:ln w="6350">
                <a:noFill/>
              </a:ln>
              <a:effectLst/>
            </c:spPr>
            <c:extLst>
              <c:ext xmlns:c16="http://schemas.microsoft.com/office/drawing/2014/chart" uri="{C3380CC4-5D6E-409C-BE32-E72D297353CC}">
                <c16:uniqueId val="{000023D7-0635-4DDC-93D6-3B744CECD2B8}"/>
              </c:ext>
            </c:extLst>
          </c:dPt>
          <c:dPt>
            <c:idx val="4588"/>
            <c:bubble3D val="0"/>
            <c:spPr>
              <a:solidFill>
                <a:schemeClr val="accent5">
                  <a:lumMod val="50000"/>
                  <a:lumOff val="50000"/>
                </a:schemeClr>
              </a:solidFill>
              <a:ln w="6350">
                <a:noFill/>
              </a:ln>
              <a:effectLst/>
            </c:spPr>
            <c:extLst>
              <c:ext xmlns:c16="http://schemas.microsoft.com/office/drawing/2014/chart" uri="{C3380CC4-5D6E-409C-BE32-E72D297353CC}">
                <c16:uniqueId val="{000023D9-0635-4DDC-93D6-3B744CECD2B8}"/>
              </c:ext>
            </c:extLst>
          </c:dPt>
          <c:dPt>
            <c:idx val="4589"/>
            <c:bubble3D val="0"/>
            <c:spPr>
              <a:solidFill>
                <a:schemeClr val="accent6">
                  <a:lumMod val="50000"/>
                  <a:lumOff val="50000"/>
                </a:schemeClr>
              </a:solidFill>
              <a:ln w="6350">
                <a:noFill/>
              </a:ln>
              <a:effectLst/>
            </c:spPr>
            <c:extLst>
              <c:ext xmlns:c16="http://schemas.microsoft.com/office/drawing/2014/chart" uri="{C3380CC4-5D6E-409C-BE32-E72D297353CC}">
                <c16:uniqueId val="{000023DB-0635-4DDC-93D6-3B744CECD2B8}"/>
              </c:ext>
            </c:extLst>
          </c:dPt>
          <c:dPt>
            <c:idx val="4590"/>
            <c:bubble3D val="0"/>
            <c:spPr>
              <a:solidFill>
                <a:schemeClr val="accent1"/>
              </a:solidFill>
              <a:ln w="6350">
                <a:noFill/>
              </a:ln>
              <a:effectLst/>
            </c:spPr>
            <c:extLst>
              <c:ext xmlns:c16="http://schemas.microsoft.com/office/drawing/2014/chart" uri="{C3380CC4-5D6E-409C-BE32-E72D297353CC}">
                <c16:uniqueId val="{000023DD-0635-4DDC-93D6-3B744CECD2B8}"/>
              </c:ext>
            </c:extLst>
          </c:dPt>
          <c:dPt>
            <c:idx val="4591"/>
            <c:bubble3D val="0"/>
            <c:spPr>
              <a:solidFill>
                <a:schemeClr val="accent2"/>
              </a:solidFill>
              <a:ln w="6350">
                <a:noFill/>
              </a:ln>
              <a:effectLst/>
            </c:spPr>
            <c:extLst>
              <c:ext xmlns:c16="http://schemas.microsoft.com/office/drawing/2014/chart" uri="{C3380CC4-5D6E-409C-BE32-E72D297353CC}">
                <c16:uniqueId val="{000023DF-0635-4DDC-93D6-3B744CECD2B8}"/>
              </c:ext>
            </c:extLst>
          </c:dPt>
          <c:dPt>
            <c:idx val="4592"/>
            <c:bubble3D val="0"/>
            <c:spPr>
              <a:solidFill>
                <a:schemeClr val="accent3"/>
              </a:solidFill>
              <a:ln w="6350">
                <a:noFill/>
              </a:ln>
              <a:effectLst/>
            </c:spPr>
            <c:extLst>
              <c:ext xmlns:c16="http://schemas.microsoft.com/office/drawing/2014/chart" uri="{C3380CC4-5D6E-409C-BE32-E72D297353CC}">
                <c16:uniqueId val="{000023E1-0635-4DDC-93D6-3B744CECD2B8}"/>
              </c:ext>
            </c:extLst>
          </c:dPt>
          <c:dPt>
            <c:idx val="4593"/>
            <c:bubble3D val="0"/>
            <c:spPr>
              <a:solidFill>
                <a:schemeClr val="accent4"/>
              </a:solidFill>
              <a:ln w="6350">
                <a:noFill/>
              </a:ln>
              <a:effectLst/>
            </c:spPr>
            <c:extLst>
              <c:ext xmlns:c16="http://schemas.microsoft.com/office/drawing/2014/chart" uri="{C3380CC4-5D6E-409C-BE32-E72D297353CC}">
                <c16:uniqueId val="{000023E3-0635-4DDC-93D6-3B744CECD2B8}"/>
              </c:ext>
            </c:extLst>
          </c:dPt>
          <c:dPt>
            <c:idx val="4594"/>
            <c:bubble3D val="0"/>
            <c:spPr>
              <a:solidFill>
                <a:schemeClr val="accent5"/>
              </a:solidFill>
              <a:ln w="6350">
                <a:noFill/>
              </a:ln>
              <a:effectLst/>
            </c:spPr>
            <c:extLst>
              <c:ext xmlns:c16="http://schemas.microsoft.com/office/drawing/2014/chart" uri="{C3380CC4-5D6E-409C-BE32-E72D297353CC}">
                <c16:uniqueId val="{000023E5-0635-4DDC-93D6-3B744CECD2B8}"/>
              </c:ext>
            </c:extLst>
          </c:dPt>
          <c:dPt>
            <c:idx val="4595"/>
            <c:bubble3D val="0"/>
            <c:spPr>
              <a:solidFill>
                <a:schemeClr val="accent6"/>
              </a:solidFill>
              <a:ln w="6350">
                <a:noFill/>
              </a:ln>
              <a:effectLst/>
            </c:spPr>
            <c:extLst>
              <c:ext xmlns:c16="http://schemas.microsoft.com/office/drawing/2014/chart" uri="{C3380CC4-5D6E-409C-BE32-E72D297353CC}">
                <c16:uniqueId val="{000023E7-0635-4DDC-93D6-3B744CECD2B8}"/>
              </c:ext>
            </c:extLst>
          </c:dPt>
          <c:dPt>
            <c:idx val="4596"/>
            <c:bubble3D val="0"/>
            <c:spPr>
              <a:solidFill>
                <a:schemeClr val="accent1">
                  <a:lumMod val="60000"/>
                </a:schemeClr>
              </a:solidFill>
              <a:ln w="6350">
                <a:noFill/>
              </a:ln>
              <a:effectLst/>
            </c:spPr>
            <c:extLst>
              <c:ext xmlns:c16="http://schemas.microsoft.com/office/drawing/2014/chart" uri="{C3380CC4-5D6E-409C-BE32-E72D297353CC}">
                <c16:uniqueId val="{000023E9-0635-4DDC-93D6-3B744CECD2B8}"/>
              </c:ext>
            </c:extLst>
          </c:dPt>
          <c:dPt>
            <c:idx val="4597"/>
            <c:bubble3D val="0"/>
            <c:spPr>
              <a:solidFill>
                <a:schemeClr val="accent2">
                  <a:lumMod val="60000"/>
                </a:schemeClr>
              </a:solidFill>
              <a:ln w="6350">
                <a:noFill/>
              </a:ln>
              <a:effectLst/>
            </c:spPr>
            <c:extLst>
              <c:ext xmlns:c16="http://schemas.microsoft.com/office/drawing/2014/chart" uri="{C3380CC4-5D6E-409C-BE32-E72D297353CC}">
                <c16:uniqueId val="{000023EB-0635-4DDC-93D6-3B744CECD2B8}"/>
              </c:ext>
            </c:extLst>
          </c:dPt>
          <c:dPt>
            <c:idx val="4598"/>
            <c:bubble3D val="0"/>
            <c:spPr>
              <a:solidFill>
                <a:schemeClr val="accent3">
                  <a:lumMod val="60000"/>
                </a:schemeClr>
              </a:solidFill>
              <a:ln w="6350">
                <a:noFill/>
              </a:ln>
              <a:effectLst/>
            </c:spPr>
            <c:extLst>
              <c:ext xmlns:c16="http://schemas.microsoft.com/office/drawing/2014/chart" uri="{C3380CC4-5D6E-409C-BE32-E72D297353CC}">
                <c16:uniqueId val="{000023ED-0635-4DDC-93D6-3B744CECD2B8}"/>
              </c:ext>
            </c:extLst>
          </c:dPt>
          <c:dPt>
            <c:idx val="4599"/>
            <c:bubble3D val="0"/>
            <c:spPr>
              <a:solidFill>
                <a:schemeClr val="accent4">
                  <a:lumMod val="60000"/>
                </a:schemeClr>
              </a:solidFill>
              <a:ln w="6350">
                <a:noFill/>
              </a:ln>
              <a:effectLst/>
            </c:spPr>
            <c:extLst>
              <c:ext xmlns:c16="http://schemas.microsoft.com/office/drawing/2014/chart" uri="{C3380CC4-5D6E-409C-BE32-E72D297353CC}">
                <c16:uniqueId val="{000023EF-0635-4DDC-93D6-3B744CECD2B8}"/>
              </c:ext>
            </c:extLst>
          </c:dPt>
          <c:dPt>
            <c:idx val="4600"/>
            <c:bubble3D val="0"/>
            <c:spPr>
              <a:solidFill>
                <a:schemeClr val="accent5">
                  <a:lumMod val="60000"/>
                </a:schemeClr>
              </a:solidFill>
              <a:ln w="6350">
                <a:noFill/>
              </a:ln>
              <a:effectLst/>
            </c:spPr>
            <c:extLst>
              <c:ext xmlns:c16="http://schemas.microsoft.com/office/drawing/2014/chart" uri="{C3380CC4-5D6E-409C-BE32-E72D297353CC}">
                <c16:uniqueId val="{000023F1-0635-4DDC-93D6-3B744CECD2B8}"/>
              </c:ext>
            </c:extLst>
          </c:dPt>
          <c:dPt>
            <c:idx val="4601"/>
            <c:bubble3D val="0"/>
            <c:spPr>
              <a:solidFill>
                <a:schemeClr val="accent6">
                  <a:lumMod val="60000"/>
                </a:schemeClr>
              </a:solidFill>
              <a:ln w="6350">
                <a:noFill/>
              </a:ln>
              <a:effectLst/>
            </c:spPr>
            <c:extLst>
              <c:ext xmlns:c16="http://schemas.microsoft.com/office/drawing/2014/chart" uri="{C3380CC4-5D6E-409C-BE32-E72D297353CC}">
                <c16:uniqueId val="{000023F3-0635-4DDC-93D6-3B744CECD2B8}"/>
              </c:ext>
            </c:extLst>
          </c:dPt>
          <c:dPt>
            <c:idx val="4602"/>
            <c:bubble3D val="0"/>
            <c:spPr>
              <a:solidFill>
                <a:schemeClr val="accent1">
                  <a:lumMod val="80000"/>
                  <a:lumOff val="20000"/>
                </a:schemeClr>
              </a:solidFill>
              <a:ln w="6350">
                <a:noFill/>
              </a:ln>
              <a:effectLst/>
            </c:spPr>
            <c:extLst>
              <c:ext xmlns:c16="http://schemas.microsoft.com/office/drawing/2014/chart" uri="{C3380CC4-5D6E-409C-BE32-E72D297353CC}">
                <c16:uniqueId val="{000023F5-0635-4DDC-93D6-3B744CECD2B8}"/>
              </c:ext>
            </c:extLst>
          </c:dPt>
          <c:dPt>
            <c:idx val="4603"/>
            <c:bubble3D val="0"/>
            <c:spPr>
              <a:solidFill>
                <a:schemeClr val="accent2">
                  <a:lumMod val="80000"/>
                  <a:lumOff val="20000"/>
                </a:schemeClr>
              </a:solidFill>
              <a:ln w="6350">
                <a:noFill/>
              </a:ln>
              <a:effectLst/>
            </c:spPr>
            <c:extLst>
              <c:ext xmlns:c16="http://schemas.microsoft.com/office/drawing/2014/chart" uri="{C3380CC4-5D6E-409C-BE32-E72D297353CC}">
                <c16:uniqueId val="{000023F7-0635-4DDC-93D6-3B744CECD2B8}"/>
              </c:ext>
            </c:extLst>
          </c:dPt>
          <c:dPt>
            <c:idx val="4604"/>
            <c:bubble3D val="0"/>
            <c:spPr>
              <a:solidFill>
                <a:schemeClr val="accent3">
                  <a:lumMod val="80000"/>
                  <a:lumOff val="20000"/>
                </a:schemeClr>
              </a:solidFill>
              <a:ln w="6350">
                <a:noFill/>
              </a:ln>
              <a:effectLst/>
            </c:spPr>
            <c:extLst>
              <c:ext xmlns:c16="http://schemas.microsoft.com/office/drawing/2014/chart" uri="{C3380CC4-5D6E-409C-BE32-E72D297353CC}">
                <c16:uniqueId val="{000023F9-0635-4DDC-93D6-3B744CECD2B8}"/>
              </c:ext>
            </c:extLst>
          </c:dPt>
          <c:dPt>
            <c:idx val="4605"/>
            <c:bubble3D val="0"/>
            <c:spPr>
              <a:solidFill>
                <a:schemeClr val="accent4">
                  <a:lumMod val="80000"/>
                  <a:lumOff val="20000"/>
                </a:schemeClr>
              </a:solidFill>
              <a:ln w="6350">
                <a:noFill/>
              </a:ln>
              <a:effectLst/>
            </c:spPr>
            <c:extLst>
              <c:ext xmlns:c16="http://schemas.microsoft.com/office/drawing/2014/chart" uri="{C3380CC4-5D6E-409C-BE32-E72D297353CC}">
                <c16:uniqueId val="{000023FB-0635-4DDC-93D6-3B744CECD2B8}"/>
              </c:ext>
            </c:extLst>
          </c:dPt>
          <c:dPt>
            <c:idx val="4606"/>
            <c:bubble3D val="0"/>
            <c:spPr>
              <a:solidFill>
                <a:schemeClr val="accent5">
                  <a:lumMod val="80000"/>
                  <a:lumOff val="20000"/>
                </a:schemeClr>
              </a:solidFill>
              <a:ln w="6350">
                <a:noFill/>
              </a:ln>
              <a:effectLst/>
            </c:spPr>
            <c:extLst>
              <c:ext xmlns:c16="http://schemas.microsoft.com/office/drawing/2014/chart" uri="{C3380CC4-5D6E-409C-BE32-E72D297353CC}">
                <c16:uniqueId val="{000023FD-0635-4DDC-93D6-3B744CECD2B8}"/>
              </c:ext>
            </c:extLst>
          </c:dPt>
          <c:dPt>
            <c:idx val="4607"/>
            <c:bubble3D val="0"/>
            <c:spPr>
              <a:solidFill>
                <a:schemeClr val="accent6">
                  <a:lumMod val="80000"/>
                  <a:lumOff val="20000"/>
                </a:schemeClr>
              </a:solidFill>
              <a:ln w="6350">
                <a:noFill/>
              </a:ln>
              <a:effectLst/>
            </c:spPr>
            <c:extLst>
              <c:ext xmlns:c16="http://schemas.microsoft.com/office/drawing/2014/chart" uri="{C3380CC4-5D6E-409C-BE32-E72D297353CC}">
                <c16:uniqueId val="{000023FF-0635-4DDC-93D6-3B744CECD2B8}"/>
              </c:ext>
            </c:extLst>
          </c:dPt>
          <c:dPt>
            <c:idx val="4608"/>
            <c:bubble3D val="0"/>
            <c:spPr>
              <a:solidFill>
                <a:schemeClr val="accent1">
                  <a:lumMod val="80000"/>
                </a:schemeClr>
              </a:solidFill>
              <a:ln w="6350">
                <a:noFill/>
              </a:ln>
              <a:effectLst/>
            </c:spPr>
            <c:extLst>
              <c:ext xmlns:c16="http://schemas.microsoft.com/office/drawing/2014/chart" uri="{C3380CC4-5D6E-409C-BE32-E72D297353CC}">
                <c16:uniqueId val="{00002401-0635-4DDC-93D6-3B744CECD2B8}"/>
              </c:ext>
            </c:extLst>
          </c:dPt>
          <c:dPt>
            <c:idx val="4609"/>
            <c:bubble3D val="0"/>
            <c:spPr>
              <a:solidFill>
                <a:schemeClr val="accent2">
                  <a:lumMod val="80000"/>
                </a:schemeClr>
              </a:solidFill>
              <a:ln w="6350">
                <a:noFill/>
              </a:ln>
              <a:effectLst/>
            </c:spPr>
            <c:extLst>
              <c:ext xmlns:c16="http://schemas.microsoft.com/office/drawing/2014/chart" uri="{C3380CC4-5D6E-409C-BE32-E72D297353CC}">
                <c16:uniqueId val="{00002403-0635-4DDC-93D6-3B744CECD2B8}"/>
              </c:ext>
            </c:extLst>
          </c:dPt>
          <c:dPt>
            <c:idx val="4610"/>
            <c:bubble3D val="0"/>
            <c:spPr>
              <a:solidFill>
                <a:schemeClr val="accent3">
                  <a:lumMod val="80000"/>
                </a:schemeClr>
              </a:solidFill>
              <a:ln w="6350">
                <a:noFill/>
              </a:ln>
              <a:effectLst/>
            </c:spPr>
            <c:extLst>
              <c:ext xmlns:c16="http://schemas.microsoft.com/office/drawing/2014/chart" uri="{C3380CC4-5D6E-409C-BE32-E72D297353CC}">
                <c16:uniqueId val="{00002405-0635-4DDC-93D6-3B744CECD2B8}"/>
              </c:ext>
            </c:extLst>
          </c:dPt>
          <c:dPt>
            <c:idx val="4611"/>
            <c:bubble3D val="0"/>
            <c:spPr>
              <a:solidFill>
                <a:schemeClr val="accent4">
                  <a:lumMod val="80000"/>
                </a:schemeClr>
              </a:solidFill>
              <a:ln w="6350">
                <a:noFill/>
              </a:ln>
              <a:effectLst/>
            </c:spPr>
            <c:extLst>
              <c:ext xmlns:c16="http://schemas.microsoft.com/office/drawing/2014/chart" uri="{C3380CC4-5D6E-409C-BE32-E72D297353CC}">
                <c16:uniqueId val="{00002407-0635-4DDC-93D6-3B744CECD2B8}"/>
              </c:ext>
            </c:extLst>
          </c:dPt>
          <c:dPt>
            <c:idx val="4612"/>
            <c:bubble3D val="0"/>
            <c:spPr>
              <a:solidFill>
                <a:schemeClr val="accent5">
                  <a:lumMod val="80000"/>
                </a:schemeClr>
              </a:solidFill>
              <a:ln w="6350">
                <a:noFill/>
              </a:ln>
              <a:effectLst/>
            </c:spPr>
            <c:extLst>
              <c:ext xmlns:c16="http://schemas.microsoft.com/office/drawing/2014/chart" uri="{C3380CC4-5D6E-409C-BE32-E72D297353CC}">
                <c16:uniqueId val="{00002409-0635-4DDC-93D6-3B744CECD2B8}"/>
              </c:ext>
            </c:extLst>
          </c:dPt>
          <c:dPt>
            <c:idx val="4613"/>
            <c:bubble3D val="0"/>
            <c:spPr>
              <a:solidFill>
                <a:schemeClr val="accent6">
                  <a:lumMod val="80000"/>
                </a:schemeClr>
              </a:solidFill>
              <a:ln w="6350">
                <a:noFill/>
              </a:ln>
              <a:effectLst/>
            </c:spPr>
            <c:extLst>
              <c:ext xmlns:c16="http://schemas.microsoft.com/office/drawing/2014/chart" uri="{C3380CC4-5D6E-409C-BE32-E72D297353CC}">
                <c16:uniqueId val="{0000240B-0635-4DDC-93D6-3B744CECD2B8}"/>
              </c:ext>
            </c:extLst>
          </c:dPt>
          <c:dPt>
            <c:idx val="4614"/>
            <c:bubble3D val="0"/>
            <c:spPr>
              <a:solidFill>
                <a:schemeClr val="accent1">
                  <a:lumMod val="60000"/>
                  <a:lumOff val="40000"/>
                </a:schemeClr>
              </a:solidFill>
              <a:ln w="6350">
                <a:noFill/>
              </a:ln>
              <a:effectLst/>
            </c:spPr>
            <c:extLst>
              <c:ext xmlns:c16="http://schemas.microsoft.com/office/drawing/2014/chart" uri="{C3380CC4-5D6E-409C-BE32-E72D297353CC}">
                <c16:uniqueId val="{0000240D-0635-4DDC-93D6-3B744CECD2B8}"/>
              </c:ext>
            </c:extLst>
          </c:dPt>
          <c:dPt>
            <c:idx val="4615"/>
            <c:bubble3D val="0"/>
            <c:spPr>
              <a:solidFill>
                <a:schemeClr val="accent2">
                  <a:lumMod val="60000"/>
                  <a:lumOff val="40000"/>
                </a:schemeClr>
              </a:solidFill>
              <a:ln w="6350">
                <a:noFill/>
              </a:ln>
              <a:effectLst/>
            </c:spPr>
            <c:extLst>
              <c:ext xmlns:c16="http://schemas.microsoft.com/office/drawing/2014/chart" uri="{C3380CC4-5D6E-409C-BE32-E72D297353CC}">
                <c16:uniqueId val="{0000240F-0635-4DDC-93D6-3B744CECD2B8}"/>
              </c:ext>
            </c:extLst>
          </c:dPt>
          <c:dPt>
            <c:idx val="4616"/>
            <c:bubble3D val="0"/>
            <c:spPr>
              <a:solidFill>
                <a:schemeClr val="accent3">
                  <a:lumMod val="60000"/>
                  <a:lumOff val="40000"/>
                </a:schemeClr>
              </a:solidFill>
              <a:ln w="6350">
                <a:noFill/>
              </a:ln>
              <a:effectLst/>
            </c:spPr>
            <c:extLst>
              <c:ext xmlns:c16="http://schemas.microsoft.com/office/drawing/2014/chart" uri="{C3380CC4-5D6E-409C-BE32-E72D297353CC}">
                <c16:uniqueId val="{00002411-0635-4DDC-93D6-3B744CECD2B8}"/>
              </c:ext>
            </c:extLst>
          </c:dPt>
          <c:dPt>
            <c:idx val="4617"/>
            <c:bubble3D val="0"/>
            <c:spPr>
              <a:solidFill>
                <a:schemeClr val="accent4">
                  <a:lumMod val="60000"/>
                  <a:lumOff val="40000"/>
                </a:schemeClr>
              </a:solidFill>
              <a:ln w="6350">
                <a:noFill/>
              </a:ln>
              <a:effectLst/>
            </c:spPr>
            <c:extLst>
              <c:ext xmlns:c16="http://schemas.microsoft.com/office/drawing/2014/chart" uri="{C3380CC4-5D6E-409C-BE32-E72D297353CC}">
                <c16:uniqueId val="{00002413-0635-4DDC-93D6-3B744CECD2B8}"/>
              </c:ext>
            </c:extLst>
          </c:dPt>
          <c:dPt>
            <c:idx val="4618"/>
            <c:bubble3D val="0"/>
            <c:spPr>
              <a:solidFill>
                <a:schemeClr val="accent5">
                  <a:lumMod val="60000"/>
                  <a:lumOff val="40000"/>
                </a:schemeClr>
              </a:solidFill>
              <a:ln w="6350">
                <a:noFill/>
              </a:ln>
              <a:effectLst/>
            </c:spPr>
            <c:extLst>
              <c:ext xmlns:c16="http://schemas.microsoft.com/office/drawing/2014/chart" uri="{C3380CC4-5D6E-409C-BE32-E72D297353CC}">
                <c16:uniqueId val="{00002415-0635-4DDC-93D6-3B744CECD2B8}"/>
              </c:ext>
            </c:extLst>
          </c:dPt>
          <c:dPt>
            <c:idx val="4619"/>
            <c:bubble3D val="0"/>
            <c:spPr>
              <a:solidFill>
                <a:schemeClr val="accent6">
                  <a:lumMod val="60000"/>
                  <a:lumOff val="40000"/>
                </a:schemeClr>
              </a:solidFill>
              <a:ln w="6350">
                <a:noFill/>
              </a:ln>
              <a:effectLst/>
            </c:spPr>
            <c:extLst>
              <c:ext xmlns:c16="http://schemas.microsoft.com/office/drawing/2014/chart" uri="{C3380CC4-5D6E-409C-BE32-E72D297353CC}">
                <c16:uniqueId val="{00002417-0635-4DDC-93D6-3B744CECD2B8}"/>
              </c:ext>
            </c:extLst>
          </c:dPt>
          <c:dPt>
            <c:idx val="4620"/>
            <c:bubble3D val="0"/>
            <c:spPr>
              <a:solidFill>
                <a:schemeClr val="accent1">
                  <a:lumMod val="50000"/>
                </a:schemeClr>
              </a:solidFill>
              <a:ln w="6350">
                <a:noFill/>
              </a:ln>
              <a:effectLst/>
            </c:spPr>
            <c:extLst>
              <c:ext xmlns:c16="http://schemas.microsoft.com/office/drawing/2014/chart" uri="{C3380CC4-5D6E-409C-BE32-E72D297353CC}">
                <c16:uniqueId val="{00002419-0635-4DDC-93D6-3B744CECD2B8}"/>
              </c:ext>
            </c:extLst>
          </c:dPt>
          <c:dPt>
            <c:idx val="4621"/>
            <c:bubble3D val="0"/>
            <c:spPr>
              <a:solidFill>
                <a:schemeClr val="accent2">
                  <a:lumMod val="50000"/>
                </a:schemeClr>
              </a:solidFill>
              <a:ln w="6350">
                <a:noFill/>
              </a:ln>
              <a:effectLst/>
            </c:spPr>
            <c:extLst>
              <c:ext xmlns:c16="http://schemas.microsoft.com/office/drawing/2014/chart" uri="{C3380CC4-5D6E-409C-BE32-E72D297353CC}">
                <c16:uniqueId val="{0000241B-0635-4DDC-93D6-3B744CECD2B8}"/>
              </c:ext>
            </c:extLst>
          </c:dPt>
          <c:dPt>
            <c:idx val="4622"/>
            <c:bubble3D val="0"/>
            <c:spPr>
              <a:solidFill>
                <a:schemeClr val="accent3">
                  <a:lumMod val="50000"/>
                </a:schemeClr>
              </a:solidFill>
              <a:ln w="6350">
                <a:noFill/>
              </a:ln>
              <a:effectLst/>
            </c:spPr>
            <c:extLst>
              <c:ext xmlns:c16="http://schemas.microsoft.com/office/drawing/2014/chart" uri="{C3380CC4-5D6E-409C-BE32-E72D297353CC}">
                <c16:uniqueId val="{0000241D-0635-4DDC-93D6-3B744CECD2B8}"/>
              </c:ext>
            </c:extLst>
          </c:dPt>
          <c:dPt>
            <c:idx val="4623"/>
            <c:bubble3D val="0"/>
            <c:spPr>
              <a:solidFill>
                <a:schemeClr val="accent4">
                  <a:lumMod val="50000"/>
                </a:schemeClr>
              </a:solidFill>
              <a:ln w="6350">
                <a:noFill/>
              </a:ln>
              <a:effectLst/>
            </c:spPr>
            <c:extLst>
              <c:ext xmlns:c16="http://schemas.microsoft.com/office/drawing/2014/chart" uri="{C3380CC4-5D6E-409C-BE32-E72D297353CC}">
                <c16:uniqueId val="{0000241F-0635-4DDC-93D6-3B744CECD2B8}"/>
              </c:ext>
            </c:extLst>
          </c:dPt>
          <c:dPt>
            <c:idx val="4624"/>
            <c:bubble3D val="0"/>
            <c:spPr>
              <a:solidFill>
                <a:schemeClr val="accent5">
                  <a:lumMod val="50000"/>
                </a:schemeClr>
              </a:solidFill>
              <a:ln w="6350">
                <a:noFill/>
              </a:ln>
              <a:effectLst/>
            </c:spPr>
            <c:extLst>
              <c:ext xmlns:c16="http://schemas.microsoft.com/office/drawing/2014/chart" uri="{C3380CC4-5D6E-409C-BE32-E72D297353CC}">
                <c16:uniqueId val="{00002421-0635-4DDC-93D6-3B744CECD2B8}"/>
              </c:ext>
            </c:extLst>
          </c:dPt>
          <c:dPt>
            <c:idx val="4625"/>
            <c:bubble3D val="0"/>
            <c:spPr>
              <a:solidFill>
                <a:schemeClr val="accent6">
                  <a:lumMod val="50000"/>
                </a:schemeClr>
              </a:solidFill>
              <a:ln w="6350">
                <a:noFill/>
              </a:ln>
              <a:effectLst/>
            </c:spPr>
            <c:extLst>
              <c:ext xmlns:c16="http://schemas.microsoft.com/office/drawing/2014/chart" uri="{C3380CC4-5D6E-409C-BE32-E72D297353CC}">
                <c16:uniqueId val="{00002423-0635-4DDC-93D6-3B744CECD2B8}"/>
              </c:ext>
            </c:extLst>
          </c:dPt>
          <c:dPt>
            <c:idx val="4626"/>
            <c:bubble3D val="0"/>
            <c:spPr>
              <a:solidFill>
                <a:schemeClr val="accent1">
                  <a:lumMod val="70000"/>
                  <a:lumOff val="30000"/>
                </a:schemeClr>
              </a:solidFill>
              <a:ln w="6350">
                <a:noFill/>
              </a:ln>
              <a:effectLst/>
            </c:spPr>
            <c:extLst>
              <c:ext xmlns:c16="http://schemas.microsoft.com/office/drawing/2014/chart" uri="{C3380CC4-5D6E-409C-BE32-E72D297353CC}">
                <c16:uniqueId val="{00002425-0635-4DDC-93D6-3B744CECD2B8}"/>
              </c:ext>
            </c:extLst>
          </c:dPt>
          <c:dPt>
            <c:idx val="4627"/>
            <c:bubble3D val="0"/>
            <c:spPr>
              <a:solidFill>
                <a:schemeClr val="accent2">
                  <a:lumMod val="70000"/>
                  <a:lumOff val="30000"/>
                </a:schemeClr>
              </a:solidFill>
              <a:ln w="6350">
                <a:noFill/>
              </a:ln>
              <a:effectLst/>
            </c:spPr>
            <c:extLst>
              <c:ext xmlns:c16="http://schemas.microsoft.com/office/drawing/2014/chart" uri="{C3380CC4-5D6E-409C-BE32-E72D297353CC}">
                <c16:uniqueId val="{00002427-0635-4DDC-93D6-3B744CECD2B8}"/>
              </c:ext>
            </c:extLst>
          </c:dPt>
          <c:dPt>
            <c:idx val="4628"/>
            <c:bubble3D val="0"/>
            <c:spPr>
              <a:solidFill>
                <a:schemeClr val="accent3">
                  <a:lumMod val="70000"/>
                  <a:lumOff val="30000"/>
                </a:schemeClr>
              </a:solidFill>
              <a:ln w="6350">
                <a:noFill/>
              </a:ln>
              <a:effectLst/>
            </c:spPr>
            <c:extLst>
              <c:ext xmlns:c16="http://schemas.microsoft.com/office/drawing/2014/chart" uri="{C3380CC4-5D6E-409C-BE32-E72D297353CC}">
                <c16:uniqueId val="{00002429-0635-4DDC-93D6-3B744CECD2B8}"/>
              </c:ext>
            </c:extLst>
          </c:dPt>
          <c:dPt>
            <c:idx val="4629"/>
            <c:bubble3D val="0"/>
            <c:spPr>
              <a:solidFill>
                <a:schemeClr val="accent4">
                  <a:lumMod val="70000"/>
                  <a:lumOff val="30000"/>
                </a:schemeClr>
              </a:solidFill>
              <a:ln w="6350">
                <a:noFill/>
              </a:ln>
              <a:effectLst/>
            </c:spPr>
            <c:extLst>
              <c:ext xmlns:c16="http://schemas.microsoft.com/office/drawing/2014/chart" uri="{C3380CC4-5D6E-409C-BE32-E72D297353CC}">
                <c16:uniqueId val="{0000242B-0635-4DDC-93D6-3B744CECD2B8}"/>
              </c:ext>
            </c:extLst>
          </c:dPt>
          <c:dPt>
            <c:idx val="4630"/>
            <c:bubble3D val="0"/>
            <c:spPr>
              <a:solidFill>
                <a:schemeClr val="accent5">
                  <a:lumMod val="70000"/>
                  <a:lumOff val="30000"/>
                </a:schemeClr>
              </a:solidFill>
              <a:ln w="6350">
                <a:noFill/>
              </a:ln>
              <a:effectLst/>
            </c:spPr>
            <c:extLst>
              <c:ext xmlns:c16="http://schemas.microsoft.com/office/drawing/2014/chart" uri="{C3380CC4-5D6E-409C-BE32-E72D297353CC}">
                <c16:uniqueId val="{0000242D-0635-4DDC-93D6-3B744CECD2B8}"/>
              </c:ext>
            </c:extLst>
          </c:dPt>
          <c:dPt>
            <c:idx val="4631"/>
            <c:bubble3D val="0"/>
            <c:spPr>
              <a:solidFill>
                <a:schemeClr val="accent6">
                  <a:lumMod val="70000"/>
                  <a:lumOff val="30000"/>
                </a:schemeClr>
              </a:solidFill>
              <a:ln w="6350">
                <a:noFill/>
              </a:ln>
              <a:effectLst/>
            </c:spPr>
            <c:extLst>
              <c:ext xmlns:c16="http://schemas.microsoft.com/office/drawing/2014/chart" uri="{C3380CC4-5D6E-409C-BE32-E72D297353CC}">
                <c16:uniqueId val="{0000242F-0635-4DDC-93D6-3B744CECD2B8}"/>
              </c:ext>
            </c:extLst>
          </c:dPt>
          <c:dPt>
            <c:idx val="4632"/>
            <c:bubble3D val="0"/>
            <c:spPr>
              <a:solidFill>
                <a:schemeClr val="accent1">
                  <a:lumMod val="70000"/>
                </a:schemeClr>
              </a:solidFill>
              <a:ln w="6350">
                <a:noFill/>
              </a:ln>
              <a:effectLst/>
            </c:spPr>
            <c:extLst>
              <c:ext xmlns:c16="http://schemas.microsoft.com/office/drawing/2014/chart" uri="{C3380CC4-5D6E-409C-BE32-E72D297353CC}">
                <c16:uniqueId val="{00002431-0635-4DDC-93D6-3B744CECD2B8}"/>
              </c:ext>
            </c:extLst>
          </c:dPt>
          <c:dPt>
            <c:idx val="4633"/>
            <c:bubble3D val="0"/>
            <c:spPr>
              <a:solidFill>
                <a:schemeClr val="accent2">
                  <a:lumMod val="70000"/>
                </a:schemeClr>
              </a:solidFill>
              <a:ln w="6350">
                <a:noFill/>
              </a:ln>
              <a:effectLst/>
            </c:spPr>
            <c:extLst>
              <c:ext xmlns:c16="http://schemas.microsoft.com/office/drawing/2014/chart" uri="{C3380CC4-5D6E-409C-BE32-E72D297353CC}">
                <c16:uniqueId val="{00002433-0635-4DDC-93D6-3B744CECD2B8}"/>
              </c:ext>
            </c:extLst>
          </c:dPt>
          <c:dPt>
            <c:idx val="4634"/>
            <c:bubble3D val="0"/>
            <c:spPr>
              <a:solidFill>
                <a:schemeClr val="accent3">
                  <a:lumMod val="70000"/>
                </a:schemeClr>
              </a:solidFill>
              <a:ln w="6350">
                <a:noFill/>
              </a:ln>
              <a:effectLst/>
            </c:spPr>
            <c:extLst>
              <c:ext xmlns:c16="http://schemas.microsoft.com/office/drawing/2014/chart" uri="{C3380CC4-5D6E-409C-BE32-E72D297353CC}">
                <c16:uniqueId val="{00002435-0635-4DDC-93D6-3B744CECD2B8}"/>
              </c:ext>
            </c:extLst>
          </c:dPt>
          <c:dPt>
            <c:idx val="4635"/>
            <c:bubble3D val="0"/>
            <c:spPr>
              <a:solidFill>
                <a:schemeClr val="accent4">
                  <a:lumMod val="70000"/>
                </a:schemeClr>
              </a:solidFill>
              <a:ln w="6350">
                <a:noFill/>
              </a:ln>
              <a:effectLst/>
            </c:spPr>
            <c:extLst>
              <c:ext xmlns:c16="http://schemas.microsoft.com/office/drawing/2014/chart" uri="{C3380CC4-5D6E-409C-BE32-E72D297353CC}">
                <c16:uniqueId val="{00002437-0635-4DDC-93D6-3B744CECD2B8}"/>
              </c:ext>
            </c:extLst>
          </c:dPt>
          <c:dPt>
            <c:idx val="4636"/>
            <c:bubble3D val="0"/>
            <c:spPr>
              <a:solidFill>
                <a:schemeClr val="accent5">
                  <a:lumMod val="70000"/>
                </a:schemeClr>
              </a:solidFill>
              <a:ln w="6350">
                <a:noFill/>
              </a:ln>
              <a:effectLst/>
            </c:spPr>
            <c:extLst>
              <c:ext xmlns:c16="http://schemas.microsoft.com/office/drawing/2014/chart" uri="{C3380CC4-5D6E-409C-BE32-E72D297353CC}">
                <c16:uniqueId val="{00002439-0635-4DDC-93D6-3B744CECD2B8}"/>
              </c:ext>
            </c:extLst>
          </c:dPt>
          <c:dPt>
            <c:idx val="4637"/>
            <c:bubble3D val="0"/>
            <c:spPr>
              <a:solidFill>
                <a:schemeClr val="accent6">
                  <a:lumMod val="70000"/>
                </a:schemeClr>
              </a:solidFill>
              <a:ln w="6350">
                <a:noFill/>
              </a:ln>
              <a:effectLst/>
            </c:spPr>
            <c:extLst>
              <c:ext xmlns:c16="http://schemas.microsoft.com/office/drawing/2014/chart" uri="{C3380CC4-5D6E-409C-BE32-E72D297353CC}">
                <c16:uniqueId val="{0000243B-0635-4DDC-93D6-3B744CECD2B8}"/>
              </c:ext>
            </c:extLst>
          </c:dPt>
          <c:dPt>
            <c:idx val="4638"/>
            <c:bubble3D val="0"/>
            <c:spPr>
              <a:solidFill>
                <a:schemeClr val="accent1">
                  <a:lumMod val="50000"/>
                  <a:lumOff val="50000"/>
                </a:schemeClr>
              </a:solidFill>
              <a:ln w="6350">
                <a:noFill/>
              </a:ln>
              <a:effectLst/>
            </c:spPr>
            <c:extLst>
              <c:ext xmlns:c16="http://schemas.microsoft.com/office/drawing/2014/chart" uri="{C3380CC4-5D6E-409C-BE32-E72D297353CC}">
                <c16:uniqueId val="{0000243D-0635-4DDC-93D6-3B744CECD2B8}"/>
              </c:ext>
            </c:extLst>
          </c:dPt>
          <c:dPt>
            <c:idx val="4639"/>
            <c:bubble3D val="0"/>
            <c:spPr>
              <a:solidFill>
                <a:schemeClr val="accent2">
                  <a:lumMod val="50000"/>
                  <a:lumOff val="50000"/>
                </a:schemeClr>
              </a:solidFill>
              <a:ln w="6350">
                <a:noFill/>
              </a:ln>
              <a:effectLst/>
            </c:spPr>
            <c:extLst>
              <c:ext xmlns:c16="http://schemas.microsoft.com/office/drawing/2014/chart" uri="{C3380CC4-5D6E-409C-BE32-E72D297353CC}">
                <c16:uniqueId val="{0000243F-0635-4DDC-93D6-3B744CECD2B8}"/>
              </c:ext>
            </c:extLst>
          </c:dPt>
          <c:dPt>
            <c:idx val="4640"/>
            <c:bubble3D val="0"/>
            <c:spPr>
              <a:solidFill>
                <a:schemeClr val="accent3">
                  <a:lumMod val="50000"/>
                  <a:lumOff val="50000"/>
                </a:schemeClr>
              </a:solidFill>
              <a:ln w="6350">
                <a:noFill/>
              </a:ln>
              <a:effectLst/>
            </c:spPr>
            <c:extLst>
              <c:ext xmlns:c16="http://schemas.microsoft.com/office/drawing/2014/chart" uri="{C3380CC4-5D6E-409C-BE32-E72D297353CC}">
                <c16:uniqueId val="{00002441-0635-4DDC-93D6-3B744CECD2B8}"/>
              </c:ext>
            </c:extLst>
          </c:dPt>
          <c:dPt>
            <c:idx val="4641"/>
            <c:bubble3D val="0"/>
            <c:spPr>
              <a:solidFill>
                <a:schemeClr val="accent4">
                  <a:lumMod val="50000"/>
                  <a:lumOff val="50000"/>
                </a:schemeClr>
              </a:solidFill>
              <a:ln w="6350">
                <a:noFill/>
              </a:ln>
              <a:effectLst/>
            </c:spPr>
            <c:extLst>
              <c:ext xmlns:c16="http://schemas.microsoft.com/office/drawing/2014/chart" uri="{C3380CC4-5D6E-409C-BE32-E72D297353CC}">
                <c16:uniqueId val="{00002443-0635-4DDC-93D6-3B744CECD2B8}"/>
              </c:ext>
            </c:extLst>
          </c:dPt>
          <c:dPt>
            <c:idx val="4642"/>
            <c:bubble3D val="0"/>
            <c:spPr>
              <a:solidFill>
                <a:schemeClr val="accent5">
                  <a:lumMod val="50000"/>
                  <a:lumOff val="50000"/>
                </a:schemeClr>
              </a:solidFill>
              <a:ln w="6350">
                <a:noFill/>
              </a:ln>
              <a:effectLst/>
            </c:spPr>
            <c:extLst>
              <c:ext xmlns:c16="http://schemas.microsoft.com/office/drawing/2014/chart" uri="{C3380CC4-5D6E-409C-BE32-E72D297353CC}">
                <c16:uniqueId val="{00002445-0635-4DDC-93D6-3B744CECD2B8}"/>
              </c:ext>
            </c:extLst>
          </c:dPt>
          <c:dPt>
            <c:idx val="4643"/>
            <c:bubble3D val="0"/>
            <c:spPr>
              <a:solidFill>
                <a:schemeClr val="accent6">
                  <a:lumMod val="50000"/>
                  <a:lumOff val="50000"/>
                </a:schemeClr>
              </a:solidFill>
              <a:ln w="6350">
                <a:noFill/>
              </a:ln>
              <a:effectLst/>
            </c:spPr>
            <c:extLst>
              <c:ext xmlns:c16="http://schemas.microsoft.com/office/drawing/2014/chart" uri="{C3380CC4-5D6E-409C-BE32-E72D297353CC}">
                <c16:uniqueId val="{00002447-0635-4DDC-93D6-3B744CECD2B8}"/>
              </c:ext>
            </c:extLst>
          </c:dPt>
          <c:dPt>
            <c:idx val="4644"/>
            <c:bubble3D val="0"/>
            <c:spPr>
              <a:solidFill>
                <a:schemeClr val="accent1"/>
              </a:solidFill>
              <a:ln w="6350">
                <a:noFill/>
              </a:ln>
              <a:effectLst/>
            </c:spPr>
            <c:extLst>
              <c:ext xmlns:c16="http://schemas.microsoft.com/office/drawing/2014/chart" uri="{C3380CC4-5D6E-409C-BE32-E72D297353CC}">
                <c16:uniqueId val="{00002449-0635-4DDC-93D6-3B744CECD2B8}"/>
              </c:ext>
            </c:extLst>
          </c:dPt>
          <c:dPt>
            <c:idx val="4645"/>
            <c:bubble3D val="0"/>
            <c:spPr>
              <a:solidFill>
                <a:schemeClr val="accent2"/>
              </a:solidFill>
              <a:ln w="6350">
                <a:noFill/>
              </a:ln>
              <a:effectLst/>
            </c:spPr>
            <c:extLst>
              <c:ext xmlns:c16="http://schemas.microsoft.com/office/drawing/2014/chart" uri="{C3380CC4-5D6E-409C-BE32-E72D297353CC}">
                <c16:uniqueId val="{0000244B-0635-4DDC-93D6-3B744CECD2B8}"/>
              </c:ext>
            </c:extLst>
          </c:dPt>
          <c:dPt>
            <c:idx val="4646"/>
            <c:bubble3D val="0"/>
            <c:spPr>
              <a:solidFill>
                <a:schemeClr val="accent3"/>
              </a:solidFill>
              <a:ln w="6350">
                <a:noFill/>
              </a:ln>
              <a:effectLst/>
            </c:spPr>
            <c:extLst>
              <c:ext xmlns:c16="http://schemas.microsoft.com/office/drawing/2014/chart" uri="{C3380CC4-5D6E-409C-BE32-E72D297353CC}">
                <c16:uniqueId val="{0000244D-0635-4DDC-93D6-3B744CECD2B8}"/>
              </c:ext>
            </c:extLst>
          </c:dPt>
          <c:dPt>
            <c:idx val="4647"/>
            <c:bubble3D val="0"/>
            <c:spPr>
              <a:solidFill>
                <a:schemeClr val="accent4"/>
              </a:solidFill>
              <a:ln w="6350">
                <a:noFill/>
              </a:ln>
              <a:effectLst/>
            </c:spPr>
            <c:extLst>
              <c:ext xmlns:c16="http://schemas.microsoft.com/office/drawing/2014/chart" uri="{C3380CC4-5D6E-409C-BE32-E72D297353CC}">
                <c16:uniqueId val="{0000244F-0635-4DDC-93D6-3B744CECD2B8}"/>
              </c:ext>
            </c:extLst>
          </c:dPt>
          <c:dPt>
            <c:idx val="4648"/>
            <c:bubble3D val="0"/>
            <c:spPr>
              <a:solidFill>
                <a:schemeClr val="accent5"/>
              </a:solidFill>
              <a:ln w="6350">
                <a:noFill/>
              </a:ln>
              <a:effectLst/>
            </c:spPr>
            <c:extLst>
              <c:ext xmlns:c16="http://schemas.microsoft.com/office/drawing/2014/chart" uri="{C3380CC4-5D6E-409C-BE32-E72D297353CC}">
                <c16:uniqueId val="{00002451-0635-4DDC-93D6-3B744CECD2B8}"/>
              </c:ext>
            </c:extLst>
          </c:dPt>
          <c:dPt>
            <c:idx val="4649"/>
            <c:bubble3D val="0"/>
            <c:spPr>
              <a:solidFill>
                <a:schemeClr val="accent6"/>
              </a:solidFill>
              <a:ln w="6350">
                <a:noFill/>
              </a:ln>
              <a:effectLst/>
            </c:spPr>
            <c:extLst>
              <c:ext xmlns:c16="http://schemas.microsoft.com/office/drawing/2014/chart" uri="{C3380CC4-5D6E-409C-BE32-E72D297353CC}">
                <c16:uniqueId val="{00002453-0635-4DDC-93D6-3B744CECD2B8}"/>
              </c:ext>
            </c:extLst>
          </c:dPt>
          <c:dPt>
            <c:idx val="4650"/>
            <c:bubble3D val="0"/>
            <c:spPr>
              <a:solidFill>
                <a:schemeClr val="accent1">
                  <a:lumMod val="60000"/>
                </a:schemeClr>
              </a:solidFill>
              <a:ln w="6350">
                <a:noFill/>
              </a:ln>
              <a:effectLst/>
            </c:spPr>
            <c:extLst>
              <c:ext xmlns:c16="http://schemas.microsoft.com/office/drawing/2014/chart" uri="{C3380CC4-5D6E-409C-BE32-E72D297353CC}">
                <c16:uniqueId val="{00002455-0635-4DDC-93D6-3B744CECD2B8}"/>
              </c:ext>
            </c:extLst>
          </c:dPt>
          <c:dPt>
            <c:idx val="4651"/>
            <c:bubble3D val="0"/>
            <c:spPr>
              <a:solidFill>
                <a:schemeClr val="accent2">
                  <a:lumMod val="60000"/>
                </a:schemeClr>
              </a:solidFill>
              <a:ln w="6350">
                <a:noFill/>
              </a:ln>
              <a:effectLst/>
            </c:spPr>
            <c:extLst>
              <c:ext xmlns:c16="http://schemas.microsoft.com/office/drawing/2014/chart" uri="{C3380CC4-5D6E-409C-BE32-E72D297353CC}">
                <c16:uniqueId val="{00002457-0635-4DDC-93D6-3B744CECD2B8}"/>
              </c:ext>
            </c:extLst>
          </c:dPt>
          <c:dPt>
            <c:idx val="4652"/>
            <c:bubble3D val="0"/>
            <c:spPr>
              <a:solidFill>
                <a:schemeClr val="accent3">
                  <a:lumMod val="60000"/>
                </a:schemeClr>
              </a:solidFill>
              <a:ln w="6350">
                <a:noFill/>
              </a:ln>
              <a:effectLst/>
            </c:spPr>
            <c:extLst>
              <c:ext xmlns:c16="http://schemas.microsoft.com/office/drawing/2014/chart" uri="{C3380CC4-5D6E-409C-BE32-E72D297353CC}">
                <c16:uniqueId val="{00002459-0635-4DDC-93D6-3B744CECD2B8}"/>
              </c:ext>
            </c:extLst>
          </c:dPt>
          <c:dPt>
            <c:idx val="4653"/>
            <c:bubble3D val="0"/>
            <c:spPr>
              <a:solidFill>
                <a:schemeClr val="accent4">
                  <a:lumMod val="60000"/>
                </a:schemeClr>
              </a:solidFill>
              <a:ln w="6350">
                <a:noFill/>
              </a:ln>
              <a:effectLst/>
            </c:spPr>
            <c:extLst>
              <c:ext xmlns:c16="http://schemas.microsoft.com/office/drawing/2014/chart" uri="{C3380CC4-5D6E-409C-BE32-E72D297353CC}">
                <c16:uniqueId val="{0000245B-0635-4DDC-93D6-3B744CECD2B8}"/>
              </c:ext>
            </c:extLst>
          </c:dPt>
          <c:dPt>
            <c:idx val="4654"/>
            <c:bubble3D val="0"/>
            <c:spPr>
              <a:solidFill>
                <a:schemeClr val="accent5">
                  <a:lumMod val="60000"/>
                </a:schemeClr>
              </a:solidFill>
              <a:ln w="6350">
                <a:noFill/>
              </a:ln>
              <a:effectLst/>
            </c:spPr>
            <c:extLst>
              <c:ext xmlns:c16="http://schemas.microsoft.com/office/drawing/2014/chart" uri="{C3380CC4-5D6E-409C-BE32-E72D297353CC}">
                <c16:uniqueId val="{0000245D-0635-4DDC-93D6-3B744CECD2B8}"/>
              </c:ext>
            </c:extLst>
          </c:dPt>
          <c:dPt>
            <c:idx val="4655"/>
            <c:bubble3D val="0"/>
            <c:spPr>
              <a:solidFill>
                <a:schemeClr val="accent6">
                  <a:lumMod val="60000"/>
                </a:schemeClr>
              </a:solidFill>
              <a:ln w="6350">
                <a:noFill/>
              </a:ln>
              <a:effectLst/>
            </c:spPr>
            <c:extLst>
              <c:ext xmlns:c16="http://schemas.microsoft.com/office/drawing/2014/chart" uri="{C3380CC4-5D6E-409C-BE32-E72D297353CC}">
                <c16:uniqueId val="{0000245F-0635-4DDC-93D6-3B744CECD2B8}"/>
              </c:ext>
            </c:extLst>
          </c:dPt>
          <c:dPt>
            <c:idx val="4656"/>
            <c:bubble3D val="0"/>
            <c:spPr>
              <a:solidFill>
                <a:schemeClr val="accent1">
                  <a:lumMod val="80000"/>
                  <a:lumOff val="20000"/>
                </a:schemeClr>
              </a:solidFill>
              <a:ln w="6350">
                <a:noFill/>
              </a:ln>
              <a:effectLst/>
            </c:spPr>
            <c:extLst>
              <c:ext xmlns:c16="http://schemas.microsoft.com/office/drawing/2014/chart" uri="{C3380CC4-5D6E-409C-BE32-E72D297353CC}">
                <c16:uniqueId val="{00002461-0635-4DDC-93D6-3B744CECD2B8}"/>
              </c:ext>
            </c:extLst>
          </c:dPt>
          <c:dPt>
            <c:idx val="4657"/>
            <c:bubble3D val="0"/>
            <c:spPr>
              <a:solidFill>
                <a:schemeClr val="accent2">
                  <a:lumMod val="80000"/>
                  <a:lumOff val="20000"/>
                </a:schemeClr>
              </a:solidFill>
              <a:ln w="6350">
                <a:noFill/>
              </a:ln>
              <a:effectLst/>
            </c:spPr>
            <c:extLst>
              <c:ext xmlns:c16="http://schemas.microsoft.com/office/drawing/2014/chart" uri="{C3380CC4-5D6E-409C-BE32-E72D297353CC}">
                <c16:uniqueId val="{00002463-0635-4DDC-93D6-3B744CECD2B8}"/>
              </c:ext>
            </c:extLst>
          </c:dPt>
          <c:dPt>
            <c:idx val="4658"/>
            <c:bubble3D val="0"/>
            <c:spPr>
              <a:solidFill>
                <a:schemeClr val="accent3">
                  <a:lumMod val="80000"/>
                  <a:lumOff val="20000"/>
                </a:schemeClr>
              </a:solidFill>
              <a:ln w="6350">
                <a:noFill/>
              </a:ln>
              <a:effectLst/>
            </c:spPr>
            <c:extLst>
              <c:ext xmlns:c16="http://schemas.microsoft.com/office/drawing/2014/chart" uri="{C3380CC4-5D6E-409C-BE32-E72D297353CC}">
                <c16:uniqueId val="{00002465-0635-4DDC-93D6-3B744CECD2B8}"/>
              </c:ext>
            </c:extLst>
          </c:dPt>
          <c:dPt>
            <c:idx val="4659"/>
            <c:bubble3D val="0"/>
            <c:spPr>
              <a:solidFill>
                <a:schemeClr val="accent4">
                  <a:lumMod val="80000"/>
                  <a:lumOff val="20000"/>
                </a:schemeClr>
              </a:solidFill>
              <a:ln w="6350">
                <a:noFill/>
              </a:ln>
              <a:effectLst/>
            </c:spPr>
            <c:extLst>
              <c:ext xmlns:c16="http://schemas.microsoft.com/office/drawing/2014/chart" uri="{C3380CC4-5D6E-409C-BE32-E72D297353CC}">
                <c16:uniqueId val="{00002467-0635-4DDC-93D6-3B744CECD2B8}"/>
              </c:ext>
            </c:extLst>
          </c:dPt>
          <c:dPt>
            <c:idx val="4660"/>
            <c:bubble3D val="0"/>
            <c:spPr>
              <a:solidFill>
                <a:schemeClr val="accent5">
                  <a:lumMod val="80000"/>
                  <a:lumOff val="20000"/>
                </a:schemeClr>
              </a:solidFill>
              <a:ln w="6350">
                <a:noFill/>
              </a:ln>
              <a:effectLst/>
            </c:spPr>
            <c:extLst>
              <c:ext xmlns:c16="http://schemas.microsoft.com/office/drawing/2014/chart" uri="{C3380CC4-5D6E-409C-BE32-E72D297353CC}">
                <c16:uniqueId val="{00002469-0635-4DDC-93D6-3B744CECD2B8}"/>
              </c:ext>
            </c:extLst>
          </c:dPt>
          <c:dPt>
            <c:idx val="4661"/>
            <c:bubble3D val="0"/>
            <c:spPr>
              <a:solidFill>
                <a:schemeClr val="accent6">
                  <a:lumMod val="80000"/>
                  <a:lumOff val="20000"/>
                </a:schemeClr>
              </a:solidFill>
              <a:ln w="6350">
                <a:noFill/>
              </a:ln>
              <a:effectLst/>
            </c:spPr>
            <c:extLst>
              <c:ext xmlns:c16="http://schemas.microsoft.com/office/drawing/2014/chart" uri="{C3380CC4-5D6E-409C-BE32-E72D297353CC}">
                <c16:uniqueId val="{0000246B-0635-4DDC-93D6-3B744CECD2B8}"/>
              </c:ext>
            </c:extLst>
          </c:dPt>
          <c:dPt>
            <c:idx val="4662"/>
            <c:bubble3D val="0"/>
            <c:spPr>
              <a:solidFill>
                <a:schemeClr val="accent1">
                  <a:lumMod val="80000"/>
                </a:schemeClr>
              </a:solidFill>
              <a:ln w="6350">
                <a:noFill/>
              </a:ln>
              <a:effectLst/>
            </c:spPr>
            <c:extLst>
              <c:ext xmlns:c16="http://schemas.microsoft.com/office/drawing/2014/chart" uri="{C3380CC4-5D6E-409C-BE32-E72D297353CC}">
                <c16:uniqueId val="{0000246D-0635-4DDC-93D6-3B744CECD2B8}"/>
              </c:ext>
            </c:extLst>
          </c:dPt>
          <c:dPt>
            <c:idx val="4663"/>
            <c:bubble3D val="0"/>
            <c:spPr>
              <a:solidFill>
                <a:schemeClr val="accent2">
                  <a:lumMod val="80000"/>
                </a:schemeClr>
              </a:solidFill>
              <a:ln w="6350">
                <a:noFill/>
              </a:ln>
              <a:effectLst/>
            </c:spPr>
            <c:extLst>
              <c:ext xmlns:c16="http://schemas.microsoft.com/office/drawing/2014/chart" uri="{C3380CC4-5D6E-409C-BE32-E72D297353CC}">
                <c16:uniqueId val="{0000246F-0635-4DDC-93D6-3B744CECD2B8}"/>
              </c:ext>
            </c:extLst>
          </c:dPt>
          <c:dPt>
            <c:idx val="4664"/>
            <c:bubble3D val="0"/>
            <c:spPr>
              <a:solidFill>
                <a:schemeClr val="accent3">
                  <a:lumMod val="80000"/>
                </a:schemeClr>
              </a:solidFill>
              <a:ln w="6350">
                <a:noFill/>
              </a:ln>
              <a:effectLst/>
            </c:spPr>
            <c:extLst>
              <c:ext xmlns:c16="http://schemas.microsoft.com/office/drawing/2014/chart" uri="{C3380CC4-5D6E-409C-BE32-E72D297353CC}">
                <c16:uniqueId val="{00002471-0635-4DDC-93D6-3B744CECD2B8}"/>
              </c:ext>
            </c:extLst>
          </c:dPt>
          <c:dPt>
            <c:idx val="4665"/>
            <c:bubble3D val="0"/>
            <c:spPr>
              <a:solidFill>
                <a:schemeClr val="accent4">
                  <a:lumMod val="80000"/>
                </a:schemeClr>
              </a:solidFill>
              <a:ln w="6350">
                <a:noFill/>
              </a:ln>
              <a:effectLst/>
            </c:spPr>
            <c:extLst>
              <c:ext xmlns:c16="http://schemas.microsoft.com/office/drawing/2014/chart" uri="{C3380CC4-5D6E-409C-BE32-E72D297353CC}">
                <c16:uniqueId val="{00002473-0635-4DDC-93D6-3B744CECD2B8}"/>
              </c:ext>
            </c:extLst>
          </c:dPt>
          <c:dPt>
            <c:idx val="4666"/>
            <c:bubble3D val="0"/>
            <c:spPr>
              <a:solidFill>
                <a:schemeClr val="accent5">
                  <a:lumMod val="80000"/>
                </a:schemeClr>
              </a:solidFill>
              <a:ln w="6350">
                <a:noFill/>
              </a:ln>
              <a:effectLst/>
            </c:spPr>
            <c:extLst>
              <c:ext xmlns:c16="http://schemas.microsoft.com/office/drawing/2014/chart" uri="{C3380CC4-5D6E-409C-BE32-E72D297353CC}">
                <c16:uniqueId val="{00002475-0635-4DDC-93D6-3B744CECD2B8}"/>
              </c:ext>
            </c:extLst>
          </c:dPt>
          <c:dPt>
            <c:idx val="4667"/>
            <c:bubble3D val="0"/>
            <c:spPr>
              <a:solidFill>
                <a:schemeClr val="accent6">
                  <a:lumMod val="80000"/>
                </a:schemeClr>
              </a:solidFill>
              <a:ln w="6350">
                <a:noFill/>
              </a:ln>
              <a:effectLst/>
            </c:spPr>
            <c:extLst>
              <c:ext xmlns:c16="http://schemas.microsoft.com/office/drawing/2014/chart" uri="{C3380CC4-5D6E-409C-BE32-E72D297353CC}">
                <c16:uniqueId val="{00002477-0635-4DDC-93D6-3B744CECD2B8}"/>
              </c:ext>
            </c:extLst>
          </c:dPt>
          <c:dPt>
            <c:idx val="4668"/>
            <c:bubble3D val="0"/>
            <c:spPr>
              <a:solidFill>
                <a:schemeClr val="accent1">
                  <a:lumMod val="60000"/>
                  <a:lumOff val="40000"/>
                </a:schemeClr>
              </a:solidFill>
              <a:ln w="6350">
                <a:noFill/>
              </a:ln>
              <a:effectLst/>
            </c:spPr>
            <c:extLst>
              <c:ext xmlns:c16="http://schemas.microsoft.com/office/drawing/2014/chart" uri="{C3380CC4-5D6E-409C-BE32-E72D297353CC}">
                <c16:uniqueId val="{00002479-0635-4DDC-93D6-3B744CECD2B8}"/>
              </c:ext>
            </c:extLst>
          </c:dPt>
          <c:dPt>
            <c:idx val="4669"/>
            <c:bubble3D val="0"/>
            <c:spPr>
              <a:solidFill>
                <a:schemeClr val="accent2">
                  <a:lumMod val="60000"/>
                  <a:lumOff val="40000"/>
                </a:schemeClr>
              </a:solidFill>
              <a:ln w="6350">
                <a:noFill/>
              </a:ln>
              <a:effectLst/>
            </c:spPr>
            <c:extLst>
              <c:ext xmlns:c16="http://schemas.microsoft.com/office/drawing/2014/chart" uri="{C3380CC4-5D6E-409C-BE32-E72D297353CC}">
                <c16:uniqueId val="{0000247B-0635-4DDC-93D6-3B744CECD2B8}"/>
              </c:ext>
            </c:extLst>
          </c:dPt>
          <c:dPt>
            <c:idx val="4670"/>
            <c:bubble3D val="0"/>
            <c:spPr>
              <a:solidFill>
                <a:schemeClr val="accent3">
                  <a:lumMod val="60000"/>
                  <a:lumOff val="40000"/>
                </a:schemeClr>
              </a:solidFill>
              <a:ln w="6350">
                <a:noFill/>
              </a:ln>
              <a:effectLst/>
            </c:spPr>
            <c:extLst>
              <c:ext xmlns:c16="http://schemas.microsoft.com/office/drawing/2014/chart" uri="{C3380CC4-5D6E-409C-BE32-E72D297353CC}">
                <c16:uniqueId val="{0000247D-0635-4DDC-93D6-3B744CECD2B8}"/>
              </c:ext>
            </c:extLst>
          </c:dPt>
          <c:dPt>
            <c:idx val="4671"/>
            <c:bubble3D val="0"/>
            <c:spPr>
              <a:solidFill>
                <a:schemeClr val="accent4">
                  <a:lumMod val="60000"/>
                  <a:lumOff val="40000"/>
                </a:schemeClr>
              </a:solidFill>
              <a:ln w="6350">
                <a:noFill/>
              </a:ln>
              <a:effectLst/>
            </c:spPr>
            <c:extLst>
              <c:ext xmlns:c16="http://schemas.microsoft.com/office/drawing/2014/chart" uri="{C3380CC4-5D6E-409C-BE32-E72D297353CC}">
                <c16:uniqueId val="{0000247F-0635-4DDC-93D6-3B744CECD2B8}"/>
              </c:ext>
            </c:extLst>
          </c:dPt>
          <c:dPt>
            <c:idx val="4672"/>
            <c:bubble3D val="0"/>
            <c:spPr>
              <a:solidFill>
                <a:schemeClr val="accent5">
                  <a:lumMod val="60000"/>
                  <a:lumOff val="40000"/>
                </a:schemeClr>
              </a:solidFill>
              <a:ln w="6350">
                <a:noFill/>
              </a:ln>
              <a:effectLst/>
            </c:spPr>
            <c:extLst>
              <c:ext xmlns:c16="http://schemas.microsoft.com/office/drawing/2014/chart" uri="{C3380CC4-5D6E-409C-BE32-E72D297353CC}">
                <c16:uniqueId val="{00002481-0635-4DDC-93D6-3B744CECD2B8}"/>
              </c:ext>
            </c:extLst>
          </c:dPt>
          <c:dPt>
            <c:idx val="4673"/>
            <c:bubble3D val="0"/>
            <c:spPr>
              <a:solidFill>
                <a:schemeClr val="accent6">
                  <a:lumMod val="60000"/>
                  <a:lumOff val="40000"/>
                </a:schemeClr>
              </a:solidFill>
              <a:ln w="6350">
                <a:noFill/>
              </a:ln>
              <a:effectLst/>
            </c:spPr>
            <c:extLst>
              <c:ext xmlns:c16="http://schemas.microsoft.com/office/drawing/2014/chart" uri="{C3380CC4-5D6E-409C-BE32-E72D297353CC}">
                <c16:uniqueId val="{00002483-0635-4DDC-93D6-3B744CECD2B8}"/>
              </c:ext>
            </c:extLst>
          </c:dPt>
          <c:dPt>
            <c:idx val="4674"/>
            <c:bubble3D val="0"/>
            <c:spPr>
              <a:solidFill>
                <a:schemeClr val="accent1">
                  <a:lumMod val="50000"/>
                </a:schemeClr>
              </a:solidFill>
              <a:ln w="6350">
                <a:noFill/>
              </a:ln>
              <a:effectLst/>
            </c:spPr>
            <c:extLst>
              <c:ext xmlns:c16="http://schemas.microsoft.com/office/drawing/2014/chart" uri="{C3380CC4-5D6E-409C-BE32-E72D297353CC}">
                <c16:uniqueId val="{00002485-0635-4DDC-93D6-3B744CECD2B8}"/>
              </c:ext>
            </c:extLst>
          </c:dPt>
          <c:dPt>
            <c:idx val="4675"/>
            <c:bubble3D val="0"/>
            <c:spPr>
              <a:solidFill>
                <a:schemeClr val="accent2">
                  <a:lumMod val="50000"/>
                </a:schemeClr>
              </a:solidFill>
              <a:ln w="6350">
                <a:noFill/>
              </a:ln>
              <a:effectLst/>
            </c:spPr>
            <c:extLst>
              <c:ext xmlns:c16="http://schemas.microsoft.com/office/drawing/2014/chart" uri="{C3380CC4-5D6E-409C-BE32-E72D297353CC}">
                <c16:uniqueId val="{00002487-0635-4DDC-93D6-3B744CECD2B8}"/>
              </c:ext>
            </c:extLst>
          </c:dPt>
          <c:dPt>
            <c:idx val="4676"/>
            <c:bubble3D val="0"/>
            <c:spPr>
              <a:solidFill>
                <a:schemeClr val="accent3">
                  <a:lumMod val="50000"/>
                </a:schemeClr>
              </a:solidFill>
              <a:ln w="6350">
                <a:noFill/>
              </a:ln>
              <a:effectLst/>
            </c:spPr>
            <c:extLst>
              <c:ext xmlns:c16="http://schemas.microsoft.com/office/drawing/2014/chart" uri="{C3380CC4-5D6E-409C-BE32-E72D297353CC}">
                <c16:uniqueId val="{00002489-0635-4DDC-93D6-3B744CECD2B8}"/>
              </c:ext>
            </c:extLst>
          </c:dPt>
          <c:dPt>
            <c:idx val="4677"/>
            <c:bubble3D val="0"/>
            <c:spPr>
              <a:solidFill>
                <a:schemeClr val="accent4">
                  <a:lumMod val="50000"/>
                </a:schemeClr>
              </a:solidFill>
              <a:ln w="6350">
                <a:noFill/>
              </a:ln>
              <a:effectLst/>
            </c:spPr>
            <c:extLst>
              <c:ext xmlns:c16="http://schemas.microsoft.com/office/drawing/2014/chart" uri="{C3380CC4-5D6E-409C-BE32-E72D297353CC}">
                <c16:uniqueId val="{0000248B-0635-4DDC-93D6-3B744CECD2B8}"/>
              </c:ext>
            </c:extLst>
          </c:dPt>
          <c:dPt>
            <c:idx val="4678"/>
            <c:bubble3D val="0"/>
            <c:spPr>
              <a:solidFill>
                <a:schemeClr val="accent5">
                  <a:lumMod val="50000"/>
                </a:schemeClr>
              </a:solidFill>
              <a:ln w="6350">
                <a:noFill/>
              </a:ln>
              <a:effectLst/>
            </c:spPr>
            <c:extLst>
              <c:ext xmlns:c16="http://schemas.microsoft.com/office/drawing/2014/chart" uri="{C3380CC4-5D6E-409C-BE32-E72D297353CC}">
                <c16:uniqueId val="{0000248D-0635-4DDC-93D6-3B744CECD2B8}"/>
              </c:ext>
            </c:extLst>
          </c:dPt>
          <c:dPt>
            <c:idx val="4679"/>
            <c:bubble3D val="0"/>
            <c:spPr>
              <a:solidFill>
                <a:schemeClr val="accent6">
                  <a:lumMod val="50000"/>
                </a:schemeClr>
              </a:solidFill>
              <a:ln w="6350">
                <a:noFill/>
              </a:ln>
              <a:effectLst/>
            </c:spPr>
            <c:extLst>
              <c:ext xmlns:c16="http://schemas.microsoft.com/office/drawing/2014/chart" uri="{C3380CC4-5D6E-409C-BE32-E72D297353CC}">
                <c16:uniqueId val="{0000248F-0635-4DDC-93D6-3B744CECD2B8}"/>
              </c:ext>
            </c:extLst>
          </c:dPt>
          <c:dPt>
            <c:idx val="4680"/>
            <c:bubble3D val="0"/>
            <c:spPr>
              <a:solidFill>
                <a:schemeClr val="accent1">
                  <a:lumMod val="70000"/>
                  <a:lumOff val="30000"/>
                </a:schemeClr>
              </a:solidFill>
              <a:ln w="6350">
                <a:noFill/>
              </a:ln>
              <a:effectLst/>
            </c:spPr>
            <c:extLst>
              <c:ext xmlns:c16="http://schemas.microsoft.com/office/drawing/2014/chart" uri="{C3380CC4-5D6E-409C-BE32-E72D297353CC}">
                <c16:uniqueId val="{00002491-0635-4DDC-93D6-3B744CECD2B8}"/>
              </c:ext>
            </c:extLst>
          </c:dPt>
          <c:dPt>
            <c:idx val="4681"/>
            <c:bubble3D val="0"/>
            <c:spPr>
              <a:solidFill>
                <a:schemeClr val="accent2">
                  <a:lumMod val="70000"/>
                  <a:lumOff val="30000"/>
                </a:schemeClr>
              </a:solidFill>
              <a:ln w="6350">
                <a:noFill/>
              </a:ln>
              <a:effectLst/>
            </c:spPr>
            <c:extLst>
              <c:ext xmlns:c16="http://schemas.microsoft.com/office/drawing/2014/chart" uri="{C3380CC4-5D6E-409C-BE32-E72D297353CC}">
                <c16:uniqueId val="{00002493-0635-4DDC-93D6-3B744CECD2B8}"/>
              </c:ext>
            </c:extLst>
          </c:dPt>
          <c:dPt>
            <c:idx val="4682"/>
            <c:bubble3D val="0"/>
            <c:spPr>
              <a:solidFill>
                <a:schemeClr val="accent3">
                  <a:lumMod val="70000"/>
                  <a:lumOff val="30000"/>
                </a:schemeClr>
              </a:solidFill>
              <a:ln w="6350">
                <a:noFill/>
              </a:ln>
              <a:effectLst/>
            </c:spPr>
            <c:extLst>
              <c:ext xmlns:c16="http://schemas.microsoft.com/office/drawing/2014/chart" uri="{C3380CC4-5D6E-409C-BE32-E72D297353CC}">
                <c16:uniqueId val="{00002495-0635-4DDC-93D6-3B744CECD2B8}"/>
              </c:ext>
            </c:extLst>
          </c:dPt>
          <c:dPt>
            <c:idx val="4683"/>
            <c:bubble3D val="0"/>
            <c:spPr>
              <a:solidFill>
                <a:schemeClr val="accent4">
                  <a:lumMod val="70000"/>
                  <a:lumOff val="30000"/>
                </a:schemeClr>
              </a:solidFill>
              <a:ln w="6350">
                <a:noFill/>
              </a:ln>
              <a:effectLst/>
            </c:spPr>
            <c:extLst>
              <c:ext xmlns:c16="http://schemas.microsoft.com/office/drawing/2014/chart" uri="{C3380CC4-5D6E-409C-BE32-E72D297353CC}">
                <c16:uniqueId val="{00002497-0635-4DDC-93D6-3B744CECD2B8}"/>
              </c:ext>
            </c:extLst>
          </c:dPt>
          <c:dPt>
            <c:idx val="4684"/>
            <c:bubble3D val="0"/>
            <c:spPr>
              <a:solidFill>
                <a:schemeClr val="accent5">
                  <a:lumMod val="70000"/>
                  <a:lumOff val="30000"/>
                </a:schemeClr>
              </a:solidFill>
              <a:ln w="6350">
                <a:noFill/>
              </a:ln>
              <a:effectLst/>
            </c:spPr>
            <c:extLst>
              <c:ext xmlns:c16="http://schemas.microsoft.com/office/drawing/2014/chart" uri="{C3380CC4-5D6E-409C-BE32-E72D297353CC}">
                <c16:uniqueId val="{00002499-0635-4DDC-93D6-3B744CECD2B8}"/>
              </c:ext>
            </c:extLst>
          </c:dPt>
          <c:dPt>
            <c:idx val="4685"/>
            <c:bubble3D val="0"/>
            <c:spPr>
              <a:solidFill>
                <a:schemeClr val="accent6">
                  <a:lumMod val="70000"/>
                  <a:lumOff val="30000"/>
                </a:schemeClr>
              </a:solidFill>
              <a:ln w="6350">
                <a:noFill/>
              </a:ln>
              <a:effectLst/>
            </c:spPr>
            <c:extLst>
              <c:ext xmlns:c16="http://schemas.microsoft.com/office/drawing/2014/chart" uri="{C3380CC4-5D6E-409C-BE32-E72D297353CC}">
                <c16:uniqueId val="{0000249B-0635-4DDC-93D6-3B744CECD2B8}"/>
              </c:ext>
            </c:extLst>
          </c:dPt>
          <c:dPt>
            <c:idx val="4686"/>
            <c:bubble3D val="0"/>
            <c:spPr>
              <a:solidFill>
                <a:schemeClr val="accent1">
                  <a:lumMod val="70000"/>
                </a:schemeClr>
              </a:solidFill>
              <a:ln w="6350">
                <a:noFill/>
              </a:ln>
              <a:effectLst/>
            </c:spPr>
            <c:extLst>
              <c:ext xmlns:c16="http://schemas.microsoft.com/office/drawing/2014/chart" uri="{C3380CC4-5D6E-409C-BE32-E72D297353CC}">
                <c16:uniqueId val="{0000249D-0635-4DDC-93D6-3B744CECD2B8}"/>
              </c:ext>
            </c:extLst>
          </c:dPt>
          <c:dPt>
            <c:idx val="4687"/>
            <c:bubble3D val="0"/>
            <c:spPr>
              <a:solidFill>
                <a:schemeClr val="accent2">
                  <a:lumMod val="70000"/>
                </a:schemeClr>
              </a:solidFill>
              <a:ln w="6350">
                <a:noFill/>
              </a:ln>
              <a:effectLst/>
            </c:spPr>
            <c:extLst>
              <c:ext xmlns:c16="http://schemas.microsoft.com/office/drawing/2014/chart" uri="{C3380CC4-5D6E-409C-BE32-E72D297353CC}">
                <c16:uniqueId val="{0000249F-0635-4DDC-93D6-3B744CECD2B8}"/>
              </c:ext>
            </c:extLst>
          </c:dPt>
          <c:dPt>
            <c:idx val="4688"/>
            <c:bubble3D val="0"/>
            <c:spPr>
              <a:solidFill>
                <a:schemeClr val="accent3">
                  <a:lumMod val="70000"/>
                </a:schemeClr>
              </a:solidFill>
              <a:ln w="6350">
                <a:noFill/>
              </a:ln>
              <a:effectLst/>
            </c:spPr>
            <c:extLst>
              <c:ext xmlns:c16="http://schemas.microsoft.com/office/drawing/2014/chart" uri="{C3380CC4-5D6E-409C-BE32-E72D297353CC}">
                <c16:uniqueId val="{000024A1-0635-4DDC-93D6-3B744CECD2B8}"/>
              </c:ext>
            </c:extLst>
          </c:dPt>
          <c:dPt>
            <c:idx val="4689"/>
            <c:bubble3D val="0"/>
            <c:spPr>
              <a:solidFill>
                <a:schemeClr val="accent4">
                  <a:lumMod val="70000"/>
                </a:schemeClr>
              </a:solidFill>
              <a:ln w="6350">
                <a:noFill/>
              </a:ln>
              <a:effectLst/>
            </c:spPr>
            <c:extLst>
              <c:ext xmlns:c16="http://schemas.microsoft.com/office/drawing/2014/chart" uri="{C3380CC4-5D6E-409C-BE32-E72D297353CC}">
                <c16:uniqueId val="{000024A3-0635-4DDC-93D6-3B744CECD2B8}"/>
              </c:ext>
            </c:extLst>
          </c:dPt>
          <c:dPt>
            <c:idx val="4690"/>
            <c:bubble3D val="0"/>
            <c:spPr>
              <a:solidFill>
                <a:schemeClr val="accent5">
                  <a:lumMod val="70000"/>
                </a:schemeClr>
              </a:solidFill>
              <a:ln w="6350">
                <a:noFill/>
              </a:ln>
              <a:effectLst/>
            </c:spPr>
            <c:extLst>
              <c:ext xmlns:c16="http://schemas.microsoft.com/office/drawing/2014/chart" uri="{C3380CC4-5D6E-409C-BE32-E72D297353CC}">
                <c16:uniqueId val="{000024A5-0635-4DDC-93D6-3B744CECD2B8}"/>
              </c:ext>
            </c:extLst>
          </c:dPt>
          <c:dPt>
            <c:idx val="4691"/>
            <c:bubble3D val="0"/>
            <c:spPr>
              <a:solidFill>
                <a:schemeClr val="accent6">
                  <a:lumMod val="70000"/>
                </a:schemeClr>
              </a:solidFill>
              <a:ln w="6350">
                <a:noFill/>
              </a:ln>
              <a:effectLst/>
            </c:spPr>
            <c:extLst>
              <c:ext xmlns:c16="http://schemas.microsoft.com/office/drawing/2014/chart" uri="{C3380CC4-5D6E-409C-BE32-E72D297353CC}">
                <c16:uniqueId val="{000024A7-0635-4DDC-93D6-3B744CECD2B8}"/>
              </c:ext>
            </c:extLst>
          </c:dPt>
          <c:dPt>
            <c:idx val="4692"/>
            <c:bubble3D val="0"/>
            <c:spPr>
              <a:solidFill>
                <a:schemeClr val="accent1">
                  <a:lumMod val="50000"/>
                  <a:lumOff val="50000"/>
                </a:schemeClr>
              </a:solidFill>
              <a:ln w="6350">
                <a:noFill/>
              </a:ln>
              <a:effectLst/>
            </c:spPr>
            <c:extLst>
              <c:ext xmlns:c16="http://schemas.microsoft.com/office/drawing/2014/chart" uri="{C3380CC4-5D6E-409C-BE32-E72D297353CC}">
                <c16:uniqueId val="{000024A9-0635-4DDC-93D6-3B744CECD2B8}"/>
              </c:ext>
            </c:extLst>
          </c:dPt>
          <c:dPt>
            <c:idx val="4693"/>
            <c:bubble3D val="0"/>
            <c:spPr>
              <a:solidFill>
                <a:schemeClr val="accent2">
                  <a:lumMod val="50000"/>
                  <a:lumOff val="50000"/>
                </a:schemeClr>
              </a:solidFill>
              <a:ln w="6350">
                <a:noFill/>
              </a:ln>
              <a:effectLst/>
            </c:spPr>
            <c:extLst>
              <c:ext xmlns:c16="http://schemas.microsoft.com/office/drawing/2014/chart" uri="{C3380CC4-5D6E-409C-BE32-E72D297353CC}">
                <c16:uniqueId val="{000024AB-0635-4DDC-93D6-3B744CECD2B8}"/>
              </c:ext>
            </c:extLst>
          </c:dPt>
          <c:dPt>
            <c:idx val="4694"/>
            <c:bubble3D val="0"/>
            <c:spPr>
              <a:solidFill>
                <a:schemeClr val="accent3">
                  <a:lumMod val="50000"/>
                  <a:lumOff val="50000"/>
                </a:schemeClr>
              </a:solidFill>
              <a:ln w="6350">
                <a:noFill/>
              </a:ln>
              <a:effectLst/>
            </c:spPr>
            <c:extLst>
              <c:ext xmlns:c16="http://schemas.microsoft.com/office/drawing/2014/chart" uri="{C3380CC4-5D6E-409C-BE32-E72D297353CC}">
                <c16:uniqueId val="{000024AD-0635-4DDC-93D6-3B744CECD2B8}"/>
              </c:ext>
            </c:extLst>
          </c:dPt>
          <c:dPt>
            <c:idx val="4695"/>
            <c:bubble3D val="0"/>
            <c:spPr>
              <a:solidFill>
                <a:schemeClr val="accent4">
                  <a:lumMod val="50000"/>
                  <a:lumOff val="50000"/>
                </a:schemeClr>
              </a:solidFill>
              <a:ln w="6350">
                <a:noFill/>
              </a:ln>
              <a:effectLst/>
            </c:spPr>
            <c:extLst>
              <c:ext xmlns:c16="http://schemas.microsoft.com/office/drawing/2014/chart" uri="{C3380CC4-5D6E-409C-BE32-E72D297353CC}">
                <c16:uniqueId val="{000024AF-0635-4DDC-93D6-3B744CECD2B8}"/>
              </c:ext>
            </c:extLst>
          </c:dPt>
          <c:dPt>
            <c:idx val="4696"/>
            <c:bubble3D val="0"/>
            <c:spPr>
              <a:solidFill>
                <a:schemeClr val="accent5">
                  <a:lumMod val="50000"/>
                  <a:lumOff val="50000"/>
                </a:schemeClr>
              </a:solidFill>
              <a:ln w="6350">
                <a:noFill/>
              </a:ln>
              <a:effectLst/>
            </c:spPr>
            <c:extLst>
              <c:ext xmlns:c16="http://schemas.microsoft.com/office/drawing/2014/chart" uri="{C3380CC4-5D6E-409C-BE32-E72D297353CC}">
                <c16:uniqueId val="{000024B1-0635-4DDC-93D6-3B744CECD2B8}"/>
              </c:ext>
            </c:extLst>
          </c:dPt>
          <c:dPt>
            <c:idx val="4697"/>
            <c:bubble3D val="0"/>
            <c:spPr>
              <a:solidFill>
                <a:schemeClr val="accent6">
                  <a:lumMod val="50000"/>
                  <a:lumOff val="50000"/>
                </a:schemeClr>
              </a:solidFill>
              <a:ln w="6350">
                <a:noFill/>
              </a:ln>
              <a:effectLst/>
            </c:spPr>
            <c:extLst>
              <c:ext xmlns:c16="http://schemas.microsoft.com/office/drawing/2014/chart" uri="{C3380CC4-5D6E-409C-BE32-E72D297353CC}">
                <c16:uniqueId val="{000024B3-0635-4DDC-93D6-3B744CECD2B8}"/>
              </c:ext>
            </c:extLst>
          </c:dPt>
          <c:dPt>
            <c:idx val="4698"/>
            <c:bubble3D val="0"/>
            <c:spPr>
              <a:solidFill>
                <a:schemeClr val="accent1"/>
              </a:solidFill>
              <a:ln w="6350">
                <a:noFill/>
              </a:ln>
              <a:effectLst/>
            </c:spPr>
            <c:extLst>
              <c:ext xmlns:c16="http://schemas.microsoft.com/office/drawing/2014/chart" uri="{C3380CC4-5D6E-409C-BE32-E72D297353CC}">
                <c16:uniqueId val="{000024B5-0635-4DDC-93D6-3B744CECD2B8}"/>
              </c:ext>
            </c:extLst>
          </c:dPt>
          <c:dPt>
            <c:idx val="4699"/>
            <c:bubble3D val="0"/>
            <c:spPr>
              <a:solidFill>
                <a:schemeClr val="accent2"/>
              </a:solidFill>
              <a:ln w="6350">
                <a:noFill/>
              </a:ln>
              <a:effectLst/>
            </c:spPr>
            <c:extLst>
              <c:ext xmlns:c16="http://schemas.microsoft.com/office/drawing/2014/chart" uri="{C3380CC4-5D6E-409C-BE32-E72D297353CC}">
                <c16:uniqueId val="{000024B7-0635-4DDC-93D6-3B744CECD2B8}"/>
              </c:ext>
            </c:extLst>
          </c:dPt>
          <c:dPt>
            <c:idx val="4700"/>
            <c:bubble3D val="0"/>
            <c:spPr>
              <a:solidFill>
                <a:schemeClr val="accent3"/>
              </a:solidFill>
              <a:ln w="6350">
                <a:noFill/>
              </a:ln>
              <a:effectLst/>
            </c:spPr>
            <c:extLst>
              <c:ext xmlns:c16="http://schemas.microsoft.com/office/drawing/2014/chart" uri="{C3380CC4-5D6E-409C-BE32-E72D297353CC}">
                <c16:uniqueId val="{000024B9-0635-4DDC-93D6-3B744CECD2B8}"/>
              </c:ext>
            </c:extLst>
          </c:dPt>
          <c:dPt>
            <c:idx val="4701"/>
            <c:bubble3D val="0"/>
            <c:spPr>
              <a:solidFill>
                <a:schemeClr val="accent4"/>
              </a:solidFill>
              <a:ln w="6350">
                <a:noFill/>
              </a:ln>
              <a:effectLst/>
            </c:spPr>
            <c:extLst>
              <c:ext xmlns:c16="http://schemas.microsoft.com/office/drawing/2014/chart" uri="{C3380CC4-5D6E-409C-BE32-E72D297353CC}">
                <c16:uniqueId val="{000024BB-0635-4DDC-93D6-3B744CECD2B8}"/>
              </c:ext>
            </c:extLst>
          </c:dPt>
          <c:dPt>
            <c:idx val="4702"/>
            <c:bubble3D val="0"/>
            <c:spPr>
              <a:solidFill>
                <a:schemeClr val="accent5"/>
              </a:solidFill>
              <a:ln w="6350">
                <a:noFill/>
              </a:ln>
              <a:effectLst/>
            </c:spPr>
            <c:extLst>
              <c:ext xmlns:c16="http://schemas.microsoft.com/office/drawing/2014/chart" uri="{C3380CC4-5D6E-409C-BE32-E72D297353CC}">
                <c16:uniqueId val="{000024BD-0635-4DDC-93D6-3B744CECD2B8}"/>
              </c:ext>
            </c:extLst>
          </c:dPt>
          <c:dPt>
            <c:idx val="4703"/>
            <c:bubble3D val="0"/>
            <c:spPr>
              <a:solidFill>
                <a:schemeClr val="accent6"/>
              </a:solidFill>
              <a:ln w="6350">
                <a:noFill/>
              </a:ln>
              <a:effectLst/>
            </c:spPr>
            <c:extLst>
              <c:ext xmlns:c16="http://schemas.microsoft.com/office/drawing/2014/chart" uri="{C3380CC4-5D6E-409C-BE32-E72D297353CC}">
                <c16:uniqueId val="{000024BF-0635-4DDC-93D6-3B744CECD2B8}"/>
              </c:ext>
            </c:extLst>
          </c:dPt>
          <c:dPt>
            <c:idx val="4704"/>
            <c:bubble3D val="0"/>
            <c:spPr>
              <a:solidFill>
                <a:schemeClr val="accent1">
                  <a:lumMod val="60000"/>
                </a:schemeClr>
              </a:solidFill>
              <a:ln w="6350">
                <a:noFill/>
              </a:ln>
              <a:effectLst/>
            </c:spPr>
            <c:extLst>
              <c:ext xmlns:c16="http://schemas.microsoft.com/office/drawing/2014/chart" uri="{C3380CC4-5D6E-409C-BE32-E72D297353CC}">
                <c16:uniqueId val="{000024C1-0635-4DDC-93D6-3B744CECD2B8}"/>
              </c:ext>
            </c:extLst>
          </c:dPt>
          <c:dPt>
            <c:idx val="4705"/>
            <c:bubble3D val="0"/>
            <c:spPr>
              <a:solidFill>
                <a:schemeClr val="accent2">
                  <a:lumMod val="60000"/>
                </a:schemeClr>
              </a:solidFill>
              <a:ln w="6350">
                <a:noFill/>
              </a:ln>
              <a:effectLst/>
            </c:spPr>
            <c:extLst>
              <c:ext xmlns:c16="http://schemas.microsoft.com/office/drawing/2014/chart" uri="{C3380CC4-5D6E-409C-BE32-E72D297353CC}">
                <c16:uniqueId val="{000024C3-0635-4DDC-93D6-3B744CECD2B8}"/>
              </c:ext>
            </c:extLst>
          </c:dPt>
          <c:dPt>
            <c:idx val="4706"/>
            <c:bubble3D val="0"/>
            <c:spPr>
              <a:solidFill>
                <a:schemeClr val="accent3">
                  <a:lumMod val="60000"/>
                </a:schemeClr>
              </a:solidFill>
              <a:ln w="6350">
                <a:noFill/>
              </a:ln>
              <a:effectLst/>
            </c:spPr>
            <c:extLst>
              <c:ext xmlns:c16="http://schemas.microsoft.com/office/drawing/2014/chart" uri="{C3380CC4-5D6E-409C-BE32-E72D297353CC}">
                <c16:uniqueId val="{000024C5-0635-4DDC-93D6-3B744CECD2B8}"/>
              </c:ext>
            </c:extLst>
          </c:dPt>
          <c:dPt>
            <c:idx val="4707"/>
            <c:bubble3D val="0"/>
            <c:spPr>
              <a:solidFill>
                <a:schemeClr val="accent4">
                  <a:lumMod val="60000"/>
                </a:schemeClr>
              </a:solidFill>
              <a:ln w="6350">
                <a:noFill/>
              </a:ln>
              <a:effectLst/>
            </c:spPr>
            <c:extLst>
              <c:ext xmlns:c16="http://schemas.microsoft.com/office/drawing/2014/chart" uri="{C3380CC4-5D6E-409C-BE32-E72D297353CC}">
                <c16:uniqueId val="{000024C7-0635-4DDC-93D6-3B744CECD2B8}"/>
              </c:ext>
            </c:extLst>
          </c:dPt>
          <c:dPt>
            <c:idx val="4708"/>
            <c:bubble3D val="0"/>
            <c:spPr>
              <a:solidFill>
                <a:schemeClr val="accent5">
                  <a:lumMod val="60000"/>
                </a:schemeClr>
              </a:solidFill>
              <a:ln w="6350">
                <a:noFill/>
              </a:ln>
              <a:effectLst/>
            </c:spPr>
            <c:extLst>
              <c:ext xmlns:c16="http://schemas.microsoft.com/office/drawing/2014/chart" uri="{C3380CC4-5D6E-409C-BE32-E72D297353CC}">
                <c16:uniqueId val="{000024C9-0635-4DDC-93D6-3B744CECD2B8}"/>
              </c:ext>
            </c:extLst>
          </c:dPt>
          <c:dPt>
            <c:idx val="4709"/>
            <c:bubble3D val="0"/>
            <c:spPr>
              <a:solidFill>
                <a:schemeClr val="accent6">
                  <a:lumMod val="60000"/>
                </a:schemeClr>
              </a:solidFill>
              <a:ln w="6350">
                <a:noFill/>
              </a:ln>
              <a:effectLst/>
            </c:spPr>
            <c:extLst>
              <c:ext xmlns:c16="http://schemas.microsoft.com/office/drawing/2014/chart" uri="{C3380CC4-5D6E-409C-BE32-E72D297353CC}">
                <c16:uniqueId val="{000024CB-0635-4DDC-93D6-3B744CECD2B8}"/>
              </c:ext>
            </c:extLst>
          </c:dPt>
          <c:dPt>
            <c:idx val="4710"/>
            <c:bubble3D val="0"/>
            <c:spPr>
              <a:solidFill>
                <a:schemeClr val="accent1">
                  <a:lumMod val="80000"/>
                  <a:lumOff val="20000"/>
                </a:schemeClr>
              </a:solidFill>
              <a:ln w="6350">
                <a:noFill/>
              </a:ln>
              <a:effectLst/>
            </c:spPr>
            <c:extLst>
              <c:ext xmlns:c16="http://schemas.microsoft.com/office/drawing/2014/chart" uri="{C3380CC4-5D6E-409C-BE32-E72D297353CC}">
                <c16:uniqueId val="{000024CD-0635-4DDC-93D6-3B744CECD2B8}"/>
              </c:ext>
            </c:extLst>
          </c:dPt>
          <c:dPt>
            <c:idx val="4711"/>
            <c:bubble3D val="0"/>
            <c:spPr>
              <a:solidFill>
                <a:schemeClr val="accent2">
                  <a:lumMod val="80000"/>
                  <a:lumOff val="20000"/>
                </a:schemeClr>
              </a:solidFill>
              <a:ln w="6350">
                <a:noFill/>
              </a:ln>
              <a:effectLst/>
            </c:spPr>
            <c:extLst>
              <c:ext xmlns:c16="http://schemas.microsoft.com/office/drawing/2014/chart" uri="{C3380CC4-5D6E-409C-BE32-E72D297353CC}">
                <c16:uniqueId val="{000024CF-0635-4DDC-93D6-3B744CECD2B8}"/>
              </c:ext>
            </c:extLst>
          </c:dPt>
          <c:dPt>
            <c:idx val="4712"/>
            <c:bubble3D val="0"/>
            <c:spPr>
              <a:solidFill>
                <a:schemeClr val="accent3">
                  <a:lumMod val="80000"/>
                  <a:lumOff val="20000"/>
                </a:schemeClr>
              </a:solidFill>
              <a:ln w="6350">
                <a:noFill/>
              </a:ln>
              <a:effectLst/>
            </c:spPr>
            <c:extLst>
              <c:ext xmlns:c16="http://schemas.microsoft.com/office/drawing/2014/chart" uri="{C3380CC4-5D6E-409C-BE32-E72D297353CC}">
                <c16:uniqueId val="{000024D1-0635-4DDC-93D6-3B744CECD2B8}"/>
              </c:ext>
            </c:extLst>
          </c:dPt>
          <c:dPt>
            <c:idx val="4713"/>
            <c:bubble3D val="0"/>
            <c:spPr>
              <a:solidFill>
                <a:schemeClr val="accent4">
                  <a:lumMod val="80000"/>
                  <a:lumOff val="20000"/>
                </a:schemeClr>
              </a:solidFill>
              <a:ln w="6350">
                <a:noFill/>
              </a:ln>
              <a:effectLst/>
            </c:spPr>
            <c:extLst>
              <c:ext xmlns:c16="http://schemas.microsoft.com/office/drawing/2014/chart" uri="{C3380CC4-5D6E-409C-BE32-E72D297353CC}">
                <c16:uniqueId val="{000024D3-0635-4DDC-93D6-3B744CECD2B8}"/>
              </c:ext>
            </c:extLst>
          </c:dPt>
          <c:dPt>
            <c:idx val="4714"/>
            <c:bubble3D val="0"/>
            <c:spPr>
              <a:solidFill>
                <a:schemeClr val="accent5">
                  <a:lumMod val="80000"/>
                  <a:lumOff val="20000"/>
                </a:schemeClr>
              </a:solidFill>
              <a:ln w="6350">
                <a:noFill/>
              </a:ln>
              <a:effectLst/>
            </c:spPr>
            <c:extLst>
              <c:ext xmlns:c16="http://schemas.microsoft.com/office/drawing/2014/chart" uri="{C3380CC4-5D6E-409C-BE32-E72D297353CC}">
                <c16:uniqueId val="{000024D5-0635-4DDC-93D6-3B744CECD2B8}"/>
              </c:ext>
            </c:extLst>
          </c:dPt>
          <c:dPt>
            <c:idx val="4715"/>
            <c:bubble3D val="0"/>
            <c:spPr>
              <a:solidFill>
                <a:schemeClr val="accent6">
                  <a:lumMod val="80000"/>
                  <a:lumOff val="20000"/>
                </a:schemeClr>
              </a:solidFill>
              <a:ln w="6350">
                <a:noFill/>
              </a:ln>
              <a:effectLst/>
            </c:spPr>
            <c:extLst>
              <c:ext xmlns:c16="http://schemas.microsoft.com/office/drawing/2014/chart" uri="{C3380CC4-5D6E-409C-BE32-E72D297353CC}">
                <c16:uniqueId val="{000024D7-0635-4DDC-93D6-3B744CECD2B8}"/>
              </c:ext>
            </c:extLst>
          </c:dPt>
          <c:dPt>
            <c:idx val="4716"/>
            <c:bubble3D val="0"/>
            <c:spPr>
              <a:solidFill>
                <a:schemeClr val="accent1">
                  <a:lumMod val="80000"/>
                </a:schemeClr>
              </a:solidFill>
              <a:ln w="6350">
                <a:noFill/>
              </a:ln>
              <a:effectLst/>
            </c:spPr>
            <c:extLst>
              <c:ext xmlns:c16="http://schemas.microsoft.com/office/drawing/2014/chart" uri="{C3380CC4-5D6E-409C-BE32-E72D297353CC}">
                <c16:uniqueId val="{000024D9-0635-4DDC-93D6-3B744CECD2B8}"/>
              </c:ext>
            </c:extLst>
          </c:dPt>
          <c:dPt>
            <c:idx val="4717"/>
            <c:bubble3D val="0"/>
            <c:spPr>
              <a:solidFill>
                <a:schemeClr val="accent2">
                  <a:lumMod val="80000"/>
                </a:schemeClr>
              </a:solidFill>
              <a:ln w="6350">
                <a:noFill/>
              </a:ln>
              <a:effectLst/>
            </c:spPr>
            <c:extLst>
              <c:ext xmlns:c16="http://schemas.microsoft.com/office/drawing/2014/chart" uri="{C3380CC4-5D6E-409C-BE32-E72D297353CC}">
                <c16:uniqueId val="{000024DB-0635-4DDC-93D6-3B744CECD2B8}"/>
              </c:ext>
            </c:extLst>
          </c:dPt>
          <c:dPt>
            <c:idx val="4718"/>
            <c:bubble3D val="0"/>
            <c:spPr>
              <a:solidFill>
                <a:schemeClr val="accent3">
                  <a:lumMod val="80000"/>
                </a:schemeClr>
              </a:solidFill>
              <a:ln w="6350">
                <a:noFill/>
              </a:ln>
              <a:effectLst/>
            </c:spPr>
            <c:extLst>
              <c:ext xmlns:c16="http://schemas.microsoft.com/office/drawing/2014/chart" uri="{C3380CC4-5D6E-409C-BE32-E72D297353CC}">
                <c16:uniqueId val="{000024DD-0635-4DDC-93D6-3B744CECD2B8}"/>
              </c:ext>
            </c:extLst>
          </c:dPt>
          <c:dPt>
            <c:idx val="4719"/>
            <c:bubble3D val="0"/>
            <c:spPr>
              <a:solidFill>
                <a:schemeClr val="accent4">
                  <a:lumMod val="80000"/>
                </a:schemeClr>
              </a:solidFill>
              <a:ln w="6350">
                <a:noFill/>
              </a:ln>
              <a:effectLst/>
            </c:spPr>
            <c:extLst>
              <c:ext xmlns:c16="http://schemas.microsoft.com/office/drawing/2014/chart" uri="{C3380CC4-5D6E-409C-BE32-E72D297353CC}">
                <c16:uniqueId val="{000024DF-0635-4DDC-93D6-3B744CECD2B8}"/>
              </c:ext>
            </c:extLst>
          </c:dPt>
          <c:dPt>
            <c:idx val="4720"/>
            <c:bubble3D val="0"/>
            <c:spPr>
              <a:solidFill>
                <a:schemeClr val="accent5">
                  <a:lumMod val="80000"/>
                </a:schemeClr>
              </a:solidFill>
              <a:ln w="6350">
                <a:noFill/>
              </a:ln>
              <a:effectLst/>
            </c:spPr>
            <c:extLst>
              <c:ext xmlns:c16="http://schemas.microsoft.com/office/drawing/2014/chart" uri="{C3380CC4-5D6E-409C-BE32-E72D297353CC}">
                <c16:uniqueId val="{000024E1-0635-4DDC-93D6-3B744CECD2B8}"/>
              </c:ext>
            </c:extLst>
          </c:dPt>
          <c:dPt>
            <c:idx val="4721"/>
            <c:bubble3D val="0"/>
            <c:spPr>
              <a:solidFill>
                <a:schemeClr val="accent6">
                  <a:lumMod val="80000"/>
                </a:schemeClr>
              </a:solidFill>
              <a:ln w="6350">
                <a:noFill/>
              </a:ln>
              <a:effectLst/>
            </c:spPr>
            <c:extLst>
              <c:ext xmlns:c16="http://schemas.microsoft.com/office/drawing/2014/chart" uri="{C3380CC4-5D6E-409C-BE32-E72D297353CC}">
                <c16:uniqueId val="{000024E3-0635-4DDC-93D6-3B744CECD2B8}"/>
              </c:ext>
            </c:extLst>
          </c:dPt>
          <c:dPt>
            <c:idx val="4722"/>
            <c:bubble3D val="0"/>
            <c:spPr>
              <a:solidFill>
                <a:schemeClr val="accent1">
                  <a:lumMod val="60000"/>
                  <a:lumOff val="40000"/>
                </a:schemeClr>
              </a:solidFill>
              <a:ln w="6350">
                <a:noFill/>
              </a:ln>
              <a:effectLst/>
            </c:spPr>
            <c:extLst>
              <c:ext xmlns:c16="http://schemas.microsoft.com/office/drawing/2014/chart" uri="{C3380CC4-5D6E-409C-BE32-E72D297353CC}">
                <c16:uniqueId val="{000024E5-0635-4DDC-93D6-3B744CECD2B8}"/>
              </c:ext>
            </c:extLst>
          </c:dPt>
          <c:dPt>
            <c:idx val="4723"/>
            <c:bubble3D val="0"/>
            <c:spPr>
              <a:solidFill>
                <a:schemeClr val="accent2">
                  <a:lumMod val="60000"/>
                  <a:lumOff val="40000"/>
                </a:schemeClr>
              </a:solidFill>
              <a:ln w="6350">
                <a:noFill/>
              </a:ln>
              <a:effectLst/>
            </c:spPr>
            <c:extLst>
              <c:ext xmlns:c16="http://schemas.microsoft.com/office/drawing/2014/chart" uri="{C3380CC4-5D6E-409C-BE32-E72D297353CC}">
                <c16:uniqueId val="{000024E7-0635-4DDC-93D6-3B744CECD2B8}"/>
              </c:ext>
            </c:extLst>
          </c:dPt>
          <c:dPt>
            <c:idx val="4724"/>
            <c:bubble3D val="0"/>
            <c:spPr>
              <a:solidFill>
                <a:schemeClr val="accent3">
                  <a:lumMod val="60000"/>
                  <a:lumOff val="40000"/>
                </a:schemeClr>
              </a:solidFill>
              <a:ln w="6350">
                <a:noFill/>
              </a:ln>
              <a:effectLst/>
            </c:spPr>
            <c:extLst>
              <c:ext xmlns:c16="http://schemas.microsoft.com/office/drawing/2014/chart" uri="{C3380CC4-5D6E-409C-BE32-E72D297353CC}">
                <c16:uniqueId val="{000024E9-0635-4DDC-93D6-3B744CECD2B8}"/>
              </c:ext>
            </c:extLst>
          </c:dPt>
          <c:dPt>
            <c:idx val="4725"/>
            <c:bubble3D val="0"/>
            <c:spPr>
              <a:solidFill>
                <a:schemeClr val="accent4">
                  <a:lumMod val="60000"/>
                  <a:lumOff val="40000"/>
                </a:schemeClr>
              </a:solidFill>
              <a:ln w="6350">
                <a:noFill/>
              </a:ln>
              <a:effectLst/>
            </c:spPr>
            <c:extLst>
              <c:ext xmlns:c16="http://schemas.microsoft.com/office/drawing/2014/chart" uri="{C3380CC4-5D6E-409C-BE32-E72D297353CC}">
                <c16:uniqueId val="{000024EB-0635-4DDC-93D6-3B744CECD2B8}"/>
              </c:ext>
            </c:extLst>
          </c:dPt>
          <c:dPt>
            <c:idx val="4726"/>
            <c:bubble3D val="0"/>
            <c:spPr>
              <a:solidFill>
                <a:schemeClr val="accent5">
                  <a:lumMod val="60000"/>
                  <a:lumOff val="40000"/>
                </a:schemeClr>
              </a:solidFill>
              <a:ln w="6350">
                <a:noFill/>
              </a:ln>
              <a:effectLst/>
            </c:spPr>
            <c:extLst>
              <c:ext xmlns:c16="http://schemas.microsoft.com/office/drawing/2014/chart" uri="{C3380CC4-5D6E-409C-BE32-E72D297353CC}">
                <c16:uniqueId val="{000024ED-0635-4DDC-93D6-3B744CECD2B8}"/>
              </c:ext>
            </c:extLst>
          </c:dPt>
          <c:dPt>
            <c:idx val="4727"/>
            <c:bubble3D val="0"/>
            <c:spPr>
              <a:solidFill>
                <a:schemeClr val="accent6">
                  <a:lumMod val="60000"/>
                  <a:lumOff val="40000"/>
                </a:schemeClr>
              </a:solidFill>
              <a:ln w="6350">
                <a:noFill/>
              </a:ln>
              <a:effectLst/>
            </c:spPr>
            <c:extLst>
              <c:ext xmlns:c16="http://schemas.microsoft.com/office/drawing/2014/chart" uri="{C3380CC4-5D6E-409C-BE32-E72D297353CC}">
                <c16:uniqueId val="{000024EF-0635-4DDC-93D6-3B744CECD2B8}"/>
              </c:ext>
            </c:extLst>
          </c:dPt>
          <c:dPt>
            <c:idx val="4728"/>
            <c:bubble3D val="0"/>
            <c:spPr>
              <a:solidFill>
                <a:schemeClr val="accent1">
                  <a:lumMod val="50000"/>
                </a:schemeClr>
              </a:solidFill>
              <a:ln w="6350">
                <a:noFill/>
              </a:ln>
              <a:effectLst/>
            </c:spPr>
            <c:extLst>
              <c:ext xmlns:c16="http://schemas.microsoft.com/office/drawing/2014/chart" uri="{C3380CC4-5D6E-409C-BE32-E72D297353CC}">
                <c16:uniqueId val="{000024F1-0635-4DDC-93D6-3B744CECD2B8}"/>
              </c:ext>
            </c:extLst>
          </c:dPt>
          <c:dPt>
            <c:idx val="4729"/>
            <c:bubble3D val="0"/>
            <c:spPr>
              <a:solidFill>
                <a:schemeClr val="accent2">
                  <a:lumMod val="50000"/>
                </a:schemeClr>
              </a:solidFill>
              <a:ln w="6350">
                <a:noFill/>
              </a:ln>
              <a:effectLst/>
            </c:spPr>
            <c:extLst>
              <c:ext xmlns:c16="http://schemas.microsoft.com/office/drawing/2014/chart" uri="{C3380CC4-5D6E-409C-BE32-E72D297353CC}">
                <c16:uniqueId val="{000024F3-0635-4DDC-93D6-3B744CECD2B8}"/>
              </c:ext>
            </c:extLst>
          </c:dPt>
          <c:dPt>
            <c:idx val="4730"/>
            <c:bubble3D val="0"/>
            <c:spPr>
              <a:solidFill>
                <a:schemeClr val="accent3">
                  <a:lumMod val="50000"/>
                </a:schemeClr>
              </a:solidFill>
              <a:ln w="6350">
                <a:noFill/>
              </a:ln>
              <a:effectLst/>
            </c:spPr>
            <c:extLst>
              <c:ext xmlns:c16="http://schemas.microsoft.com/office/drawing/2014/chart" uri="{C3380CC4-5D6E-409C-BE32-E72D297353CC}">
                <c16:uniqueId val="{000024F5-0635-4DDC-93D6-3B744CECD2B8}"/>
              </c:ext>
            </c:extLst>
          </c:dPt>
          <c:dPt>
            <c:idx val="4731"/>
            <c:bubble3D val="0"/>
            <c:spPr>
              <a:solidFill>
                <a:schemeClr val="accent4">
                  <a:lumMod val="50000"/>
                </a:schemeClr>
              </a:solidFill>
              <a:ln w="6350">
                <a:noFill/>
              </a:ln>
              <a:effectLst/>
            </c:spPr>
            <c:extLst>
              <c:ext xmlns:c16="http://schemas.microsoft.com/office/drawing/2014/chart" uri="{C3380CC4-5D6E-409C-BE32-E72D297353CC}">
                <c16:uniqueId val="{000024F7-0635-4DDC-93D6-3B744CECD2B8}"/>
              </c:ext>
            </c:extLst>
          </c:dPt>
          <c:dPt>
            <c:idx val="4732"/>
            <c:bubble3D val="0"/>
            <c:spPr>
              <a:solidFill>
                <a:schemeClr val="accent5">
                  <a:lumMod val="50000"/>
                </a:schemeClr>
              </a:solidFill>
              <a:ln w="6350">
                <a:noFill/>
              </a:ln>
              <a:effectLst/>
            </c:spPr>
            <c:extLst>
              <c:ext xmlns:c16="http://schemas.microsoft.com/office/drawing/2014/chart" uri="{C3380CC4-5D6E-409C-BE32-E72D297353CC}">
                <c16:uniqueId val="{000024F9-0635-4DDC-93D6-3B744CECD2B8}"/>
              </c:ext>
            </c:extLst>
          </c:dPt>
          <c:dPt>
            <c:idx val="4733"/>
            <c:bubble3D val="0"/>
            <c:spPr>
              <a:solidFill>
                <a:schemeClr val="accent6">
                  <a:lumMod val="50000"/>
                </a:schemeClr>
              </a:solidFill>
              <a:ln w="6350">
                <a:noFill/>
              </a:ln>
              <a:effectLst/>
            </c:spPr>
            <c:extLst>
              <c:ext xmlns:c16="http://schemas.microsoft.com/office/drawing/2014/chart" uri="{C3380CC4-5D6E-409C-BE32-E72D297353CC}">
                <c16:uniqueId val="{000024FB-0635-4DDC-93D6-3B744CECD2B8}"/>
              </c:ext>
            </c:extLst>
          </c:dPt>
          <c:dPt>
            <c:idx val="4734"/>
            <c:bubble3D val="0"/>
            <c:spPr>
              <a:solidFill>
                <a:schemeClr val="accent1">
                  <a:lumMod val="70000"/>
                  <a:lumOff val="30000"/>
                </a:schemeClr>
              </a:solidFill>
              <a:ln w="6350">
                <a:noFill/>
              </a:ln>
              <a:effectLst/>
            </c:spPr>
            <c:extLst>
              <c:ext xmlns:c16="http://schemas.microsoft.com/office/drawing/2014/chart" uri="{C3380CC4-5D6E-409C-BE32-E72D297353CC}">
                <c16:uniqueId val="{000024FD-0635-4DDC-93D6-3B744CECD2B8}"/>
              </c:ext>
            </c:extLst>
          </c:dPt>
          <c:dPt>
            <c:idx val="4735"/>
            <c:bubble3D val="0"/>
            <c:spPr>
              <a:solidFill>
                <a:schemeClr val="accent2">
                  <a:lumMod val="70000"/>
                  <a:lumOff val="30000"/>
                </a:schemeClr>
              </a:solidFill>
              <a:ln w="6350">
                <a:noFill/>
              </a:ln>
              <a:effectLst/>
            </c:spPr>
            <c:extLst>
              <c:ext xmlns:c16="http://schemas.microsoft.com/office/drawing/2014/chart" uri="{C3380CC4-5D6E-409C-BE32-E72D297353CC}">
                <c16:uniqueId val="{000024FF-0635-4DDC-93D6-3B744CECD2B8}"/>
              </c:ext>
            </c:extLst>
          </c:dPt>
          <c:dPt>
            <c:idx val="4736"/>
            <c:bubble3D val="0"/>
            <c:spPr>
              <a:solidFill>
                <a:schemeClr val="accent3">
                  <a:lumMod val="70000"/>
                  <a:lumOff val="30000"/>
                </a:schemeClr>
              </a:solidFill>
              <a:ln w="6350">
                <a:noFill/>
              </a:ln>
              <a:effectLst/>
            </c:spPr>
            <c:extLst>
              <c:ext xmlns:c16="http://schemas.microsoft.com/office/drawing/2014/chart" uri="{C3380CC4-5D6E-409C-BE32-E72D297353CC}">
                <c16:uniqueId val="{00002501-0635-4DDC-93D6-3B744CECD2B8}"/>
              </c:ext>
            </c:extLst>
          </c:dPt>
          <c:dPt>
            <c:idx val="4737"/>
            <c:bubble3D val="0"/>
            <c:spPr>
              <a:solidFill>
                <a:schemeClr val="accent4">
                  <a:lumMod val="70000"/>
                  <a:lumOff val="30000"/>
                </a:schemeClr>
              </a:solidFill>
              <a:ln w="6350">
                <a:noFill/>
              </a:ln>
              <a:effectLst/>
            </c:spPr>
            <c:extLst>
              <c:ext xmlns:c16="http://schemas.microsoft.com/office/drawing/2014/chart" uri="{C3380CC4-5D6E-409C-BE32-E72D297353CC}">
                <c16:uniqueId val="{00002503-0635-4DDC-93D6-3B744CECD2B8}"/>
              </c:ext>
            </c:extLst>
          </c:dPt>
          <c:dPt>
            <c:idx val="4738"/>
            <c:bubble3D val="0"/>
            <c:spPr>
              <a:solidFill>
                <a:schemeClr val="accent5">
                  <a:lumMod val="70000"/>
                  <a:lumOff val="30000"/>
                </a:schemeClr>
              </a:solidFill>
              <a:ln w="6350">
                <a:noFill/>
              </a:ln>
              <a:effectLst/>
            </c:spPr>
            <c:extLst>
              <c:ext xmlns:c16="http://schemas.microsoft.com/office/drawing/2014/chart" uri="{C3380CC4-5D6E-409C-BE32-E72D297353CC}">
                <c16:uniqueId val="{00002505-0635-4DDC-93D6-3B744CECD2B8}"/>
              </c:ext>
            </c:extLst>
          </c:dPt>
          <c:dPt>
            <c:idx val="4739"/>
            <c:bubble3D val="0"/>
            <c:spPr>
              <a:solidFill>
                <a:schemeClr val="accent6">
                  <a:lumMod val="70000"/>
                  <a:lumOff val="30000"/>
                </a:schemeClr>
              </a:solidFill>
              <a:ln w="6350">
                <a:noFill/>
              </a:ln>
              <a:effectLst/>
            </c:spPr>
            <c:extLst>
              <c:ext xmlns:c16="http://schemas.microsoft.com/office/drawing/2014/chart" uri="{C3380CC4-5D6E-409C-BE32-E72D297353CC}">
                <c16:uniqueId val="{00002507-0635-4DDC-93D6-3B744CECD2B8}"/>
              </c:ext>
            </c:extLst>
          </c:dPt>
          <c:dPt>
            <c:idx val="4740"/>
            <c:bubble3D val="0"/>
            <c:spPr>
              <a:solidFill>
                <a:schemeClr val="accent1">
                  <a:lumMod val="70000"/>
                </a:schemeClr>
              </a:solidFill>
              <a:ln w="6350">
                <a:noFill/>
              </a:ln>
              <a:effectLst/>
            </c:spPr>
            <c:extLst>
              <c:ext xmlns:c16="http://schemas.microsoft.com/office/drawing/2014/chart" uri="{C3380CC4-5D6E-409C-BE32-E72D297353CC}">
                <c16:uniqueId val="{00002509-0635-4DDC-93D6-3B744CECD2B8}"/>
              </c:ext>
            </c:extLst>
          </c:dPt>
          <c:dPt>
            <c:idx val="4741"/>
            <c:bubble3D val="0"/>
            <c:spPr>
              <a:solidFill>
                <a:schemeClr val="accent2">
                  <a:lumMod val="70000"/>
                </a:schemeClr>
              </a:solidFill>
              <a:ln w="6350">
                <a:noFill/>
              </a:ln>
              <a:effectLst/>
            </c:spPr>
            <c:extLst>
              <c:ext xmlns:c16="http://schemas.microsoft.com/office/drawing/2014/chart" uri="{C3380CC4-5D6E-409C-BE32-E72D297353CC}">
                <c16:uniqueId val="{0000250B-0635-4DDC-93D6-3B744CECD2B8}"/>
              </c:ext>
            </c:extLst>
          </c:dPt>
          <c:dPt>
            <c:idx val="4742"/>
            <c:bubble3D val="0"/>
            <c:spPr>
              <a:solidFill>
                <a:schemeClr val="accent3">
                  <a:lumMod val="70000"/>
                </a:schemeClr>
              </a:solidFill>
              <a:ln w="6350">
                <a:noFill/>
              </a:ln>
              <a:effectLst/>
            </c:spPr>
            <c:extLst>
              <c:ext xmlns:c16="http://schemas.microsoft.com/office/drawing/2014/chart" uri="{C3380CC4-5D6E-409C-BE32-E72D297353CC}">
                <c16:uniqueId val="{0000250D-0635-4DDC-93D6-3B744CECD2B8}"/>
              </c:ext>
            </c:extLst>
          </c:dPt>
          <c:dPt>
            <c:idx val="4743"/>
            <c:bubble3D val="0"/>
            <c:spPr>
              <a:solidFill>
                <a:schemeClr val="accent4">
                  <a:lumMod val="70000"/>
                </a:schemeClr>
              </a:solidFill>
              <a:ln w="6350">
                <a:noFill/>
              </a:ln>
              <a:effectLst/>
            </c:spPr>
            <c:extLst>
              <c:ext xmlns:c16="http://schemas.microsoft.com/office/drawing/2014/chart" uri="{C3380CC4-5D6E-409C-BE32-E72D297353CC}">
                <c16:uniqueId val="{0000250F-0635-4DDC-93D6-3B744CECD2B8}"/>
              </c:ext>
            </c:extLst>
          </c:dPt>
          <c:dPt>
            <c:idx val="4744"/>
            <c:bubble3D val="0"/>
            <c:spPr>
              <a:solidFill>
                <a:schemeClr val="accent5">
                  <a:lumMod val="70000"/>
                </a:schemeClr>
              </a:solidFill>
              <a:ln w="6350">
                <a:noFill/>
              </a:ln>
              <a:effectLst/>
            </c:spPr>
            <c:extLst>
              <c:ext xmlns:c16="http://schemas.microsoft.com/office/drawing/2014/chart" uri="{C3380CC4-5D6E-409C-BE32-E72D297353CC}">
                <c16:uniqueId val="{00002511-0635-4DDC-93D6-3B744CECD2B8}"/>
              </c:ext>
            </c:extLst>
          </c:dPt>
          <c:dPt>
            <c:idx val="4745"/>
            <c:bubble3D val="0"/>
            <c:spPr>
              <a:solidFill>
                <a:schemeClr val="accent6">
                  <a:lumMod val="70000"/>
                </a:schemeClr>
              </a:solidFill>
              <a:ln w="6350">
                <a:noFill/>
              </a:ln>
              <a:effectLst/>
            </c:spPr>
            <c:extLst>
              <c:ext xmlns:c16="http://schemas.microsoft.com/office/drawing/2014/chart" uri="{C3380CC4-5D6E-409C-BE32-E72D297353CC}">
                <c16:uniqueId val="{00002513-0635-4DDC-93D6-3B744CECD2B8}"/>
              </c:ext>
            </c:extLst>
          </c:dPt>
          <c:dPt>
            <c:idx val="4746"/>
            <c:bubble3D val="0"/>
            <c:spPr>
              <a:solidFill>
                <a:schemeClr val="accent1">
                  <a:lumMod val="50000"/>
                  <a:lumOff val="50000"/>
                </a:schemeClr>
              </a:solidFill>
              <a:ln w="6350">
                <a:noFill/>
              </a:ln>
              <a:effectLst/>
            </c:spPr>
            <c:extLst>
              <c:ext xmlns:c16="http://schemas.microsoft.com/office/drawing/2014/chart" uri="{C3380CC4-5D6E-409C-BE32-E72D297353CC}">
                <c16:uniqueId val="{00002515-0635-4DDC-93D6-3B744CECD2B8}"/>
              </c:ext>
            </c:extLst>
          </c:dPt>
          <c:dPt>
            <c:idx val="4747"/>
            <c:bubble3D val="0"/>
            <c:spPr>
              <a:solidFill>
                <a:schemeClr val="accent2">
                  <a:lumMod val="50000"/>
                  <a:lumOff val="50000"/>
                </a:schemeClr>
              </a:solidFill>
              <a:ln w="6350">
                <a:noFill/>
              </a:ln>
              <a:effectLst/>
            </c:spPr>
            <c:extLst>
              <c:ext xmlns:c16="http://schemas.microsoft.com/office/drawing/2014/chart" uri="{C3380CC4-5D6E-409C-BE32-E72D297353CC}">
                <c16:uniqueId val="{00002517-0635-4DDC-93D6-3B744CECD2B8}"/>
              </c:ext>
            </c:extLst>
          </c:dPt>
          <c:dPt>
            <c:idx val="4748"/>
            <c:bubble3D val="0"/>
            <c:spPr>
              <a:solidFill>
                <a:schemeClr val="accent3">
                  <a:lumMod val="50000"/>
                  <a:lumOff val="50000"/>
                </a:schemeClr>
              </a:solidFill>
              <a:ln w="6350">
                <a:noFill/>
              </a:ln>
              <a:effectLst/>
            </c:spPr>
            <c:extLst>
              <c:ext xmlns:c16="http://schemas.microsoft.com/office/drawing/2014/chart" uri="{C3380CC4-5D6E-409C-BE32-E72D297353CC}">
                <c16:uniqueId val="{00002519-0635-4DDC-93D6-3B744CECD2B8}"/>
              </c:ext>
            </c:extLst>
          </c:dPt>
          <c:dPt>
            <c:idx val="4749"/>
            <c:bubble3D val="0"/>
            <c:spPr>
              <a:solidFill>
                <a:schemeClr val="accent4">
                  <a:lumMod val="50000"/>
                  <a:lumOff val="50000"/>
                </a:schemeClr>
              </a:solidFill>
              <a:ln w="6350">
                <a:noFill/>
              </a:ln>
              <a:effectLst/>
            </c:spPr>
            <c:extLst>
              <c:ext xmlns:c16="http://schemas.microsoft.com/office/drawing/2014/chart" uri="{C3380CC4-5D6E-409C-BE32-E72D297353CC}">
                <c16:uniqueId val="{0000251B-0635-4DDC-93D6-3B744CECD2B8}"/>
              </c:ext>
            </c:extLst>
          </c:dPt>
          <c:dPt>
            <c:idx val="4750"/>
            <c:bubble3D val="0"/>
            <c:spPr>
              <a:solidFill>
                <a:schemeClr val="accent5">
                  <a:lumMod val="50000"/>
                  <a:lumOff val="50000"/>
                </a:schemeClr>
              </a:solidFill>
              <a:ln w="6350">
                <a:noFill/>
              </a:ln>
              <a:effectLst/>
            </c:spPr>
            <c:extLst>
              <c:ext xmlns:c16="http://schemas.microsoft.com/office/drawing/2014/chart" uri="{C3380CC4-5D6E-409C-BE32-E72D297353CC}">
                <c16:uniqueId val="{0000251D-0635-4DDC-93D6-3B744CECD2B8}"/>
              </c:ext>
            </c:extLst>
          </c:dPt>
          <c:dPt>
            <c:idx val="4751"/>
            <c:bubble3D val="0"/>
            <c:spPr>
              <a:solidFill>
                <a:schemeClr val="accent6">
                  <a:lumMod val="50000"/>
                  <a:lumOff val="50000"/>
                </a:schemeClr>
              </a:solidFill>
              <a:ln w="6350">
                <a:noFill/>
              </a:ln>
              <a:effectLst/>
            </c:spPr>
            <c:extLst>
              <c:ext xmlns:c16="http://schemas.microsoft.com/office/drawing/2014/chart" uri="{C3380CC4-5D6E-409C-BE32-E72D297353CC}">
                <c16:uniqueId val="{0000251F-0635-4DDC-93D6-3B744CECD2B8}"/>
              </c:ext>
            </c:extLst>
          </c:dPt>
          <c:dPt>
            <c:idx val="4752"/>
            <c:bubble3D val="0"/>
            <c:spPr>
              <a:solidFill>
                <a:schemeClr val="accent1"/>
              </a:solidFill>
              <a:ln w="6350">
                <a:noFill/>
              </a:ln>
              <a:effectLst/>
            </c:spPr>
            <c:extLst>
              <c:ext xmlns:c16="http://schemas.microsoft.com/office/drawing/2014/chart" uri="{C3380CC4-5D6E-409C-BE32-E72D297353CC}">
                <c16:uniqueId val="{00002521-0635-4DDC-93D6-3B744CECD2B8}"/>
              </c:ext>
            </c:extLst>
          </c:dPt>
          <c:dPt>
            <c:idx val="4753"/>
            <c:bubble3D val="0"/>
            <c:spPr>
              <a:solidFill>
                <a:schemeClr val="accent2"/>
              </a:solidFill>
              <a:ln w="6350">
                <a:noFill/>
              </a:ln>
              <a:effectLst/>
            </c:spPr>
            <c:extLst>
              <c:ext xmlns:c16="http://schemas.microsoft.com/office/drawing/2014/chart" uri="{C3380CC4-5D6E-409C-BE32-E72D297353CC}">
                <c16:uniqueId val="{00002523-0635-4DDC-93D6-3B744CECD2B8}"/>
              </c:ext>
            </c:extLst>
          </c:dPt>
          <c:dPt>
            <c:idx val="4754"/>
            <c:bubble3D val="0"/>
            <c:spPr>
              <a:solidFill>
                <a:schemeClr val="accent3"/>
              </a:solidFill>
              <a:ln w="6350">
                <a:noFill/>
              </a:ln>
              <a:effectLst/>
            </c:spPr>
            <c:extLst>
              <c:ext xmlns:c16="http://schemas.microsoft.com/office/drawing/2014/chart" uri="{C3380CC4-5D6E-409C-BE32-E72D297353CC}">
                <c16:uniqueId val="{00002525-0635-4DDC-93D6-3B744CECD2B8}"/>
              </c:ext>
            </c:extLst>
          </c:dPt>
          <c:dPt>
            <c:idx val="4755"/>
            <c:bubble3D val="0"/>
            <c:spPr>
              <a:solidFill>
                <a:schemeClr val="accent4"/>
              </a:solidFill>
              <a:ln w="6350">
                <a:noFill/>
              </a:ln>
              <a:effectLst/>
            </c:spPr>
            <c:extLst>
              <c:ext xmlns:c16="http://schemas.microsoft.com/office/drawing/2014/chart" uri="{C3380CC4-5D6E-409C-BE32-E72D297353CC}">
                <c16:uniqueId val="{00002527-0635-4DDC-93D6-3B744CECD2B8}"/>
              </c:ext>
            </c:extLst>
          </c:dPt>
          <c:dPt>
            <c:idx val="4756"/>
            <c:bubble3D val="0"/>
            <c:spPr>
              <a:solidFill>
                <a:schemeClr val="accent5"/>
              </a:solidFill>
              <a:ln w="6350">
                <a:noFill/>
              </a:ln>
              <a:effectLst/>
            </c:spPr>
            <c:extLst>
              <c:ext xmlns:c16="http://schemas.microsoft.com/office/drawing/2014/chart" uri="{C3380CC4-5D6E-409C-BE32-E72D297353CC}">
                <c16:uniqueId val="{00002529-0635-4DDC-93D6-3B744CECD2B8}"/>
              </c:ext>
            </c:extLst>
          </c:dPt>
          <c:dPt>
            <c:idx val="4757"/>
            <c:bubble3D val="0"/>
            <c:spPr>
              <a:solidFill>
                <a:schemeClr val="accent6"/>
              </a:solidFill>
              <a:ln w="6350">
                <a:noFill/>
              </a:ln>
              <a:effectLst/>
            </c:spPr>
            <c:extLst>
              <c:ext xmlns:c16="http://schemas.microsoft.com/office/drawing/2014/chart" uri="{C3380CC4-5D6E-409C-BE32-E72D297353CC}">
                <c16:uniqueId val="{0000252B-0635-4DDC-93D6-3B744CECD2B8}"/>
              </c:ext>
            </c:extLst>
          </c:dPt>
          <c:dPt>
            <c:idx val="4758"/>
            <c:bubble3D val="0"/>
            <c:spPr>
              <a:solidFill>
                <a:schemeClr val="accent1">
                  <a:lumMod val="60000"/>
                </a:schemeClr>
              </a:solidFill>
              <a:ln w="6350">
                <a:noFill/>
              </a:ln>
              <a:effectLst/>
            </c:spPr>
            <c:extLst>
              <c:ext xmlns:c16="http://schemas.microsoft.com/office/drawing/2014/chart" uri="{C3380CC4-5D6E-409C-BE32-E72D297353CC}">
                <c16:uniqueId val="{0000252D-0635-4DDC-93D6-3B744CECD2B8}"/>
              </c:ext>
            </c:extLst>
          </c:dPt>
          <c:dPt>
            <c:idx val="4759"/>
            <c:bubble3D val="0"/>
            <c:spPr>
              <a:solidFill>
                <a:schemeClr val="accent2">
                  <a:lumMod val="60000"/>
                </a:schemeClr>
              </a:solidFill>
              <a:ln w="6350">
                <a:noFill/>
              </a:ln>
              <a:effectLst/>
            </c:spPr>
            <c:extLst>
              <c:ext xmlns:c16="http://schemas.microsoft.com/office/drawing/2014/chart" uri="{C3380CC4-5D6E-409C-BE32-E72D297353CC}">
                <c16:uniqueId val="{0000252F-0635-4DDC-93D6-3B744CECD2B8}"/>
              </c:ext>
            </c:extLst>
          </c:dPt>
          <c:dPt>
            <c:idx val="4760"/>
            <c:bubble3D val="0"/>
            <c:spPr>
              <a:solidFill>
                <a:schemeClr val="accent3">
                  <a:lumMod val="60000"/>
                </a:schemeClr>
              </a:solidFill>
              <a:ln w="6350">
                <a:noFill/>
              </a:ln>
              <a:effectLst/>
            </c:spPr>
            <c:extLst>
              <c:ext xmlns:c16="http://schemas.microsoft.com/office/drawing/2014/chart" uri="{C3380CC4-5D6E-409C-BE32-E72D297353CC}">
                <c16:uniqueId val="{00002531-0635-4DDC-93D6-3B744CECD2B8}"/>
              </c:ext>
            </c:extLst>
          </c:dPt>
          <c:dPt>
            <c:idx val="4761"/>
            <c:bubble3D val="0"/>
            <c:spPr>
              <a:solidFill>
                <a:schemeClr val="accent4">
                  <a:lumMod val="60000"/>
                </a:schemeClr>
              </a:solidFill>
              <a:ln w="6350">
                <a:noFill/>
              </a:ln>
              <a:effectLst/>
            </c:spPr>
            <c:extLst>
              <c:ext xmlns:c16="http://schemas.microsoft.com/office/drawing/2014/chart" uri="{C3380CC4-5D6E-409C-BE32-E72D297353CC}">
                <c16:uniqueId val="{00002533-0635-4DDC-93D6-3B744CECD2B8}"/>
              </c:ext>
            </c:extLst>
          </c:dPt>
          <c:dPt>
            <c:idx val="4762"/>
            <c:bubble3D val="0"/>
            <c:spPr>
              <a:solidFill>
                <a:schemeClr val="accent5">
                  <a:lumMod val="60000"/>
                </a:schemeClr>
              </a:solidFill>
              <a:ln w="6350">
                <a:noFill/>
              </a:ln>
              <a:effectLst/>
            </c:spPr>
            <c:extLst>
              <c:ext xmlns:c16="http://schemas.microsoft.com/office/drawing/2014/chart" uri="{C3380CC4-5D6E-409C-BE32-E72D297353CC}">
                <c16:uniqueId val="{00002535-0635-4DDC-93D6-3B744CECD2B8}"/>
              </c:ext>
            </c:extLst>
          </c:dPt>
          <c:dPt>
            <c:idx val="4763"/>
            <c:bubble3D val="0"/>
            <c:spPr>
              <a:solidFill>
                <a:schemeClr val="accent6">
                  <a:lumMod val="60000"/>
                </a:schemeClr>
              </a:solidFill>
              <a:ln w="6350">
                <a:noFill/>
              </a:ln>
              <a:effectLst/>
            </c:spPr>
            <c:extLst>
              <c:ext xmlns:c16="http://schemas.microsoft.com/office/drawing/2014/chart" uri="{C3380CC4-5D6E-409C-BE32-E72D297353CC}">
                <c16:uniqueId val="{00002537-0635-4DDC-93D6-3B744CECD2B8}"/>
              </c:ext>
            </c:extLst>
          </c:dPt>
          <c:dPt>
            <c:idx val="4764"/>
            <c:bubble3D val="0"/>
            <c:spPr>
              <a:solidFill>
                <a:schemeClr val="accent1">
                  <a:lumMod val="80000"/>
                  <a:lumOff val="20000"/>
                </a:schemeClr>
              </a:solidFill>
              <a:ln w="6350">
                <a:noFill/>
              </a:ln>
              <a:effectLst/>
            </c:spPr>
            <c:extLst>
              <c:ext xmlns:c16="http://schemas.microsoft.com/office/drawing/2014/chart" uri="{C3380CC4-5D6E-409C-BE32-E72D297353CC}">
                <c16:uniqueId val="{00002539-0635-4DDC-93D6-3B744CECD2B8}"/>
              </c:ext>
            </c:extLst>
          </c:dPt>
          <c:dPt>
            <c:idx val="4765"/>
            <c:bubble3D val="0"/>
            <c:spPr>
              <a:solidFill>
                <a:schemeClr val="accent2">
                  <a:lumMod val="80000"/>
                  <a:lumOff val="20000"/>
                </a:schemeClr>
              </a:solidFill>
              <a:ln w="6350">
                <a:noFill/>
              </a:ln>
              <a:effectLst/>
            </c:spPr>
            <c:extLst>
              <c:ext xmlns:c16="http://schemas.microsoft.com/office/drawing/2014/chart" uri="{C3380CC4-5D6E-409C-BE32-E72D297353CC}">
                <c16:uniqueId val="{0000253B-0635-4DDC-93D6-3B744CECD2B8}"/>
              </c:ext>
            </c:extLst>
          </c:dPt>
          <c:dPt>
            <c:idx val="4766"/>
            <c:bubble3D val="0"/>
            <c:spPr>
              <a:solidFill>
                <a:schemeClr val="accent3">
                  <a:lumMod val="80000"/>
                  <a:lumOff val="20000"/>
                </a:schemeClr>
              </a:solidFill>
              <a:ln w="6350">
                <a:noFill/>
              </a:ln>
              <a:effectLst/>
            </c:spPr>
            <c:extLst>
              <c:ext xmlns:c16="http://schemas.microsoft.com/office/drawing/2014/chart" uri="{C3380CC4-5D6E-409C-BE32-E72D297353CC}">
                <c16:uniqueId val="{0000253D-0635-4DDC-93D6-3B744CECD2B8}"/>
              </c:ext>
            </c:extLst>
          </c:dPt>
          <c:dPt>
            <c:idx val="4767"/>
            <c:bubble3D val="0"/>
            <c:spPr>
              <a:solidFill>
                <a:schemeClr val="accent4">
                  <a:lumMod val="80000"/>
                  <a:lumOff val="20000"/>
                </a:schemeClr>
              </a:solidFill>
              <a:ln w="6350">
                <a:noFill/>
              </a:ln>
              <a:effectLst/>
            </c:spPr>
            <c:extLst>
              <c:ext xmlns:c16="http://schemas.microsoft.com/office/drawing/2014/chart" uri="{C3380CC4-5D6E-409C-BE32-E72D297353CC}">
                <c16:uniqueId val="{0000253F-0635-4DDC-93D6-3B744CECD2B8}"/>
              </c:ext>
            </c:extLst>
          </c:dPt>
          <c:dPt>
            <c:idx val="4768"/>
            <c:bubble3D val="0"/>
            <c:spPr>
              <a:solidFill>
                <a:schemeClr val="accent5">
                  <a:lumMod val="80000"/>
                  <a:lumOff val="20000"/>
                </a:schemeClr>
              </a:solidFill>
              <a:ln w="6350">
                <a:noFill/>
              </a:ln>
              <a:effectLst/>
            </c:spPr>
            <c:extLst>
              <c:ext xmlns:c16="http://schemas.microsoft.com/office/drawing/2014/chart" uri="{C3380CC4-5D6E-409C-BE32-E72D297353CC}">
                <c16:uniqueId val="{00002541-0635-4DDC-93D6-3B744CECD2B8}"/>
              </c:ext>
            </c:extLst>
          </c:dPt>
          <c:dPt>
            <c:idx val="4769"/>
            <c:bubble3D val="0"/>
            <c:spPr>
              <a:solidFill>
                <a:schemeClr val="accent6">
                  <a:lumMod val="80000"/>
                  <a:lumOff val="20000"/>
                </a:schemeClr>
              </a:solidFill>
              <a:ln w="6350">
                <a:noFill/>
              </a:ln>
              <a:effectLst/>
            </c:spPr>
            <c:extLst>
              <c:ext xmlns:c16="http://schemas.microsoft.com/office/drawing/2014/chart" uri="{C3380CC4-5D6E-409C-BE32-E72D297353CC}">
                <c16:uniqueId val="{00002543-0635-4DDC-93D6-3B744CECD2B8}"/>
              </c:ext>
            </c:extLst>
          </c:dPt>
          <c:dPt>
            <c:idx val="4770"/>
            <c:bubble3D val="0"/>
            <c:spPr>
              <a:solidFill>
                <a:schemeClr val="accent1">
                  <a:lumMod val="80000"/>
                </a:schemeClr>
              </a:solidFill>
              <a:ln w="6350">
                <a:noFill/>
              </a:ln>
              <a:effectLst/>
            </c:spPr>
            <c:extLst>
              <c:ext xmlns:c16="http://schemas.microsoft.com/office/drawing/2014/chart" uri="{C3380CC4-5D6E-409C-BE32-E72D297353CC}">
                <c16:uniqueId val="{00002545-0635-4DDC-93D6-3B744CECD2B8}"/>
              </c:ext>
            </c:extLst>
          </c:dPt>
          <c:dPt>
            <c:idx val="4771"/>
            <c:bubble3D val="0"/>
            <c:spPr>
              <a:solidFill>
                <a:schemeClr val="accent2">
                  <a:lumMod val="80000"/>
                </a:schemeClr>
              </a:solidFill>
              <a:ln w="6350">
                <a:noFill/>
              </a:ln>
              <a:effectLst/>
            </c:spPr>
            <c:extLst>
              <c:ext xmlns:c16="http://schemas.microsoft.com/office/drawing/2014/chart" uri="{C3380CC4-5D6E-409C-BE32-E72D297353CC}">
                <c16:uniqueId val="{00002547-0635-4DDC-93D6-3B744CECD2B8}"/>
              </c:ext>
            </c:extLst>
          </c:dPt>
          <c:dPt>
            <c:idx val="4772"/>
            <c:bubble3D val="0"/>
            <c:spPr>
              <a:solidFill>
                <a:schemeClr val="accent3">
                  <a:lumMod val="80000"/>
                </a:schemeClr>
              </a:solidFill>
              <a:ln w="6350">
                <a:noFill/>
              </a:ln>
              <a:effectLst/>
            </c:spPr>
            <c:extLst>
              <c:ext xmlns:c16="http://schemas.microsoft.com/office/drawing/2014/chart" uri="{C3380CC4-5D6E-409C-BE32-E72D297353CC}">
                <c16:uniqueId val="{00002549-0635-4DDC-93D6-3B744CECD2B8}"/>
              </c:ext>
            </c:extLst>
          </c:dPt>
          <c:dPt>
            <c:idx val="4773"/>
            <c:bubble3D val="0"/>
            <c:spPr>
              <a:solidFill>
                <a:schemeClr val="accent4">
                  <a:lumMod val="80000"/>
                </a:schemeClr>
              </a:solidFill>
              <a:ln w="6350">
                <a:noFill/>
              </a:ln>
              <a:effectLst/>
            </c:spPr>
            <c:extLst>
              <c:ext xmlns:c16="http://schemas.microsoft.com/office/drawing/2014/chart" uri="{C3380CC4-5D6E-409C-BE32-E72D297353CC}">
                <c16:uniqueId val="{0000254B-0635-4DDC-93D6-3B744CECD2B8}"/>
              </c:ext>
            </c:extLst>
          </c:dPt>
          <c:dPt>
            <c:idx val="4774"/>
            <c:bubble3D val="0"/>
            <c:spPr>
              <a:solidFill>
                <a:schemeClr val="accent5">
                  <a:lumMod val="80000"/>
                </a:schemeClr>
              </a:solidFill>
              <a:ln w="6350">
                <a:noFill/>
              </a:ln>
              <a:effectLst/>
            </c:spPr>
            <c:extLst>
              <c:ext xmlns:c16="http://schemas.microsoft.com/office/drawing/2014/chart" uri="{C3380CC4-5D6E-409C-BE32-E72D297353CC}">
                <c16:uniqueId val="{0000254D-0635-4DDC-93D6-3B744CECD2B8}"/>
              </c:ext>
            </c:extLst>
          </c:dPt>
          <c:dPt>
            <c:idx val="4775"/>
            <c:bubble3D val="0"/>
            <c:spPr>
              <a:solidFill>
                <a:schemeClr val="accent6">
                  <a:lumMod val="80000"/>
                </a:schemeClr>
              </a:solidFill>
              <a:ln w="6350">
                <a:noFill/>
              </a:ln>
              <a:effectLst/>
            </c:spPr>
            <c:extLst>
              <c:ext xmlns:c16="http://schemas.microsoft.com/office/drawing/2014/chart" uri="{C3380CC4-5D6E-409C-BE32-E72D297353CC}">
                <c16:uniqueId val="{0000254F-0635-4DDC-93D6-3B744CECD2B8}"/>
              </c:ext>
            </c:extLst>
          </c:dPt>
          <c:dPt>
            <c:idx val="4776"/>
            <c:bubble3D val="0"/>
            <c:spPr>
              <a:solidFill>
                <a:schemeClr val="accent1">
                  <a:lumMod val="60000"/>
                  <a:lumOff val="40000"/>
                </a:schemeClr>
              </a:solidFill>
              <a:ln w="6350">
                <a:noFill/>
              </a:ln>
              <a:effectLst/>
            </c:spPr>
            <c:extLst>
              <c:ext xmlns:c16="http://schemas.microsoft.com/office/drawing/2014/chart" uri="{C3380CC4-5D6E-409C-BE32-E72D297353CC}">
                <c16:uniqueId val="{00002551-0635-4DDC-93D6-3B744CECD2B8}"/>
              </c:ext>
            </c:extLst>
          </c:dPt>
          <c:dPt>
            <c:idx val="4777"/>
            <c:bubble3D val="0"/>
            <c:spPr>
              <a:solidFill>
                <a:schemeClr val="accent2">
                  <a:lumMod val="60000"/>
                  <a:lumOff val="40000"/>
                </a:schemeClr>
              </a:solidFill>
              <a:ln w="6350">
                <a:noFill/>
              </a:ln>
              <a:effectLst/>
            </c:spPr>
            <c:extLst>
              <c:ext xmlns:c16="http://schemas.microsoft.com/office/drawing/2014/chart" uri="{C3380CC4-5D6E-409C-BE32-E72D297353CC}">
                <c16:uniqueId val="{00002553-0635-4DDC-93D6-3B744CECD2B8}"/>
              </c:ext>
            </c:extLst>
          </c:dPt>
          <c:dPt>
            <c:idx val="4778"/>
            <c:bubble3D val="0"/>
            <c:spPr>
              <a:solidFill>
                <a:schemeClr val="accent3">
                  <a:lumMod val="60000"/>
                  <a:lumOff val="40000"/>
                </a:schemeClr>
              </a:solidFill>
              <a:ln w="6350">
                <a:noFill/>
              </a:ln>
              <a:effectLst/>
            </c:spPr>
            <c:extLst>
              <c:ext xmlns:c16="http://schemas.microsoft.com/office/drawing/2014/chart" uri="{C3380CC4-5D6E-409C-BE32-E72D297353CC}">
                <c16:uniqueId val="{00002555-0635-4DDC-93D6-3B744CECD2B8}"/>
              </c:ext>
            </c:extLst>
          </c:dPt>
          <c:dPt>
            <c:idx val="4779"/>
            <c:bubble3D val="0"/>
            <c:spPr>
              <a:solidFill>
                <a:schemeClr val="accent4">
                  <a:lumMod val="60000"/>
                  <a:lumOff val="40000"/>
                </a:schemeClr>
              </a:solidFill>
              <a:ln w="6350">
                <a:noFill/>
              </a:ln>
              <a:effectLst/>
            </c:spPr>
            <c:extLst>
              <c:ext xmlns:c16="http://schemas.microsoft.com/office/drawing/2014/chart" uri="{C3380CC4-5D6E-409C-BE32-E72D297353CC}">
                <c16:uniqueId val="{00002557-0635-4DDC-93D6-3B744CECD2B8}"/>
              </c:ext>
            </c:extLst>
          </c:dPt>
          <c:dPt>
            <c:idx val="4780"/>
            <c:bubble3D val="0"/>
            <c:spPr>
              <a:solidFill>
                <a:schemeClr val="accent5">
                  <a:lumMod val="60000"/>
                  <a:lumOff val="40000"/>
                </a:schemeClr>
              </a:solidFill>
              <a:ln w="6350">
                <a:noFill/>
              </a:ln>
              <a:effectLst/>
            </c:spPr>
            <c:extLst>
              <c:ext xmlns:c16="http://schemas.microsoft.com/office/drawing/2014/chart" uri="{C3380CC4-5D6E-409C-BE32-E72D297353CC}">
                <c16:uniqueId val="{00002559-0635-4DDC-93D6-3B744CECD2B8}"/>
              </c:ext>
            </c:extLst>
          </c:dPt>
          <c:dPt>
            <c:idx val="4781"/>
            <c:bubble3D val="0"/>
            <c:spPr>
              <a:solidFill>
                <a:schemeClr val="accent6">
                  <a:lumMod val="60000"/>
                  <a:lumOff val="40000"/>
                </a:schemeClr>
              </a:solidFill>
              <a:ln w="6350">
                <a:noFill/>
              </a:ln>
              <a:effectLst/>
            </c:spPr>
            <c:extLst>
              <c:ext xmlns:c16="http://schemas.microsoft.com/office/drawing/2014/chart" uri="{C3380CC4-5D6E-409C-BE32-E72D297353CC}">
                <c16:uniqueId val="{0000255B-0635-4DDC-93D6-3B744CECD2B8}"/>
              </c:ext>
            </c:extLst>
          </c:dPt>
          <c:dPt>
            <c:idx val="4782"/>
            <c:bubble3D val="0"/>
            <c:spPr>
              <a:solidFill>
                <a:schemeClr val="accent1">
                  <a:lumMod val="50000"/>
                </a:schemeClr>
              </a:solidFill>
              <a:ln w="6350">
                <a:noFill/>
              </a:ln>
              <a:effectLst/>
            </c:spPr>
            <c:extLst>
              <c:ext xmlns:c16="http://schemas.microsoft.com/office/drawing/2014/chart" uri="{C3380CC4-5D6E-409C-BE32-E72D297353CC}">
                <c16:uniqueId val="{0000255D-0635-4DDC-93D6-3B744CECD2B8}"/>
              </c:ext>
            </c:extLst>
          </c:dPt>
          <c:dPt>
            <c:idx val="4783"/>
            <c:bubble3D val="0"/>
            <c:spPr>
              <a:solidFill>
                <a:schemeClr val="accent2">
                  <a:lumMod val="50000"/>
                </a:schemeClr>
              </a:solidFill>
              <a:ln w="6350">
                <a:noFill/>
              </a:ln>
              <a:effectLst/>
            </c:spPr>
            <c:extLst>
              <c:ext xmlns:c16="http://schemas.microsoft.com/office/drawing/2014/chart" uri="{C3380CC4-5D6E-409C-BE32-E72D297353CC}">
                <c16:uniqueId val="{0000255F-0635-4DDC-93D6-3B744CECD2B8}"/>
              </c:ext>
            </c:extLst>
          </c:dPt>
          <c:dPt>
            <c:idx val="4784"/>
            <c:bubble3D val="0"/>
            <c:spPr>
              <a:solidFill>
                <a:schemeClr val="accent3">
                  <a:lumMod val="50000"/>
                </a:schemeClr>
              </a:solidFill>
              <a:ln w="6350">
                <a:noFill/>
              </a:ln>
              <a:effectLst/>
            </c:spPr>
            <c:extLst>
              <c:ext xmlns:c16="http://schemas.microsoft.com/office/drawing/2014/chart" uri="{C3380CC4-5D6E-409C-BE32-E72D297353CC}">
                <c16:uniqueId val="{00002561-0635-4DDC-93D6-3B744CECD2B8}"/>
              </c:ext>
            </c:extLst>
          </c:dPt>
          <c:dPt>
            <c:idx val="4785"/>
            <c:bubble3D val="0"/>
            <c:spPr>
              <a:solidFill>
                <a:schemeClr val="accent4">
                  <a:lumMod val="50000"/>
                </a:schemeClr>
              </a:solidFill>
              <a:ln w="6350">
                <a:noFill/>
              </a:ln>
              <a:effectLst/>
            </c:spPr>
            <c:extLst>
              <c:ext xmlns:c16="http://schemas.microsoft.com/office/drawing/2014/chart" uri="{C3380CC4-5D6E-409C-BE32-E72D297353CC}">
                <c16:uniqueId val="{00002563-0635-4DDC-93D6-3B744CECD2B8}"/>
              </c:ext>
            </c:extLst>
          </c:dPt>
          <c:dPt>
            <c:idx val="4786"/>
            <c:bubble3D val="0"/>
            <c:spPr>
              <a:solidFill>
                <a:schemeClr val="accent5">
                  <a:lumMod val="50000"/>
                </a:schemeClr>
              </a:solidFill>
              <a:ln w="6350">
                <a:noFill/>
              </a:ln>
              <a:effectLst/>
            </c:spPr>
            <c:extLst>
              <c:ext xmlns:c16="http://schemas.microsoft.com/office/drawing/2014/chart" uri="{C3380CC4-5D6E-409C-BE32-E72D297353CC}">
                <c16:uniqueId val="{00002565-0635-4DDC-93D6-3B744CECD2B8}"/>
              </c:ext>
            </c:extLst>
          </c:dPt>
          <c:dPt>
            <c:idx val="4787"/>
            <c:bubble3D val="0"/>
            <c:spPr>
              <a:solidFill>
                <a:schemeClr val="accent6">
                  <a:lumMod val="50000"/>
                </a:schemeClr>
              </a:solidFill>
              <a:ln w="6350">
                <a:noFill/>
              </a:ln>
              <a:effectLst/>
            </c:spPr>
            <c:extLst>
              <c:ext xmlns:c16="http://schemas.microsoft.com/office/drawing/2014/chart" uri="{C3380CC4-5D6E-409C-BE32-E72D297353CC}">
                <c16:uniqueId val="{00002567-0635-4DDC-93D6-3B744CECD2B8}"/>
              </c:ext>
            </c:extLst>
          </c:dPt>
          <c:dPt>
            <c:idx val="4788"/>
            <c:bubble3D val="0"/>
            <c:spPr>
              <a:solidFill>
                <a:schemeClr val="accent1">
                  <a:lumMod val="70000"/>
                  <a:lumOff val="30000"/>
                </a:schemeClr>
              </a:solidFill>
              <a:ln w="6350">
                <a:noFill/>
              </a:ln>
              <a:effectLst/>
            </c:spPr>
            <c:extLst>
              <c:ext xmlns:c16="http://schemas.microsoft.com/office/drawing/2014/chart" uri="{C3380CC4-5D6E-409C-BE32-E72D297353CC}">
                <c16:uniqueId val="{00002569-0635-4DDC-93D6-3B744CECD2B8}"/>
              </c:ext>
            </c:extLst>
          </c:dPt>
          <c:dPt>
            <c:idx val="4789"/>
            <c:bubble3D val="0"/>
            <c:spPr>
              <a:solidFill>
                <a:schemeClr val="accent2">
                  <a:lumMod val="70000"/>
                  <a:lumOff val="30000"/>
                </a:schemeClr>
              </a:solidFill>
              <a:ln w="6350">
                <a:noFill/>
              </a:ln>
              <a:effectLst/>
            </c:spPr>
            <c:extLst>
              <c:ext xmlns:c16="http://schemas.microsoft.com/office/drawing/2014/chart" uri="{C3380CC4-5D6E-409C-BE32-E72D297353CC}">
                <c16:uniqueId val="{0000256B-0635-4DDC-93D6-3B744CECD2B8}"/>
              </c:ext>
            </c:extLst>
          </c:dPt>
          <c:dPt>
            <c:idx val="4790"/>
            <c:bubble3D val="0"/>
            <c:spPr>
              <a:solidFill>
                <a:schemeClr val="accent3">
                  <a:lumMod val="70000"/>
                  <a:lumOff val="30000"/>
                </a:schemeClr>
              </a:solidFill>
              <a:ln w="6350">
                <a:noFill/>
              </a:ln>
              <a:effectLst/>
            </c:spPr>
            <c:extLst>
              <c:ext xmlns:c16="http://schemas.microsoft.com/office/drawing/2014/chart" uri="{C3380CC4-5D6E-409C-BE32-E72D297353CC}">
                <c16:uniqueId val="{0000256D-0635-4DDC-93D6-3B744CECD2B8}"/>
              </c:ext>
            </c:extLst>
          </c:dPt>
          <c:dPt>
            <c:idx val="4791"/>
            <c:bubble3D val="0"/>
            <c:spPr>
              <a:solidFill>
                <a:schemeClr val="accent4">
                  <a:lumMod val="70000"/>
                  <a:lumOff val="30000"/>
                </a:schemeClr>
              </a:solidFill>
              <a:ln w="6350">
                <a:noFill/>
              </a:ln>
              <a:effectLst/>
            </c:spPr>
            <c:extLst>
              <c:ext xmlns:c16="http://schemas.microsoft.com/office/drawing/2014/chart" uri="{C3380CC4-5D6E-409C-BE32-E72D297353CC}">
                <c16:uniqueId val="{0000256F-0635-4DDC-93D6-3B744CECD2B8}"/>
              </c:ext>
            </c:extLst>
          </c:dPt>
          <c:dPt>
            <c:idx val="4792"/>
            <c:bubble3D val="0"/>
            <c:spPr>
              <a:solidFill>
                <a:schemeClr val="accent5">
                  <a:lumMod val="70000"/>
                  <a:lumOff val="30000"/>
                </a:schemeClr>
              </a:solidFill>
              <a:ln w="6350">
                <a:noFill/>
              </a:ln>
              <a:effectLst/>
            </c:spPr>
            <c:extLst>
              <c:ext xmlns:c16="http://schemas.microsoft.com/office/drawing/2014/chart" uri="{C3380CC4-5D6E-409C-BE32-E72D297353CC}">
                <c16:uniqueId val="{00002571-0635-4DDC-93D6-3B744CECD2B8}"/>
              </c:ext>
            </c:extLst>
          </c:dPt>
          <c:dPt>
            <c:idx val="4793"/>
            <c:bubble3D val="0"/>
            <c:spPr>
              <a:solidFill>
                <a:schemeClr val="accent6">
                  <a:lumMod val="70000"/>
                  <a:lumOff val="30000"/>
                </a:schemeClr>
              </a:solidFill>
              <a:ln w="6350">
                <a:noFill/>
              </a:ln>
              <a:effectLst/>
            </c:spPr>
            <c:extLst>
              <c:ext xmlns:c16="http://schemas.microsoft.com/office/drawing/2014/chart" uri="{C3380CC4-5D6E-409C-BE32-E72D297353CC}">
                <c16:uniqueId val="{00002573-0635-4DDC-93D6-3B744CECD2B8}"/>
              </c:ext>
            </c:extLst>
          </c:dPt>
          <c:dPt>
            <c:idx val="4794"/>
            <c:bubble3D val="0"/>
            <c:spPr>
              <a:solidFill>
                <a:schemeClr val="accent1">
                  <a:lumMod val="70000"/>
                </a:schemeClr>
              </a:solidFill>
              <a:ln w="6350">
                <a:noFill/>
              </a:ln>
              <a:effectLst/>
            </c:spPr>
            <c:extLst>
              <c:ext xmlns:c16="http://schemas.microsoft.com/office/drawing/2014/chart" uri="{C3380CC4-5D6E-409C-BE32-E72D297353CC}">
                <c16:uniqueId val="{00002575-0635-4DDC-93D6-3B744CECD2B8}"/>
              </c:ext>
            </c:extLst>
          </c:dPt>
          <c:dPt>
            <c:idx val="4795"/>
            <c:bubble3D val="0"/>
            <c:spPr>
              <a:solidFill>
                <a:schemeClr val="accent2">
                  <a:lumMod val="70000"/>
                </a:schemeClr>
              </a:solidFill>
              <a:ln w="6350">
                <a:noFill/>
              </a:ln>
              <a:effectLst/>
            </c:spPr>
            <c:extLst>
              <c:ext xmlns:c16="http://schemas.microsoft.com/office/drawing/2014/chart" uri="{C3380CC4-5D6E-409C-BE32-E72D297353CC}">
                <c16:uniqueId val="{00002577-0635-4DDC-93D6-3B744CECD2B8}"/>
              </c:ext>
            </c:extLst>
          </c:dPt>
          <c:dPt>
            <c:idx val="4796"/>
            <c:bubble3D val="0"/>
            <c:spPr>
              <a:solidFill>
                <a:schemeClr val="accent3">
                  <a:lumMod val="70000"/>
                </a:schemeClr>
              </a:solidFill>
              <a:ln w="6350">
                <a:noFill/>
              </a:ln>
              <a:effectLst/>
            </c:spPr>
            <c:extLst>
              <c:ext xmlns:c16="http://schemas.microsoft.com/office/drawing/2014/chart" uri="{C3380CC4-5D6E-409C-BE32-E72D297353CC}">
                <c16:uniqueId val="{00002579-0635-4DDC-93D6-3B744CECD2B8}"/>
              </c:ext>
            </c:extLst>
          </c:dPt>
          <c:dPt>
            <c:idx val="4797"/>
            <c:bubble3D val="0"/>
            <c:spPr>
              <a:solidFill>
                <a:schemeClr val="accent4">
                  <a:lumMod val="70000"/>
                </a:schemeClr>
              </a:solidFill>
              <a:ln w="6350">
                <a:noFill/>
              </a:ln>
              <a:effectLst/>
            </c:spPr>
            <c:extLst>
              <c:ext xmlns:c16="http://schemas.microsoft.com/office/drawing/2014/chart" uri="{C3380CC4-5D6E-409C-BE32-E72D297353CC}">
                <c16:uniqueId val="{0000257B-0635-4DDC-93D6-3B744CECD2B8}"/>
              </c:ext>
            </c:extLst>
          </c:dPt>
          <c:dPt>
            <c:idx val="4798"/>
            <c:bubble3D val="0"/>
            <c:spPr>
              <a:solidFill>
                <a:schemeClr val="accent5">
                  <a:lumMod val="70000"/>
                </a:schemeClr>
              </a:solidFill>
              <a:ln w="6350">
                <a:noFill/>
              </a:ln>
              <a:effectLst/>
            </c:spPr>
            <c:extLst>
              <c:ext xmlns:c16="http://schemas.microsoft.com/office/drawing/2014/chart" uri="{C3380CC4-5D6E-409C-BE32-E72D297353CC}">
                <c16:uniqueId val="{0000257D-0635-4DDC-93D6-3B744CECD2B8}"/>
              </c:ext>
            </c:extLst>
          </c:dPt>
          <c:dPt>
            <c:idx val="4799"/>
            <c:bubble3D val="0"/>
            <c:spPr>
              <a:solidFill>
                <a:schemeClr val="accent6">
                  <a:lumMod val="70000"/>
                </a:schemeClr>
              </a:solidFill>
              <a:ln w="6350">
                <a:noFill/>
              </a:ln>
              <a:effectLst/>
            </c:spPr>
            <c:extLst>
              <c:ext xmlns:c16="http://schemas.microsoft.com/office/drawing/2014/chart" uri="{C3380CC4-5D6E-409C-BE32-E72D297353CC}">
                <c16:uniqueId val="{0000257F-0635-4DDC-93D6-3B744CECD2B8}"/>
              </c:ext>
            </c:extLst>
          </c:dPt>
          <c:dPt>
            <c:idx val="4800"/>
            <c:bubble3D val="0"/>
            <c:spPr>
              <a:solidFill>
                <a:schemeClr val="accent1">
                  <a:lumMod val="50000"/>
                  <a:lumOff val="50000"/>
                </a:schemeClr>
              </a:solidFill>
              <a:ln w="6350">
                <a:noFill/>
              </a:ln>
              <a:effectLst/>
            </c:spPr>
            <c:extLst>
              <c:ext xmlns:c16="http://schemas.microsoft.com/office/drawing/2014/chart" uri="{C3380CC4-5D6E-409C-BE32-E72D297353CC}">
                <c16:uniqueId val="{00002581-0635-4DDC-93D6-3B744CECD2B8}"/>
              </c:ext>
            </c:extLst>
          </c:dPt>
          <c:dPt>
            <c:idx val="4801"/>
            <c:bubble3D val="0"/>
            <c:spPr>
              <a:solidFill>
                <a:schemeClr val="accent2">
                  <a:lumMod val="50000"/>
                  <a:lumOff val="50000"/>
                </a:schemeClr>
              </a:solidFill>
              <a:ln w="6350">
                <a:noFill/>
              </a:ln>
              <a:effectLst/>
            </c:spPr>
            <c:extLst>
              <c:ext xmlns:c16="http://schemas.microsoft.com/office/drawing/2014/chart" uri="{C3380CC4-5D6E-409C-BE32-E72D297353CC}">
                <c16:uniqueId val="{00002583-0635-4DDC-93D6-3B744CECD2B8}"/>
              </c:ext>
            </c:extLst>
          </c:dPt>
          <c:dPt>
            <c:idx val="4802"/>
            <c:bubble3D val="0"/>
            <c:spPr>
              <a:solidFill>
                <a:schemeClr val="accent3">
                  <a:lumMod val="50000"/>
                  <a:lumOff val="50000"/>
                </a:schemeClr>
              </a:solidFill>
              <a:ln w="6350">
                <a:noFill/>
              </a:ln>
              <a:effectLst/>
            </c:spPr>
            <c:extLst>
              <c:ext xmlns:c16="http://schemas.microsoft.com/office/drawing/2014/chart" uri="{C3380CC4-5D6E-409C-BE32-E72D297353CC}">
                <c16:uniqueId val="{00002585-0635-4DDC-93D6-3B744CECD2B8}"/>
              </c:ext>
            </c:extLst>
          </c:dPt>
          <c:dPt>
            <c:idx val="4803"/>
            <c:bubble3D val="0"/>
            <c:spPr>
              <a:solidFill>
                <a:schemeClr val="accent4">
                  <a:lumMod val="50000"/>
                  <a:lumOff val="50000"/>
                </a:schemeClr>
              </a:solidFill>
              <a:ln w="6350">
                <a:noFill/>
              </a:ln>
              <a:effectLst/>
            </c:spPr>
            <c:extLst>
              <c:ext xmlns:c16="http://schemas.microsoft.com/office/drawing/2014/chart" uri="{C3380CC4-5D6E-409C-BE32-E72D297353CC}">
                <c16:uniqueId val="{00002587-0635-4DDC-93D6-3B744CECD2B8}"/>
              </c:ext>
            </c:extLst>
          </c:dPt>
          <c:dPt>
            <c:idx val="4804"/>
            <c:bubble3D val="0"/>
            <c:spPr>
              <a:solidFill>
                <a:schemeClr val="accent5">
                  <a:lumMod val="50000"/>
                  <a:lumOff val="50000"/>
                </a:schemeClr>
              </a:solidFill>
              <a:ln w="6350">
                <a:noFill/>
              </a:ln>
              <a:effectLst/>
            </c:spPr>
            <c:extLst>
              <c:ext xmlns:c16="http://schemas.microsoft.com/office/drawing/2014/chart" uri="{C3380CC4-5D6E-409C-BE32-E72D297353CC}">
                <c16:uniqueId val="{00002589-0635-4DDC-93D6-3B744CECD2B8}"/>
              </c:ext>
            </c:extLst>
          </c:dPt>
          <c:dPt>
            <c:idx val="4805"/>
            <c:bubble3D val="0"/>
            <c:spPr>
              <a:solidFill>
                <a:schemeClr val="accent6">
                  <a:lumMod val="50000"/>
                  <a:lumOff val="50000"/>
                </a:schemeClr>
              </a:solidFill>
              <a:ln w="6350">
                <a:noFill/>
              </a:ln>
              <a:effectLst/>
            </c:spPr>
            <c:extLst>
              <c:ext xmlns:c16="http://schemas.microsoft.com/office/drawing/2014/chart" uri="{C3380CC4-5D6E-409C-BE32-E72D297353CC}">
                <c16:uniqueId val="{0000258B-0635-4DDC-93D6-3B744CECD2B8}"/>
              </c:ext>
            </c:extLst>
          </c:dPt>
          <c:dPt>
            <c:idx val="4806"/>
            <c:bubble3D val="0"/>
            <c:spPr>
              <a:solidFill>
                <a:schemeClr val="accent1"/>
              </a:solidFill>
              <a:ln w="6350">
                <a:noFill/>
              </a:ln>
              <a:effectLst/>
            </c:spPr>
            <c:extLst>
              <c:ext xmlns:c16="http://schemas.microsoft.com/office/drawing/2014/chart" uri="{C3380CC4-5D6E-409C-BE32-E72D297353CC}">
                <c16:uniqueId val="{0000258D-0635-4DDC-93D6-3B744CECD2B8}"/>
              </c:ext>
            </c:extLst>
          </c:dPt>
          <c:dPt>
            <c:idx val="4807"/>
            <c:bubble3D val="0"/>
            <c:spPr>
              <a:solidFill>
                <a:schemeClr val="accent2"/>
              </a:solidFill>
              <a:ln w="6350">
                <a:noFill/>
              </a:ln>
              <a:effectLst/>
            </c:spPr>
            <c:extLst>
              <c:ext xmlns:c16="http://schemas.microsoft.com/office/drawing/2014/chart" uri="{C3380CC4-5D6E-409C-BE32-E72D297353CC}">
                <c16:uniqueId val="{0000258F-0635-4DDC-93D6-3B744CECD2B8}"/>
              </c:ext>
            </c:extLst>
          </c:dPt>
          <c:dPt>
            <c:idx val="4808"/>
            <c:bubble3D val="0"/>
            <c:spPr>
              <a:solidFill>
                <a:schemeClr val="accent3"/>
              </a:solidFill>
              <a:ln w="6350">
                <a:noFill/>
              </a:ln>
              <a:effectLst/>
            </c:spPr>
            <c:extLst>
              <c:ext xmlns:c16="http://schemas.microsoft.com/office/drawing/2014/chart" uri="{C3380CC4-5D6E-409C-BE32-E72D297353CC}">
                <c16:uniqueId val="{00002591-0635-4DDC-93D6-3B744CECD2B8}"/>
              </c:ext>
            </c:extLst>
          </c:dPt>
          <c:dPt>
            <c:idx val="4809"/>
            <c:bubble3D val="0"/>
            <c:spPr>
              <a:solidFill>
                <a:schemeClr val="accent4"/>
              </a:solidFill>
              <a:ln w="6350">
                <a:noFill/>
              </a:ln>
              <a:effectLst/>
            </c:spPr>
            <c:extLst>
              <c:ext xmlns:c16="http://schemas.microsoft.com/office/drawing/2014/chart" uri="{C3380CC4-5D6E-409C-BE32-E72D297353CC}">
                <c16:uniqueId val="{00002593-0635-4DDC-93D6-3B744CECD2B8}"/>
              </c:ext>
            </c:extLst>
          </c:dPt>
          <c:dPt>
            <c:idx val="4810"/>
            <c:bubble3D val="0"/>
            <c:spPr>
              <a:solidFill>
                <a:schemeClr val="accent5"/>
              </a:solidFill>
              <a:ln w="6350">
                <a:noFill/>
              </a:ln>
              <a:effectLst/>
            </c:spPr>
            <c:extLst>
              <c:ext xmlns:c16="http://schemas.microsoft.com/office/drawing/2014/chart" uri="{C3380CC4-5D6E-409C-BE32-E72D297353CC}">
                <c16:uniqueId val="{00002595-0635-4DDC-93D6-3B744CECD2B8}"/>
              </c:ext>
            </c:extLst>
          </c:dPt>
          <c:dPt>
            <c:idx val="4811"/>
            <c:bubble3D val="0"/>
            <c:spPr>
              <a:solidFill>
                <a:schemeClr val="accent6"/>
              </a:solidFill>
              <a:ln w="6350">
                <a:noFill/>
              </a:ln>
              <a:effectLst/>
            </c:spPr>
            <c:extLst>
              <c:ext xmlns:c16="http://schemas.microsoft.com/office/drawing/2014/chart" uri="{C3380CC4-5D6E-409C-BE32-E72D297353CC}">
                <c16:uniqueId val="{00002597-0635-4DDC-93D6-3B744CECD2B8}"/>
              </c:ext>
            </c:extLst>
          </c:dPt>
          <c:dPt>
            <c:idx val="4812"/>
            <c:bubble3D val="0"/>
            <c:spPr>
              <a:solidFill>
                <a:schemeClr val="accent1">
                  <a:lumMod val="60000"/>
                </a:schemeClr>
              </a:solidFill>
              <a:ln w="6350">
                <a:noFill/>
              </a:ln>
              <a:effectLst/>
            </c:spPr>
            <c:extLst>
              <c:ext xmlns:c16="http://schemas.microsoft.com/office/drawing/2014/chart" uri="{C3380CC4-5D6E-409C-BE32-E72D297353CC}">
                <c16:uniqueId val="{00002599-0635-4DDC-93D6-3B744CECD2B8}"/>
              </c:ext>
            </c:extLst>
          </c:dPt>
          <c:dPt>
            <c:idx val="4813"/>
            <c:bubble3D val="0"/>
            <c:spPr>
              <a:solidFill>
                <a:schemeClr val="accent2">
                  <a:lumMod val="60000"/>
                </a:schemeClr>
              </a:solidFill>
              <a:ln w="6350">
                <a:noFill/>
              </a:ln>
              <a:effectLst/>
            </c:spPr>
            <c:extLst>
              <c:ext xmlns:c16="http://schemas.microsoft.com/office/drawing/2014/chart" uri="{C3380CC4-5D6E-409C-BE32-E72D297353CC}">
                <c16:uniqueId val="{0000259B-0635-4DDC-93D6-3B744CECD2B8}"/>
              </c:ext>
            </c:extLst>
          </c:dPt>
          <c:dPt>
            <c:idx val="4814"/>
            <c:bubble3D val="0"/>
            <c:spPr>
              <a:solidFill>
                <a:schemeClr val="accent3">
                  <a:lumMod val="60000"/>
                </a:schemeClr>
              </a:solidFill>
              <a:ln w="6350">
                <a:noFill/>
              </a:ln>
              <a:effectLst/>
            </c:spPr>
            <c:extLst>
              <c:ext xmlns:c16="http://schemas.microsoft.com/office/drawing/2014/chart" uri="{C3380CC4-5D6E-409C-BE32-E72D297353CC}">
                <c16:uniqueId val="{0000259D-0635-4DDC-93D6-3B744CECD2B8}"/>
              </c:ext>
            </c:extLst>
          </c:dPt>
          <c:dPt>
            <c:idx val="4815"/>
            <c:bubble3D val="0"/>
            <c:spPr>
              <a:solidFill>
                <a:schemeClr val="accent4">
                  <a:lumMod val="60000"/>
                </a:schemeClr>
              </a:solidFill>
              <a:ln w="6350">
                <a:noFill/>
              </a:ln>
              <a:effectLst/>
            </c:spPr>
            <c:extLst>
              <c:ext xmlns:c16="http://schemas.microsoft.com/office/drawing/2014/chart" uri="{C3380CC4-5D6E-409C-BE32-E72D297353CC}">
                <c16:uniqueId val="{0000259F-0635-4DDC-93D6-3B744CECD2B8}"/>
              </c:ext>
            </c:extLst>
          </c:dPt>
          <c:dPt>
            <c:idx val="4816"/>
            <c:bubble3D val="0"/>
            <c:spPr>
              <a:solidFill>
                <a:schemeClr val="accent5">
                  <a:lumMod val="60000"/>
                </a:schemeClr>
              </a:solidFill>
              <a:ln w="6350">
                <a:noFill/>
              </a:ln>
              <a:effectLst/>
            </c:spPr>
            <c:extLst>
              <c:ext xmlns:c16="http://schemas.microsoft.com/office/drawing/2014/chart" uri="{C3380CC4-5D6E-409C-BE32-E72D297353CC}">
                <c16:uniqueId val="{000025A1-0635-4DDC-93D6-3B744CECD2B8}"/>
              </c:ext>
            </c:extLst>
          </c:dPt>
          <c:dPt>
            <c:idx val="4817"/>
            <c:bubble3D val="0"/>
            <c:spPr>
              <a:solidFill>
                <a:schemeClr val="accent6">
                  <a:lumMod val="60000"/>
                </a:schemeClr>
              </a:solidFill>
              <a:ln w="6350">
                <a:noFill/>
              </a:ln>
              <a:effectLst/>
            </c:spPr>
            <c:extLst>
              <c:ext xmlns:c16="http://schemas.microsoft.com/office/drawing/2014/chart" uri="{C3380CC4-5D6E-409C-BE32-E72D297353CC}">
                <c16:uniqueId val="{000025A3-0635-4DDC-93D6-3B744CECD2B8}"/>
              </c:ext>
            </c:extLst>
          </c:dPt>
          <c:dPt>
            <c:idx val="4818"/>
            <c:bubble3D val="0"/>
            <c:spPr>
              <a:solidFill>
                <a:schemeClr val="accent1">
                  <a:lumMod val="80000"/>
                  <a:lumOff val="20000"/>
                </a:schemeClr>
              </a:solidFill>
              <a:ln w="6350">
                <a:noFill/>
              </a:ln>
              <a:effectLst/>
            </c:spPr>
            <c:extLst>
              <c:ext xmlns:c16="http://schemas.microsoft.com/office/drawing/2014/chart" uri="{C3380CC4-5D6E-409C-BE32-E72D297353CC}">
                <c16:uniqueId val="{000025A5-0635-4DDC-93D6-3B744CECD2B8}"/>
              </c:ext>
            </c:extLst>
          </c:dPt>
          <c:dPt>
            <c:idx val="4819"/>
            <c:bubble3D val="0"/>
            <c:spPr>
              <a:solidFill>
                <a:schemeClr val="accent2">
                  <a:lumMod val="80000"/>
                  <a:lumOff val="20000"/>
                </a:schemeClr>
              </a:solidFill>
              <a:ln w="6350">
                <a:noFill/>
              </a:ln>
              <a:effectLst/>
            </c:spPr>
            <c:extLst>
              <c:ext xmlns:c16="http://schemas.microsoft.com/office/drawing/2014/chart" uri="{C3380CC4-5D6E-409C-BE32-E72D297353CC}">
                <c16:uniqueId val="{000025A7-0635-4DDC-93D6-3B744CECD2B8}"/>
              </c:ext>
            </c:extLst>
          </c:dPt>
          <c:dPt>
            <c:idx val="4820"/>
            <c:bubble3D val="0"/>
            <c:spPr>
              <a:solidFill>
                <a:schemeClr val="accent3">
                  <a:lumMod val="80000"/>
                  <a:lumOff val="20000"/>
                </a:schemeClr>
              </a:solidFill>
              <a:ln w="6350">
                <a:noFill/>
              </a:ln>
              <a:effectLst/>
            </c:spPr>
            <c:extLst>
              <c:ext xmlns:c16="http://schemas.microsoft.com/office/drawing/2014/chart" uri="{C3380CC4-5D6E-409C-BE32-E72D297353CC}">
                <c16:uniqueId val="{000025A9-0635-4DDC-93D6-3B744CECD2B8}"/>
              </c:ext>
            </c:extLst>
          </c:dPt>
          <c:dPt>
            <c:idx val="4821"/>
            <c:bubble3D val="0"/>
            <c:spPr>
              <a:solidFill>
                <a:schemeClr val="accent4">
                  <a:lumMod val="80000"/>
                  <a:lumOff val="20000"/>
                </a:schemeClr>
              </a:solidFill>
              <a:ln w="6350">
                <a:noFill/>
              </a:ln>
              <a:effectLst/>
            </c:spPr>
            <c:extLst>
              <c:ext xmlns:c16="http://schemas.microsoft.com/office/drawing/2014/chart" uri="{C3380CC4-5D6E-409C-BE32-E72D297353CC}">
                <c16:uniqueId val="{000025AB-0635-4DDC-93D6-3B744CECD2B8}"/>
              </c:ext>
            </c:extLst>
          </c:dPt>
          <c:dPt>
            <c:idx val="4822"/>
            <c:bubble3D val="0"/>
            <c:spPr>
              <a:solidFill>
                <a:schemeClr val="accent5">
                  <a:lumMod val="80000"/>
                  <a:lumOff val="20000"/>
                </a:schemeClr>
              </a:solidFill>
              <a:ln w="6350">
                <a:noFill/>
              </a:ln>
              <a:effectLst/>
            </c:spPr>
            <c:extLst>
              <c:ext xmlns:c16="http://schemas.microsoft.com/office/drawing/2014/chart" uri="{C3380CC4-5D6E-409C-BE32-E72D297353CC}">
                <c16:uniqueId val="{000025AD-0635-4DDC-93D6-3B744CECD2B8}"/>
              </c:ext>
            </c:extLst>
          </c:dPt>
          <c:dPt>
            <c:idx val="4823"/>
            <c:bubble3D val="0"/>
            <c:spPr>
              <a:solidFill>
                <a:schemeClr val="accent6">
                  <a:lumMod val="80000"/>
                  <a:lumOff val="20000"/>
                </a:schemeClr>
              </a:solidFill>
              <a:ln w="6350">
                <a:noFill/>
              </a:ln>
              <a:effectLst/>
            </c:spPr>
            <c:extLst>
              <c:ext xmlns:c16="http://schemas.microsoft.com/office/drawing/2014/chart" uri="{C3380CC4-5D6E-409C-BE32-E72D297353CC}">
                <c16:uniqueId val="{000025AF-0635-4DDC-93D6-3B744CECD2B8}"/>
              </c:ext>
            </c:extLst>
          </c:dPt>
          <c:dPt>
            <c:idx val="4824"/>
            <c:bubble3D val="0"/>
            <c:spPr>
              <a:solidFill>
                <a:schemeClr val="accent1">
                  <a:lumMod val="80000"/>
                </a:schemeClr>
              </a:solidFill>
              <a:ln w="6350">
                <a:noFill/>
              </a:ln>
              <a:effectLst/>
            </c:spPr>
            <c:extLst>
              <c:ext xmlns:c16="http://schemas.microsoft.com/office/drawing/2014/chart" uri="{C3380CC4-5D6E-409C-BE32-E72D297353CC}">
                <c16:uniqueId val="{000025B1-0635-4DDC-93D6-3B744CECD2B8}"/>
              </c:ext>
            </c:extLst>
          </c:dPt>
          <c:dPt>
            <c:idx val="4825"/>
            <c:bubble3D val="0"/>
            <c:spPr>
              <a:solidFill>
                <a:schemeClr val="accent2">
                  <a:lumMod val="80000"/>
                </a:schemeClr>
              </a:solidFill>
              <a:ln w="6350">
                <a:noFill/>
              </a:ln>
              <a:effectLst/>
            </c:spPr>
            <c:extLst>
              <c:ext xmlns:c16="http://schemas.microsoft.com/office/drawing/2014/chart" uri="{C3380CC4-5D6E-409C-BE32-E72D297353CC}">
                <c16:uniqueId val="{000025B3-0635-4DDC-93D6-3B744CECD2B8}"/>
              </c:ext>
            </c:extLst>
          </c:dPt>
          <c:dPt>
            <c:idx val="4826"/>
            <c:bubble3D val="0"/>
            <c:spPr>
              <a:solidFill>
                <a:schemeClr val="accent3">
                  <a:lumMod val="80000"/>
                </a:schemeClr>
              </a:solidFill>
              <a:ln w="6350">
                <a:noFill/>
              </a:ln>
              <a:effectLst/>
            </c:spPr>
            <c:extLst>
              <c:ext xmlns:c16="http://schemas.microsoft.com/office/drawing/2014/chart" uri="{C3380CC4-5D6E-409C-BE32-E72D297353CC}">
                <c16:uniqueId val="{000025B5-0635-4DDC-93D6-3B744CECD2B8}"/>
              </c:ext>
            </c:extLst>
          </c:dPt>
          <c:dPt>
            <c:idx val="4827"/>
            <c:bubble3D val="0"/>
            <c:spPr>
              <a:solidFill>
                <a:schemeClr val="accent4">
                  <a:lumMod val="80000"/>
                </a:schemeClr>
              </a:solidFill>
              <a:ln w="6350">
                <a:noFill/>
              </a:ln>
              <a:effectLst/>
            </c:spPr>
            <c:extLst>
              <c:ext xmlns:c16="http://schemas.microsoft.com/office/drawing/2014/chart" uri="{C3380CC4-5D6E-409C-BE32-E72D297353CC}">
                <c16:uniqueId val="{000025B7-0635-4DDC-93D6-3B744CECD2B8}"/>
              </c:ext>
            </c:extLst>
          </c:dPt>
          <c:dPt>
            <c:idx val="4828"/>
            <c:bubble3D val="0"/>
            <c:spPr>
              <a:solidFill>
                <a:schemeClr val="accent5">
                  <a:lumMod val="80000"/>
                </a:schemeClr>
              </a:solidFill>
              <a:ln w="6350">
                <a:noFill/>
              </a:ln>
              <a:effectLst/>
            </c:spPr>
            <c:extLst>
              <c:ext xmlns:c16="http://schemas.microsoft.com/office/drawing/2014/chart" uri="{C3380CC4-5D6E-409C-BE32-E72D297353CC}">
                <c16:uniqueId val="{000025B9-0635-4DDC-93D6-3B744CECD2B8}"/>
              </c:ext>
            </c:extLst>
          </c:dPt>
          <c:dPt>
            <c:idx val="4829"/>
            <c:bubble3D val="0"/>
            <c:spPr>
              <a:solidFill>
                <a:schemeClr val="accent6">
                  <a:lumMod val="80000"/>
                </a:schemeClr>
              </a:solidFill>
              <a:ln w="6350">
                <a:noFill/>
              </a:ln>
              <a:effectLst/>
            </c:spPr>
            <c:extLst>
              <c:ext xmlns:c16="http://schemas.microsoft.com/office/drawing/2014/chart" uri="{C3380CC4-5D6E-409C-BE32-E72D297353CC}">
                <c16:uniqueId val="{000025BB-0635-4DDC-93D6-3B744CECD2B8}"/>
              </c:ext>
            </c:extLst>
          </c:dPt>
          <c:dPt>
            <c:idx val="4830"/>
            <c:bubble3D val="0"/>
            <c:spPr>
              <a:solidFill>
                <a:schemeClr val="accent1">
                  <a:lumMod val="60000"/>
                  <a:lumOff val="40000"/>
                </a:schemeClr>
              </a:solidFill>
              <a:ln w="6350">
                <a:noFill/>
              </a:ln>
              <a:effectLst/>
            </c:spPr>
            <c:extLst>
              <c:ext xmlns:c16="http://schemas.microsoft.com/office/drawing/2014/chart" uri="{C3380CC4-5D6E-409C-BE32-E72D297353CC}">
                <c16:uniqueId val="{000025BD-0635-4DDC-93D6-3B744CECD2B8}"/>
              </c:ext>
            </c:extLst>
          </c:dPt>
          <c:dPt>
            <c:idx val="4831"/>
            <c:bubble3D val="0"/>
            <c:spPr>
              <a:solidFill>
                <a:schemeClr val="accent2">
                  <a:lumMod val="60000"/>
                  <a:lumOff val="40000"/>
                </a:schemeClr>
              </a:solidFill>
              <a:ln w="6350">
                <a:noFill/>
              </a:ln>
              <a:effectLst/>
            </c:spPr>
            <c:extLst>
              <c:ext xmlns:c16="http://schemas.microsoft.com/office/drawing/2014/chart" uri="{C3380CC4-5D6E-409C-BE32-E72D297353CC}">
                <c16:uniqueId val="{000025BF-0635-4DDC-93D6-3B744CECD2B8}"/>
              </c:ext>
            </c:extLst>
          </c:dPt>
          <c:dPt>
            <c:idx val="4832"/>
            <c:bubble3D val="0"/>
            <c:spPr>
              <a:solidFill>
                <a:schemeClr val="accent3">
                  <a:lumMod val="60000"/>
                  <a:lumOff val="40000"/>
                </a:schemeClr>
              </a:solidFill>
              <a:ln w="6350">
                <a:noFill/>
              </a:ln>
              <a:effectLst/>
            </c:spPr>
            <c:extLst>
              <c:ext xmlns:c16="http://schemas.microsoft.com/office/drawing/2014/chart" uri="{C3380CC4-5D6E-409C-BE32-E72D297353CC}">
                <c16:uniqueId val="{000025C1-0635-4DDC-93D6-3B744CECD2B8}"/>
              </c:ext>
            </c:extLst>
          </c:dPt>
          <c:dPt>
            <c:idx val="4833"/>
            <c:bubble3D val="0"/>
            <c:spPr>
              <a:solidFill>
                <a:schemeClr val="accent4">
                  <a:lumMod val="60000"/>
                  <a:lumOff val="40000"/>
                </a:schemeClr>
              </a:solidFill>
              <a:ln w="6350">
                <a:noFill/>
              </a:ln>
              <a:effectLst/>
            </c:spPr>
            <c:extLst>
              <c:ext xmlns:c16="http://schemas.microsoft.com/office/drawing/2014/chart" uri="{C3380CC4-5D6E-409C-BE32-E72D297353CC}">
                <c16:uniqueId val="{000025C3-0635-4DDC-93D6-3B744CECD2B8}"/>
              </c:ext>
            </c:extLst>
          </c:dPt>
          <c:dPt>
            <c:idx val="4834"/>
            <c:bubble3D val="0"/>
            <c:spPr>
              <a:solidFill>
                <a:schemeClr val="accent5">
                  <a:lumMod val="60000"/>
                  <a:lumOff val="40000"/>
                </a:schemeClr>
              </a:solidFill>
              <a:ln w="6350">
                <a:noFill/>
              </a:ln>
              <a:effectLst/>
            </c:spPr>
            <c:extLst>
              <c:ext xmlns:c16="http://schemas.microsoft.com/office/drawing/2014/chart" uri="{C3380CC4-5D6E-409C-BE32-E72D297353CC}">
                <c16:uniqueId val="{000025C5-0635-4DDC-93D6-3B744CECD2B8}"/>
              </c:ext>
            </c:extLst>
          </c:dPt>
          <c:dPt>
            <c:idx val="4835"/>
            <c:bubble3D val="0"/>
            <c:spPr>
              <a:solidFill>
                <a:schemeClr val="accent6">
                  <a:lumMod val="60000"/>
                  <a:lumOff val="40000"/>
                </a:schemeClr>
              </a:solidFill>
              <a:ln w="6350">
                <a:noFill/>
              </a:ln>
              <a:effectLst/>
            </c:spPr>
            <c:extLst>
              <c:ext xmlns:c16="http://schemas.microsoft.com/office/drawing/2014/chart" uri="{C3380CC4-5D6E-409C-BE32-E72D297353CC}">
                <c16:uniqueId val="{000025C7-0635-4DDC-93D6-3B744CECD2B8}"/>
              </c:ext>
            </c:extLst>
          </c:dPt>
          <c:dPt>
            <c:idx val="4836"/>
            <c:bubble3D val="0"/>
            <c:spPr>
              <a:solidFill>
                <a:schemeClr val="accent1">
                  <a:lumMod val="50000"/>
                </a:schemeClr>
              </a:solidFill>
              <a:ln w="6350">
                <a:noFill/>
              </a:ln>
              <a:effectLst/>
            </c:spPr>
            <c:extLst>
              <c:ext xmlns:c16="http://schemas.microsoft.com/office/drawing/2014/chart" uri="{C3380CC4-5D6E-409C-BE32-E72D297353CC}">
                <c16:uniqueId val="{000025C9-0635-4DDC-93D6-3B744CECD2B8}"/>
              </c:ext>
            </c:extLst>
          </c:dPt>
          <c:dPt>
            <c:idx val="4837"/>
            <c:bubble3D val="0"/>
            <c:spPr>
              <a:solidFill>
                <a:schemeClr val="accent2">
                  <a:lumMod val="50000"/>
                </a:schemeClr>
              </a:solidFill>
              <a:ln w="6350">
                <a:noFill/>
              </a:ln>
              <a:effectLst/>
            </c:spPr>
            <c:extLst>
              <c:ext xmlns:c16="http://schemas.microsoft.com/office/drawing/2014/chart" uri="{C3380CC4-5D6E-409C-BE32-E72D297353CC}">
                <c16:uniqueId val="{000025CB-0635-4DDC-93D6-3B744CECD2B8}"/>
              </c:ext>
            </c:extLst>
          </c:dPt>
          <c:dPt>
            <c:idx val="4838"/>
            <c:bubble3D val="0"/>
            <c:spPr>
              <a:solidFill>
                <a:schemeClr val="accent3">
                  <a:lumMod val="50000"/>
                </a:schemeClr>
              </a:solidFill>
              <a:ln w="6350">
                <a:noFill/>
              </a:ln>
              <a:effectLst/>
            </c:spPr>
            <c:extLst>
              <c:ext xmlns:c16="http://schemas.microsoft.com/office/drawing/2014/chart" uri="{C3380CC4-5D6E-409C-BE32-E72D297353CC}">
                <c16:uniqueId val="{000025CD-0635-4DDC-93D6-3B744CECD2B8}"/>
              </c:ext>
            </c:extLst>
          </c:dPt>
          <c:dPt>
            <c:idx val="4839"/>
            <c:bubble3D val="0"/>
            <c:spPr>
              <a:solidFill>
                <a:schemeClr val="accent4">
                  <a:lumMod val="50000"/>
                </a:schemeClr>
              </a:solidFill>
              <a:ln w="6350">
                <a:noFill/>
              </a:ln>
              <a:effectLst/>
            </c:spPr>
            <c:extLst>
              <c:ext xmlns:c16="http://schemas.microsoft.com/office/drawing/2014/chart" uri="{C3380CC4-5D6E-409C-BE32-E72D297353CC}">
                <c16:uniqueId val="{000025CF-0635-4DDC-93D6-3B744CECD2B8}"/>
              </c:ext>
            </c:extLst>
          </c:dPt>
          <c:dPt>
            <c:idx val="4840"/>
            <c:bubble3D val="0"/>
            <c:spPr>
              <a:solidFill>
                <a:schemeClr val="accent5">
                  <a:lumMod val="50000"/>
                </a:schemeClr>
              </a:solidFill>
              <a:ln w="6350">
                <a:noFill/>
              </a:ln>
              <a:effectLst/>
            </c:spPr>
            <c:extLst>
              <c:ext xmlns:c16="http://schemas.microsoft.com/office/drawing/2014/chart" uri="{C3380CC4-5D6E-409C-BE32-E72D297353CC}">
                <c16:uniqueId val="{000025D1-0635-4DDC-93D6-3B744CECD2B8}"/>
              </c:ext>
            </c:extLst>
          </c:dPt>
          <c:dPt>
            <c:idx val="4841"/>
            <c:bubble3D val="0"/>
            <c:spPr>
              <a:solidFill>
                <a:schemeClr val="accent6">
                  <a:lumMod val="50000"/>
                </a:schemeClr>
              </a:solidFill>
              <a:ln w="6350">
                <a:noFill/>
              </a:ln>
              <a:effectLst/>
            </c:spPr>
            <c:extLst>
              <c:ext xmlns:c16="http://schemas.microsoft.com/office/drawing/2014/chart" uri="{C3380CC4-5D6E-409C-BE32-E72D297353CC}">
                <c16:uniqueId val="{000025D3-0635-4DDC-93D6-3B744CECD2B8}"/>
              </c:ext>
            </c:extLst>
          </c:dPt>
          <c:dPt>
            <c:idx val="4842"/>
            <c:bubble3D val="0"/>
            <c:spPr>
              <a:solidFill>
                <a:schemeClr val="accent1">
                  <a:lumMod val="70000"/>
                  <a:lumOff val="30000"/>
                </a:schemeClr>
              </a:solidFill>
              <a:ln w="6350">
                <a:noFill/>
              </a:ln>
              <a:effectLst/>
            </c:spPr>
            <c:extLst>
              <c:ext xmlns:c16="http://schemas.microsoft.com/office/drawing/2014/chart" uri="{C3380CC4-5D6E-409C-BE32-E72D297353CC}">
                <c16:uniqueId val="{000025D5-0635-4DDC-93D6-3B744CECD2B8}"/>
              </c:ext>
            </c:extLst>
          </c:dPt>
          <c:dPt>
            <c:idx val="4843"/>
            <c:bubble3D val="0"/>
            <c:spPr>
              <a:solidFill>
                <a:schemeClr val="accent2">
                  <a:lumMod val="70000"/>
                  <a:lumOff val="30000"/>
                </a:schemeClr>
              </a:solidFill>
              <a:ln w="6350">
                <a:noFill/>
              </a:ln>
              <a:effectLst/>
            </c:spPr>
            <c:extLst>
              <c:ext xmlns:c16="http://schemas.microsoft.com/office/drawing/2014/chart" uri="{C3380CC4-5D6E-409C-BE32-E72D297353CC}">
                <c16:uniqueId val="{000025D7-0635-4DDC-93D6-3B744CECD2B8}"/>
              </c:ext>
            </c:extLst>
          </c:dPt>
          <c:dPt>
            <c:idx val="4844"/>
            <c:bubble3D val="0"/>
            <c:spPr>
              <a:solidFill>
                <a:schemeClr val="accent3">
                  <a:lumMod val="70000"/>
                  <a:lumOff val="30000"/>
                </a:schemeClr>
              </a:solidFill>
              <a:ln w="6350">
                <a:noFill/>
              </a:ln>
              <a:effectLst/>
            </c:spPr>
            <c:extLst>
              <c:ext xmlns:c16="http://schemas.microsoft.com/office/drawing/2014/chart" uri="{C3380CC4-5D6E-409C-BE32-E72D297353CC}">
                <c16:uniqueId val="{000025D9-0635-4DDC-93D6-3B744CECD2B8}"/>
              </c:ext>
            </c:extLst>
          </c:dPt>
          <c:dPt>
            <c:idx val="4845"/>
            <c:bubble3D val="0"/>
            <c:spPr>
              <a:solidFill>
                <a:schemeClr val="accent4">
                  <a:lumMod val="70000"/>
                  <a:lumOff val="30000"/>
                </a:schemeClr>
              </a:solidFill>
              <a:ln w="6350">
                <a:noFill/>
              </a:ln>
              <a:effectLst/>
            </c:spPr>
            <c:extLst>
              <c:ext xmlns:c16="http://schemas.microsoft.com/office/drawing/2014/chart" uri="{C3380CC4-5D6E-409C-BE32-E72D297353CC}">
                <c16:uniqueId val="{000025DB-0635-4DDC-93D6-3B744CECD2B8}"/>
              </c:ext>
            </c:extLst>
          </c:dPt>
          <c:dPt>
            <c:idx val="4846"/>
            <c:bubble3D val="0"/>
            <c:spPr>
              <a:solidFill>
                <a:schemeClr val="accent5">
                  <a:lumMod val="70000"/>
                  <a:lumOff val="30000"/>
                </a:schemeClr>
              </a:solidFill>
              <a:ln w="6350">
                <a:noFill/>
              </a:ln>
              <a:effectLst/>
            </c:spPr>
            <c:extLst>
              <c:ext xmlns:c16="http://schemas.microsoft.com/office/drawing/2014/chart" uri="{C3380CC4-5D6E-409C-BE32-E72D297353CC}">
                <c16:uniqueId val="{000025DD-0635-4DDC-93D6-3B744CECD2B8}"/>
              </c:ext>
            </c:extLst>
          </c:dPt>
          <c:dPt>
            <c:idx val="4847"/>
            <c:bubble3D val="0"/>
            <c:spPr>
              <a:solidFill>
                <a:schemeClr val="accent6">
                  <a:lumMod val="70000"/>
                  <a:lumOff val="30000"/>
                </a:schemeClr>
              </a:solidFill>
              <a:ln w="6350">
                <a:noFill/>
              </a:ln>
              <a:effectLst/>
            </c:spPr>
            <c:extLst>
              <c:ext xmlns:c16="http://schemas.microsoft.com/office/drawing/2014/chart" uri="{C3380CC4-5D6E-409C-BE32-E72D297353CC}">
                <c16:uniqueId val="{000025DF-0635-4DDC-93D6-3B744CECD2B8}"/>
              </c:ext>
            </c:extLst>
          </c:dPt>
          <c:dPt>
            <c:idx val="4848"/>
            <c:bubble3D val="0"/>
            <c:spPr>
              <a:solidFill>
                <a:schemeClr val="accent1">
                  <a:lumMod val="70000"/>
                </a:schemeClr>
              </a:solidFill>
              <a:ln w="6350">
                <a:noFill/>
              </a:ln>
              <a:effectLst/>
            </c:spPr>
            <c:extLst>
              <c:ext xmlns:c16="http://schemas.microsoft.com/office/drawing/2014/chart" uri="{C3380CC4-5D6E-409C-BE32-E72D297353CC}">
                <c16:uniqueId val="{000025E1-0635-4DDC-93D6-3B744CECD2B8}"/>
              </c:ext>
            </c:extLst>
          </c:dPt>
          <c:dPt>
            <c:idx val="4849"/>
            <c:bubble3D val="0"/>
            <c:spPr>
              <a:solidFill>
                <a:schemeClr val="accent2">
                  <a:lumMod val="70000"/>
                </a:schemeClr>
              </a:solidFill>
              <a:ln w="6350">
                <a:noFill/>
              </a:ln>
              <a:effectLst/>
            </c:spPr>
            <c:extLst>
              <c:ext xmlns:c16="http://schemas.microsoft.com/office/drawing/2014/chart" uri="{C3380CC4-5D6E-409C-BE32-E72D297353CC}">
                <c16:uniqueId val="{000025E3-0635-4DDC-93D6-3B744CECD2B8}"/>
              </c:ext>
            </c:extLst>
          </c:dPt>
          <c:dPt>
            <c:idx val="4850"/>
            <c:bubble3D val="0"/>
            <c:spPr>
              <a:solidFill>
                <a:schemeClr val="accent3">
                  <a:lumMod val="70000"/>
                </a:schemeClr>
              </a:solidFill>
              <a:ln w="6350">
                <a:noFill/>
              </a:ln>
              <a:effectLst/>
            </c:spPr>
            <c:extLst>
              <c:ext xmlns:c16="http://schemas.microsoft.com/office/drawing/2014/chart" uri="{C3380CC4-5D6E-409C-BE32-E72D297353CC}">
                <c16:uniqueId val="{000025E5-0635-4DDC-93D6-3B744CECD2B8}"/>
              </c:ext>
            </c:extLst>
          </c:dPt>
          <c:dPt>
            <c:idx val="4851"/>
            <c:bubble3D val="0"/>
            <c:spPr>
              <a:solidFill>
                <a:schemeClr val="accent4">
                  <a:lumMod val="70000"/>
                </a:schemeClr>
              </a:solidFill>
              <a:ln w="6350">
                <a:noFill/>
              </a:ln>
              <a:effectLst/>
            </c:spPr>
            <c:extLst>
              <c:ext xmlns:c16="http://schemas.microsoft.com/office/drawing/2014/chart" uri="{C3380CC4-5D6E-409C-BE32-E72D297353CC}">
                <c16:uniqueId val="{000025E7-0635-4DDC-93D6-3B744CECD2B8}"/>
              </c:ext>
            </c:extLst>
          </c:dPt>
          <c:dPt>
            <c:idx val="4852"/>
            <c:bubble3D val="0"/>
            <c:spPr>
              <a:solidFill>
                <a:schemeClr val="accent5">
                  <a:lumMod val="70000"/>
                </a:schemeClr>
              </a:solidFill>
              <a:ln w="6350">
                <a:noFill/>
              </a:ln>
              <a:effectLst/>
            </c:spPr>
            <c:extLst>
              <c:ext xmlns:c16="http://schemas.microsoft.com/office/drawing/2014/chart" uri="{C3380CC4-5D6E-409C-BE32-E72D297353CC}">
                <c16:uniqueId val="{000025E9-0635-4DDC-93D6-3B744CECD2B8}"/>
              </c:ext>
            </c:extLst>
          </c:dPt>
          <c:dPt>
            <c:idx val="4853"/>
            <c:bubble3D val="0"/>
            <c:spPr>
              <a:solidFill>
                <a:schemeClr val="accent6">
                  <a:lumMod val="70000"/>
                </a:schemeClr>
              </a:solidFill>
              <a:ln w="6350">
                <a:noFill/>
              </a:ln>
              <a:effectLst/>
            </c:spPr>
            <c:extLst>
              <c:ext xmlns:c16="http://schemas.microsoft.com/office/drawing/2014/chart" uri="{C3380CC4-5D6E-409C-BE32-E72D297353CC}">
                <c16:uniqueId val="{000025EB-0635-4DDC-93D6-3B744CECD2B8}"/>
              </c:ext>
            </c:extLst>
          </c:dPt>
          <c:dPt>
            <c:idx val="4854"/>
            <c:bubble3D val="0"/>
            <c:spPr>
              <a:solidFill>
                <a:schemeClr val="accent1">
                  <a:lumMod val="50000"/>
                  <a:lumOff val="50000"/>
                </a:schemeClr>
              </a:solidFill>
              <a:ln w="6350">
                <a:noFill/>
              </a:ln>
              <a:effectLst/>
            </c:spPr>
            <c:extLst>
              <c:ext xmlns:c16="http://schemas.microsoft.com/office/drawing/2014/chart" uri="{C3380CC4-5D6E-409C-BE32-E72D297353CC}">
                <c16:uniqueId val="{000025ED-0635-4DDC-93D6-3B744CECD2B8}"/>
              </c:ext>
            </c:extLst>
          </c:dPt>
          <c:dPt>
            <c:idx val="4855"/>
            <c:bubble3D val="0"/>
            <c:spPr>
              <a:solidFill>
                <a:schemeClr val="accent2">
                  <a:lumMod val="50000"/>
                  <a:lumOff val="50000"/>
                </a:schemeClr>
              </a:solidFill>
              <a:ln w="6350">
                <a:noFill/>
              </a:ln>
              <a:effectLst/>
            </c:spPr>
            <c:extLst>
              <c:ext xmlns:c16="http://schemas.microsoft.com/office/drawing/2014/chart" uri="{C3380CC4-5D6E-409C-BE32-E72D297353CC}">
                <c16:uniqueId val="{000025EF-0635-4DDC-93D6-3B744CECD2B8}"/>
              </c:ext>
            </c:extLst>
          </c:dPt>
          <c:dPt>
            <c:idx val="4856"/>
            <c:bubble3D val="0"/>
            <c:spPr>
              <a:solidFill>
                <a:schemeClr val="accent3">
                  <a:lumMod val="50000"/>
                  <a:lumOff val="50000"/>
                </a:schemeClr>
              </a:solidFill>
              <a:ln w="6350">
                <a:noFill/>
              </a:ln>
              <a:effectLst/>
            </c:spPr>
            <c:extLst>
              <c:ext xmlns:c16="http://schemas.microsoft.com/office/drawing/2014/chart" uri="{C3380CC4-5D6E-409C-BE32-E72D297353CC}">
                <c16:uniqueId val="{000025F1-0635-4DDC-93D6-3B744CECD2B8}"/>
              </c:ext>
            </c:extLst>
          </c:dPt>
          <c:dPt>
            <c:idx val="4857"/>
            <c:bubble3D val="0"/>
            <c:spPr>
              <a:solidFill>
                <a:schemeClr val="accent4">
                  <a:lumMod val="50000"/>
                  <a:lumOff val="50000"/>
                </a:schemeClr>
              </a:solidFill>
              <a:ln w="6350">
                <a:noFill/>
              </a:ln>
              <a:effectLst/>
            </c:spPr>
            <c:extLst>
              <c:ext xmlns:c16="http://schemas.microsoft.com/office/drawing/2014/chart" uri="{C3380CC4-5D6E-409C-BE32-E72D297353CC}">
                <c16:uniqueId val="{000025F3-0635-4DDC-93D6-3B744CECD2B8}"/>
              </c:ext>
            </c:extLst>
          </c:dPt>
          <c:dPt>
            <c:idx val="4858"/>
            <c:bubble3D val="0"/>
            <c:spPr>
              <a:solidFill>
                <a:schemeClr val="accent5">
                  <a:lumMod val="50000"/>
                  <a:lumOff val="50000"/>
                </a:schemeClr>
              </a:solidFill>
              <a:ln w="6350">
                <a:noFill/>
              </a:ln>
              <a:effectLst/>
            </c:spPr>
            <c:extLst>
              <c:ext xmlns:c16="http://schemas.microsoft.com/office/drawing/2014/chart" uri="{C3380CC4-5D6E-409C-BE32-E72D297353CC}">
                <c16:uniqueId val="{000025F5-0635-4DDC-93D6-3B744CECD2B8}"/>
              </c:ext>
            </c:extLst>
          </c:dPt>
          <c:dPt>
            <c:idx val="4859"/>
            <c:bubble3D val="0"/>
            <c:spPr>
              <a:solidFill>
                <a:schemeClr val="accent6">
                  <a:lumMod val="50000"/>
                  <a:lumOff val="50000"/>
                </a:schemeClr>
              </a:solidFill>
              <a:ln w="6350">
                <a:noFill/>
              </a:ln>
              <a:effectLst/>
            </c:spPr>
            <c:extLst>
              <c:ext xmlns:c16="http://schemas.microsoft.com/office/drawing/2014/chart" uri="{C3380CC4-5D6E-409C-BE32-E72D297353CC}">
                <c16:uniqueId val="{000025F7-0635-4DDC-93D6-3B744CECD2B8}"/>
              </c:ext>
            </c:extLst>
          </c:dPt>
          <c:dPt>
            <c:idx val="4860"/>
            <c:bubble3D val="0"/>
            <c:spPr>
              <a:solidFill>
                <a:schemeClr val="accent1"/>
              </a:solidFill>
              <a:ln w="6350">
                <a:noFill/>
              </a:ln>
              <a:effectLst/>
            </c:spPr>
            <c:extLst>
              <c:ext xmlns:c16="http://schemas.microsoft.com/office/drawing/2014/chart" uri="{C3380CC4-5D6E-409C-BE32-E72D297353CC}">
                <c16:uniqueId val="{000025F9-0635-4DDC-93D6-3B744CECD2B8}"/>
              </c:ext>
            </c:extLst>
          </c:dPt>
          <c:dPt>
            <c:idx val="4861"/>
            <c:bubble3D val="0"/>
            <c:spPr>
              <a:solidFill>
                <a:schemeClr val="accent2"/>
              </a:solidFill>
              <a:ln w="6350">
                <a:noFill/>
              </a:ln>
              <a:effectLst/>
            </c:spPr>
            <c:extLst>
              <c:ext xmlns:c16="http://schemas.microsoft.com/office/drawing/2014/chart" uri="{C3380CC4-5D6E-409C-BE32-E72D297353CC}">
                <c16:uniqueId val="{000025FB-0635-4DDC-93D6-3B744CECD2B8}"/>
              </c:ext>
            </c:extLst>
          </c:dPt>
          <c:dPt>
            <c:idx val="4862"/>
            <c:bubble3D val="0"/>
            <c:spPr>
              <a:solidFill>
                <a:schemeClr val="accent3"/>
              </a:solidFill>
              <a:ln w="6350">
                <a:noFill/>
              </a:ln>
              <a:effectLst/>
            </c:spPr>
            <c:extLst>
              <c:ext xmlns:c16="http://schemas.microsoft.com/office/drawing/2014/chart" uri="{C3380CC4-5D6E-409C-BE32-E72D297353CC}">
                <c16:uniqueId val="{000025FD-0635-4DDC-93D6-3B744CECD2B8}"/>
              </c:ext>
            </c:extLst>
          </c:dPt>
          <c:dPt>
            <c:idx val="4863"/>
            <c:bubble3D val="0"/>
            <c:spPr>
              <a:solidFill>
                <a:schemeClr val="accent4"/>
              </a:solidFill>
              <a:ln w="6350">
                <a:noFill/>
              </a:ln>
              <a:effectLst/>
            </c:spPr>
            <c:extLst>
              <c:ext xmlns:c16="http://schemas.microsoft.com/office/drawing/2014/chart" uri="{C3380CC4-5D6E-409C-BE32-E72D297353CC}">
                <c16:uniqueId val="{000025FF-0635-4DDC-93D6-3B744CECD2B8}"/>
              </c:ext>
            </c:extLst>
          </c:dPt>
          <c:dPt>
            <c:idx val="4864"/>
            <c:bubble3D val="0"/>
            <c:spPr>
              <a:solidFill>
                <a:schemeClr val="accent5"/>
              </a:solidFill>
              <a:ln w="6350">
                <a:noFill/>
              </a:ln>
              <a:effectLst/>
            </c:spPr>
            <c:extLst>
              <c:ext xmlns:c16="http://schemas.microsoft.com/office/drawing/2014/chart" uri="{C3380CC4-5D6E-409C-BE32-E72D297353CC}">
                <c16:uniqueId val="{00002601-0635-4DDC-93D6-3B744CECD2B8}"/>
              </c:ext>
            </c:extLst>
          </c:dPt>
          <c:dPt>
            <c:idx val="4865"/>
            <c:bubble3D val="0"/>
            <c:spPr>
              <a:solidFill>
                <a:schemeClr val="accent6"/>
              </a:solidFill>
              <a:ln w="6350">
                <a:noFill/>
              </a:ln>
              <a:effectLst/>
            </c:spPr>
            <c:extLst>
              <c:ext xmlns:c16="http://schemas.microsoft.com/office/drawing/2014/chart" uri="{C3380CC4-5D6E-409C-BE32-E72D297353CC}">
                <c16:uniqueId val="{00002603-0635-4DDC-93D6-3B744CECD2B8}"/>
              </c:ext>
            </c:extLst>
          </c:dPt>
          <c:dPt>
            <c:idx val="4866"/>
            <c:bubble3D val="0"/>
            <c:spPr>
              <a:solidFill>
                <a:schemeClr val="accent1">
                  <a:lumMod val="60000"/>
                </a:schemeClr>
              </a:solidFill>
              <a:ln w="6350">
                <a:noFill/>
              </a:ln>
              <a:effectLst/>
            </c:spPr>
            <c:extLst>
              <c:ext xmlns:c16="http://schemas.microsoft.com/office/drawing/2014/chart" uri="{C3380CC4-5D6E-409C-BE32-E72D297353CC}">
                <c16:uniqueId val="{00002605-0635-4DDC-93D6-3B744CECD2B8}"/>
              </c:ext>
            </c:extLst>
          </c:dPt>
          <c:dPt>
            <c:idx val="4867"/>
            <c:bubble3D val="0"/>
            <c:spPr>
              <a:solidFill>
                <a:schemeClr val="accent2">
                  <a:lumMod val="60000"/>
                </a:schemeClr>
              </a:solidFill>
              <a:ln w="6350">
                <a:noFill/>
              </a:ln>
              <a:effectLst/>
            </c:spPr>
            <c:extLst>
              <c:ext xmlns:c16="http://schemas.microsoft.com/office/drawing/2014/chart" uri="{C3380CC4-5D6E-409C-BE32-E72D297353CC}">
                <c16:uniqueId val="{00002607-0635-4DDC-93D6-3B744CECD2B8}"/>
              </c:ext>
            </c:extLst>
          </c:dPt>
          <c:dPt>
            <c:idx val="4868"/>
            <c:bubble3D val="0"/>
            <c:spPr>
              <a:solidFill>
                <a:schemeClr val="accent3">
                  <a:lumMod val="60000"/>
                </a:schemeClr>
              </a:solidFill>
              <a:ln w="6350">
                <a:noFill/>
              </a:ln>
              <a:effectLst/>
            </c:spPr>
            <c:extLst>
              <c:ext xmlns:c16="http://schemas.microsoft.com/office/drawing/2014/chart" uri="{C3380CC4-5D6E-409C-BE32-E72D297353CC}">
                <c16:uniqueId val="{00002609-0635-4DDC-93D6-3B744CECD2B8}"/>
              </c:ext>
            </c:extLst>
          </c:dPt>
          <c:dPt>
            <c:idx val="4869"/>
            <c:bubble3D val="0"/>
            <c:spPr>
              <a:solidFill>
                <a:schemeClr val="accent4">
                  <a:lumMod val="60000"/>
                </a:schemeClr>
              </a:solidFill>
              <a:ln w="6350">
                <a:noFill/>
              </a:ln>
              <a:effectLst/>
            </c:spPr>
            <c:extLst>
              <c:ext xmlns:c16="http://schemas.microsoft.com/office/drawing/2014/chart" uri="{C3380CC4-5D6E-409C-BE32-E72D297353CC}">
                <c16:uniqueId val="{0000260B-0635-4DDC-93D6-3B744CECD2B8}"/>
              </c:ext>
            </c:extLst>
          </c:dPt>
          <c:dPt>
            <c:idx val="4870"/>
            <c:bubble3D val="0"/>
            <c:spPr>
              <a:solidFill>
                <a:schemeClr val="accent5">
                  <a:lumMod val="60000"/>
                </a:schemeClr>
              </a:solidFill>
              <a:ln w="6350">
                <a:noFill/>
              </a:ln>
              <a:effectLst/>
            </c:spPr>
            <c:extLst>
              <c:ext xmlns:c16="http://schemas.microsoft.com/office/drawing/2014/chart" uri="{C3380CC4-5D6E-409C-BE32-E72D297353CC}">
                <c16:uniqueId val="{0000260D-0635-4DDC-93D6-3B744CECD2B8}"/>
              </c:ext>
            </c:extLst>
          </c:dPt>
          <c:dPt>
            <c:idx val="4871"/>
            <c:bubble3D val="0"/>
            <c:spPr>
              <a:solidFill>
                <a:schemeClr val="accent6">
                  <a:lumMod val="60000"/>
                </a:schemeClr>
              </a:solidFill>
              <a:ln w="6350">
                <a:noFill/>
              </a:ln>
              <a:effectLst/>
            </c:spPr>
            <c:extLst>
              <c:ext xmlns:c16="http://schemas.microsoft.com/office/drawing/2014/chart" uri="{C3380CC4-5D6E-409C-BE32-E72D297353CC}">
                <c16:uniqueId val="{0000260F-0635-4DDC-93D6-3B744CECD2B8}"/>
              </c:ext>
            </c:extLst>
          </c:dPt>
          <c:dPt>
            <c:idx val="4872"/>
            <c:bubble3D val="0"/>
            <c:spPr>
              <a:solidFill>
                <a:schemeClr val="accent1">
                  <a:lumMod val="80000"/>
                  <a:lumOff val="20000"/>
                </a:schemeClr>
              </a:solidFill>
              <a:ln w="6350">
                <a:noFill/>
              </a:ln>
              <a:effectLst/>
            </c:spPr>
            <c:extLst>
              <c:ext xmlns:c16="http://schemas.microsoft.com/office/drawing/2014/chart" uri="{C3380CC4-5D6E-409C-BE32-E72D297353CC}">
                <c16:uniqueId val="{00002611-0635-4DDC-93D6-3B744CECD2B8}"/>
              </c:ext>
            </c:extLst>
          </c:dPt>
          <c:dPt>
            <c:idx val="4873"/>
            <c:bubble3D val="0"/>
            <c:spPr>
              <a:solidFill>
                <a:schemeClr val="accent2">
                  <a:lumMod val="80000"/>
                  <a:lumOff val="20000"/>
                </a:schemeClr>
              </a:solidFill>
              <a:ln w="6350">
                <a:noFill/>
              </a:ln>
              <a:effectLst/>
            </c:spPr>
            <c:extLst>
              <c:ext xmlns:c16="http://schemas.microsoft.com/office/drawing/2014/chart" uri="{C3380CC4-5D6E-409C-BE32-E72D297353CC}">
                <c16:uniqueId val="{00002613-0635-4DDC-93D6-3B744CECD2B8}"/>
              </c:ext>
            </c:extLst>
          </c:dPt>
          <c:dPt>
            <c:idx val="4874"/>
            <c:bubble3D val="0"/>
            <c:spPr>
              <a:solidFill>
                <a:schemeClr val="accent3">
                  <a:lumMod val="80000"/>
                  <a:lumOff val="20000"/>
                </a:schemeClr>
              </a:solidFill>
              <a:ln w="6350">
                <a:noFill/>
              </a:ln>
              <a:effectLst/>
            </c:spPr>
            <c:extLst>
              <c:ext xmlns:c16="http://schemas.microsoft.com/office/drawing/2014/chart" uri="{C3380CC4-5D6E-409C-BE32-E72D297353CC}">
                <c16:uniqueId val="{00002615-0635-4DDC-93D6-3B744CECD2B8}"/>
              </c:ext>
            </c:extLst>
          </c:dPt>
          <c:dPt>
            <c:idx val="4875"/>
            <c:bubble3D val="0"/>
            <c:spPr>
              <a:solidFill>
                <a:schemeClr val="accent4">
                  <a:lumMod val="80000"/>
                  <a:lumOff val="20000"/>
                </a:schemeClr>
              </a:solidFill>
              <a:ln w="6350">
                <a:noFill/>
              </a:ln>
              <a:effectLst/>
            </c:spPr>
            <c:extLst>
              <c:ext xmlns:c16="http://schemas.microsoft.com/office/drawing/2014/chart" uri="{C3380CC4-5D6E-409C-BE32-E72D297353CC}">
                <c16:uniqueId val="{00002617-0635-4DDC-93D6-3B744CECD2B8}"/>
              </c:ext>
            </c:extLst>
          </c:dPt>
          <c:dPt>
            <c:idx val="4876"/>
            <c:bubble3D val="0"/>
            <c:spPr>
              <a:solidFill>
                <a:schemeClr val="accent5">
                  <a:lumMod val="80000"/>
                  <a:lumOff val="20000"/>
                </a:schemeClr>
              </a:solidFill>
              <a:ln w="6350">
                <a:noFill/>
              </a:ln>
              <a:effectLst/>
            </c:spPr>
            <c:extLst>
              <c:ext xmlns:c16="http://schemas.microsoft.com/office/drawing/2014/chart" uri="{C3380CC4-5D6E-409C-BE32-E72D297353CC}">
                <c16:uniqueId val="{00002619-0635-4DDC-93D6-3B744CECD2B8}"/>
              </c:ext>
            </c:extLst>
          </c:dPt>
          <c:dPt>
            <c:idx val="4877"/>
            <c:bubble3D val="0"/>
            <c:spPr>
              <a:solidFill>
                <a:schemeClr val="accent6">
                  <a:lumMod val="80000"/>
                  <a:lumOff val="20000"/>
                </a:schemeClr>
              </a:solidFill>
              <a:ln w="6350">
                <a:noFill/>
              </a:ln>
              <a:effectLst/>
            </c:spPr>
            <c:extLst>
              <c:ext xmlns:c16="http://schemas.microsoft.com/office/drawing/2014/chart" uri="{C3380CC4-5D6E-409C-BE32-E72D297353CC}">
                <c16:uniqueId val="{0000261B-0635-4DDC-93D6-3B744CECD2B8}"/>
              </c:ext>
            </c:extLst>
          </c:dPt>
          <c:dPt>
            <c:idx val="4878"/>
            <c:bubble3D val="0"/>
            <c:spPr>
              <a:solidFill>
                <a:schemeClr val="accent1">
                  <a:lumMod val="80000"/>
                </a:schemeClr>
              </a:solidFill>
              <a:ln w="6350">
                <a:noFill/>
              </a:ln>
              <a:effectLst/>
            </c:spPr>
            <c:extLst>
              <c:ext xmlns:c16="http://schemas.microsoft.com/office/drawing/2014/chart" uri="{C3380CC4-5D6E-409C-BE32-E72D297353CC}">
                <c16:uniqueId val="{0000261D-0635-4DDC-93D6-3B744CECD2B8}"/>
              </c:ext>
            </c:extLst>
          </c:dPt>
          <c:dPt>
            <c:idx val="4879"/>
            <c:bubble3D val="0"/>
            <c:spPr>
              <a:solidFill>
                <a:schemeClr val="accent2">
                  <a:lumMod val="80000"/>
                </a:schemeClr>
              </a:solidFill>
              <a:ln w="6350">
                <a:noFill/>
              </a:ln>
              <a:effectLst/>
            </c:spPr>
            <c:extLst>
              <c:ext xmlns:c16="http://schemas.microsoft.com/office/drawing/2014/chart" uri="{C3380CC4-5D6E-409C-BE32-E72D297353CC}">
                <c16:uniqueId val="{0000261F-0635-4DDC-93D6-3B744CECD2B8}"/>
              </c:ext>
            </c:extLst>
          </c:dPt>
          <c:dPt>
            <c:idx val="4880"/>
            <c:bubble3D val="0"/>
            <c:spPr>
              <a:solidFill>
                <a:schemeClr val="accent3">
                  <a:lumMod val="80000"/>
                </a:schemeClr>
              </a:solidFill>
              <a:ln w="6350">
                <a:noFill/>
              </a:ln>
              <a:effectLst/>
            </c:spPr>
            <c:extLst>
              <c:ext xmlns:c16="http://schemas.microsoft.com/office/drawing/2014/chart" uri="{C3380CC4-5D6E-409C-BE32-E72D297353CC}">
                <c16:uniqueId val="{00002621-0635-4DDC-93D6-3B744CECD2B8}"/>
              </c:ext>
            </c:extLst>
          </c:dPt>
          <c:dPt>
            <c:idx val="4881"/>
            <c:bubble3D val="0"/>
            <c:spPr>
              <a:solidFill>
                <a:schemeClr val="accent4">
                  <a:lumMod val="80000"/>
                </a:schemeClr>
              </a:solidFill>
              <a:ln w="6350">
                <a:noFill/>
              </a:ln>
              <a:effectLst/>
            </c:spPr>
            <c:extLst>
              <c:ext xmlns:c16="http://schemas.microsoft.com/office/drawing/2014/chart" uri="{C3380CC4-5D6E-409C-BE32-E72D297353CC}">
                <c16:uniqueId val="{00002623-0635-4DDC-93D6-3B744CECD2B8}"/>
              </c:ext>
            </c:extLst>
          </c:dPt>
          <c:dPt>
            <c:idx val="4882"/>
            <c:bubble3D val="0"/>
            <c:spPr>
              <a:solidFill>
                <a:schemeClr val="accent5">
                  <a:lumMod val="80000"/>
                </a:schemeClr>
              </a:solidFill>
              <a:ln w="6350">
                <a:noFill/>
              </a:ln>
              <a:effectLst/>
            </c:spPr>
            <c:extLst>
              <c:ext xmlns:c16="http://schemas.microsoft.com/office/drawing/2014/chart" uri="{C3380CC4-5D6E-409C-BE32-E72D297353CC}">
                <c16:uniqueId val="{00002625-0635-4DDC-93D6-3B744CECD2B8}"/>
              </c:ext>
            </c:extLst>
          </c:dPt>
          <c:dPt>
            <c:idx val="4883"/>
            <c:bubble3D val="0"/>
            <c:spPr>
              <a:solidFill>
                <a:schemeClr val="accent6">
                  <a:lumMod val="80000"/>
                </a:schemeClr>
              </a:solidFill>
              <a:ln w="6350">
                <a:noFill/>
              </a:ln>
              <a:effectLst/>
            </c:spPr>
            <c:extLst>
              <c:ext xmlns:c16="http://schemas.microsoft.com/office/drawing/2014/chart" uri="{C3380CC4-5D6E-409C-BE32-E72D297353CC}">
                <c16:uniqueId val="{00002627-0635-4DDC-93D6-3B744CECD2B8}"/>
              </c:ext>
            </c:extLst>
          </c:dPt>
          <c:dPt>
            <c:idx val="4884"/>
            <c:bubble3D val="0"/>
            <c:spPr>
              <a:solidFill>
                <a:schemeClr val="accent1">
                  <a:lumMod val="60000"/>
                  <a:lumOff val="40000"/>
                </a:schemeClr>
              </a:solidFill>
              <a:ln w="6350">
                <a:noFill/>
              </a:ln>
              <a:effectLst/>
            </c:spPr>
            <c:extLst>
              <c:ext xmlns:c16="http://schemas.microsoft.com/office/drawing/2014/chart" uri="{C3380CC4-5D6E-409C-BE32-E72D297353CC}">
                <c16:uniqueId val="{00002629-0635-4DDC-93D6-3B744CECD2B8}"/>
              </c:ext>
            </c:extLst>
          </c:dPt>
          <c:dPt>
            <c:idx val="4885"/>
            <c:bubble3D val="0"/>
            <c:spPr>
              <a:solidFill>
                <a:schemeClr val="accent2">
                  <a:lumMod val="60000"/>
                  <a:lumOff val="40000"/>
                </a:schemeClr>
              </a:solidFill>
              <a:ln w="6350">
                <a:noFill/>
              </a:ln>
              <a:effectLst/>
            </c:spPr>
            <c:extLst>
              <c:ext xmlns:c16="http://schemas.microsoft.com/office/drawing/2014/chart" uri="{C3380CC4-5D6E-409C-BE32-E72D297353CC}">
                <c16:uniqueId val="{0000262B-0635-4DDC-93D6-3B744CECD2B8}"/>
              </c:ext>
            </c:extLst>
          </c:dPt>
          <c:dPt>
            <c:idx val="4886"/>
            <c:bubble3D val="0"/>
            <c:spPr>
              <a:solidFill>
                <a:schemeClr val="accent3">
                  <a:lumMod val="60000"/>
                  <a:lumOff val="40000"/>
                </a:schemeClr>
              </a:solidFill>
              <a:ln w="6350">
                <a:noFill/>
              </a:ln>
              <a:effectLst/>
            </c:spPr>
            <c:extLst>
              <c:ext xmlns:c16="http://schemas.microsoft.com/office/drawing/2014/chart" uri="{C3380CC4-5D6E-409C-BE32-E72D297353CC}">
                <c16:uniqueId val="{0000262D-0635-4DDC-93D6-3B744CECD2B8}"/>
              </c:ext>
            </c:extLst>
          </c:dPt>
          <c:dPt>
            <c:idx val="4887"/>
            <c:bubble3D val="0"/>
            <c:spPr>
              <a:solidFill>
                <a:schemeClr val="accent4">
                  <a:lumMod val="60000"/>
                  <a:lumOff val="40000"/>
                </a:schemeClr>
              </a:solidFill>
              <a:ln w="6350">
                <a:noFill/>
              </a:ln>
              <a:effectLst/>
            </c:spPr>
            <c:extLst>
              <c:ext xmlns:c16="http://schemas.microsoft.com/office/drawing/2014/chart" uri="{C3380CC4-5D6E-409C-BE32-E72D297353CC}">
                <c16:uniqueId val="{0000262F-0635-4DDC-93D6-3B744CECD2B8}"/>
              </c:ext>
            </c:extLst>
          </c:dPt>
          <c:dPt>
            <c:idx val="4888"/>
            <c:bubble3D val="0"/>
            <c:spPr>
              <a:solidFill>
                <a:schemeClr val="accent5">
                  <a:lumMod val="60000"/>
                  <a:lumOff val="40000"/>
                </a:schemeClr>
              </a:solidFill>
              <a:ln w="6350">
                <a:noFill/>
              </a:ln>
              <a:effectLst/>
            </c:spPr>
            <c:extLst>
              <c:ext xmlns:c16="http://schemas.microsoft.com/office/drawing/2014/chart" uri="{C3380CC4-5D6E-409C-BE32-E72D297353CC}">
                <c16:uniqueId val="{00002631-0635-4DDC-93D6-3B744CECD2B8}"/>
              </c:ext>
            </c:extLst>
          </c:dPt>
          <c:dPt>
            <c:idx val="4889"/>
            <c:bubble3D val="0"/>
            <c:spPr>
              <a:solidFill>
                <a:schemeClr val="accent6">
                  <a:lumMod val="60000"/>
                  <a:lumOff val="40000"/>
                </a:schemeClr>
              </a:solidFill>
              <a:ln w="6350">
                <a:noFill/>
              </a:ln>
              <a:effectLst/>
            </c:spPr>
            <c:extLst>
              <c:ext xmlns:c16="http://schemas.microsoft.com/office/drawing/2014/chart" uri="{C3380CC4-5D6E-409C-BE32-E72D297353CC}">
                <c16:uniqueId val="{00002633-0635-4DDC-93D6-3B744CECD2B8}"/>
              </c:ext>
            </c:extLst>
          </c:dPt>
          <c:dPt>
            <c:idx val="4890"/>
            <c:bubble3D val="0"/>
            <c:spPr>
              <a:solidFill>
                <a:schemeClr val="accent1">
                  <a:lumMod val="50000"/>
                </a:schemeClr>
              </a:solidFill>
              <a:ln w="6350">
                <a:noFill/>
              </a:ln>
              <a:effectLst/>
            </c:spPr>
            <c:extLst>
              <c:ext xmlns:c16="http://schemas.microsoft.com/office/drawing/2014/chart" uri="{C3380CC4-5D6E-409C-BE32-E72D297353CC}">
                <c16:uniqueId val="{00002635-0635-4DDC-93D6-3B744CECD2B8}"/>
              </c:ext>
            </c:extLst>
          </c:dPt>
          <c:dPt>
            <c:idx val="4891"/>
            <c:bubble3D val="0"/>
            <c:spPr>
              <a:solidFill>
                <a:schemeClr val="accent2">
                  <a:lumMod val="50000"/>
                </a:schemeClr>
              </a:solidFill>
              <a:ln w="6350">
                <a:noFill/>
              </a:ln>
              <a:effectLst/>
            </c:spPr>
            <c:extLst>
              <c:ext xmlns:c16="http://schemas.microsoft.com/office/drawing/2014/chart" uri="{C3380CC4-5D6E-409C-BE32-E72D297353CC}">
                <c16:uniqueId val="{00002637-0635-4DDC-93D6-3B744CECD2B8}"/>
              </c:ext>
            </c:extLst>
          </c:dPt>
          <c:dPt>
            <c:idx val="4892"/>
            <c:bubble3D val="0"/>
            <c:spPr>
              <a:solidFill>
                <a:schemeClr val="accent3">
                  <a:lumMod val="50000"/>
                </a:schemeClr>
              </a:solidFill>
              <a:ln w="6350">
                <a:noFill/>
              </a:ln>
              <a:effectLst/>
            </c:spPr>
            <c:extLst>
              <c:ext xmlns:c16="http://schemas.microsoft.com/office/drawing/2014/chart" uri="{C3380CC4-5D6E-409C-BE32-E72D297353CC}">
                <c16:uniqueId val="{00002639-0635-4DDC-93D6-3B744CECD2B8}"/>
              </c:ext>
            </c:extLst>
          </c:dPt>
          <c:dPt>
            <c:idx val="4893"/>
            <c:bubble3D val="0"/>
            <c:spPr>
              <a:solidFill>
                <a:schemeClr val="accent4">
                  <a:lumMod val="50000"/>
                </a:schemeClr>
              </a:solidFill>
              <a:ln w="6350">
                <a:noFill/>
              </a:ln>
              <a:effectLst/>
            </c:spPr>
            <c:extLst>
              <c:ext xmlns:c16="http://schemas.microsoft.com/office/drawing/2014/chart" uri="{C3380CC4-5D6E-409C-BE32-E72D297353CC}">
                <c16:uniqueId val="{0000263B-0635-4DDC-93D6-3B744CECD2B8}"/>
              </c:ext>
            </c:extLst>
          </c:dPt>
          <c:dPt>
            <c:idx val="4894"/>
            <c:bubble3D val="0"/>
            <c:spPr>
              <a:solidFill>
                <a:schemeClr val="accent5">
                  <a:lumMod val="50000"/>
                </a:schemeClr>
              </a:solidFill>
              <a:ln w="6350">
                <a:noFill/>
              </a:ln>
              <a:effectLst/>
            </c:spPr>
            <c:extLst>
              <c:ext xmlns:c16="http://schemas.microsoft.com/office/drawing/2014/chart" uri="{C3380CC4-5D6E-409C-BE32-E72D297353CC}">
                <c16:uniqueId val="{0000263D-0635-4DDC-93D6-3B744CECD2B8}"/>
              </c:ext>
            </c:extLst>
          </c:dPt>
          <c:dPt>
            <c:idx val="4895"/>
            <c:bubble3D val="0"/>
            <c:spPr>
              <a:solidFill>
                <a:schemeClr val="accent6">
                  <a:lumMod val="50000"/>
                </a:schemeClr>
              </a:solidFill>
              <a:ln w="6350">
                <a:noFill/>
              </a:ln>
              <a:effectLst/>
            </c:spPr>
            <c:extLst>
              <c:ext xmlns:c16="http://schemas.microsoft.com/office/drawing/2014/chart" uri="{C3380CC4-5D6E-409C-BE32-E72D297353CC}">
                <c16:uniqueId val="{0000263F-0635-4DDC-93D6-3B744CECD2B8}"/>
              </c:ext>
            </c:extLst>
          </c:dPt>
          <c:dPt>
            <c:idx val="4896"/>
            <c:bubble3D val="0"/>
            <c:spPr>
              <a:solidFill>
                <a:schemeClr val="accent1">
                  <a:lumMod val="70000"/>
                  <a:lumOff val="30000"/>
                </a:schemeClr>
              </a:solidFill>
              <a:ln w="6350">
                <a:noFill/>
              </a:ln>
              <a:effectLst/>
            </c:spPr>
            <c:extLst>
              <c:ext xmlns:c16="http://schemas.microsoft.com/office/drawing/2014/chart" uri="{C3380CC4-5D6E-409C-BE32-E72D297353CC}">
                <c16:uniqueId val="{00002641-0635-4DDC-93D6-3B744CECD2B8}"/>
              </c:ext>
            </c:extLst>
          </c:dPt>
          <c:dPt>
            <c:idx val="4897"/>
            <c:bubble3D val="0"/>
            <c:spPr>
              <a:solidFill>
                <a:schemeClr val="accent2">
                  <a:lumMod val="70000"/>
                  <a:lumOff val="30000"/>
                </a:schemeClr>
              </a:solidFill>
              <a:ln w="6350">
                <a:noFill/>
              </a:ln>
              <a:effectLst/>
            </c:spPr>
            <c:extLst>
              <c:ext xmlns:c16="http://schemas.microsoft.com/office/drawing/2014/chart" uri="{C3380CC4-5D6E-409C-BE32-E72D297353CC}">
                <c16:uniqueId val="{00002643-0635-4DDC-93D6-3B744CECD2B8}"/>
              </c:ext>
            </c:extLst>
          </c:dPt>
          <c:dPt>
            <c:idx val="4898"/>
            <c:bubble3D val="0"/>
            <c:spPr>
              <a:solidFill>
                <a:schemeClr val="accent3">
                  <a:lumMod val="70000"/>
                  <a:lumOff val="30000"/>
                </a:schemeClr>
              </a:solidFill>
              <a:ln w="6350">
                <a:noFill/>
              </a:ln>
              <a:effectLst/>
            </c:spPr>
            <c:extLst>
              <c:ext xmlns:c16="http://schemas.microsoft.com/office/drawing/2014/chart" uri="{C3380CC4-5D6E-409C-BE32-E72D297353CC}">
                <c16:uniqueId val="{00002645-0635-4DDC-93D6-3B744CECD2B8}"/>
              </c:ext>
            </c:extLst>
          </c:dPt>
          <c:dPt>
            <c:idx val="4899"/>
            <c:bubble3D val="0"/>
            <c:spPr>
              <a:solidFill>
                <a:schemeClr val="accent4">
                  <a:lumMod val="70000"/>
                  <a:lumOff val="30000"/>
                </a:schemeClr>
              </a:solidFill>
              <a:ln w="6350">
                <a:noFill/>
              </a:ln>
              <a:effectLst/>
            </c:spPr>
            <c:extLst>
              <c:ext xmlns:c16="http://schemas.microsoft.com/office/drawing/2014/chart" uri="{C3380CC4-5D6E-409C-BE32-E72D297353CC}">
                <c16:uniqueId val="{00002647-0635-4DDC-93D6-3B744CECD2B8}"/>
              </c:ext>
            </c:extLst>
          </c:dPt>
          <c:dPt>
            <c:idx val="4900"/>
            <c:bubble3D val="0"/>
            <c:spPr>
              <a:solidFill>
                <a:schemeClr val="accent5">
                  <a:lumMod val="70000"/>
                  <a:lumOff val="30000"/>
                </a:schemeClr>
              </a:solidFill>
              <a:ln w="6350">
                <a:noFill/>
              </a:ln>
              <a:effectLst/>
            </c:spPr>
            <c:extLst>
              <c:ext xmlns:c16="http://schemas.microsoft.com/office/drawing/2014/chart" uri="{C3380CC4-5D6E-409C-BE32-E72D297353CC}">
                <c16:uniqueId val="{00002649-0635-4DDC-93D6-3B744CECD2B8}"/>
              </c:ext>
            </c:extLst>
          </c:dPt>
          <c:dPt>
            <c:idx val="4901"/>
            <c:bubble3D val="0"/>
            <c:spPr>
              <a:solidFill>
                <a:schemeClr val="accent6">
                  <a:lumMod val="70000"/>
                  <a:lumOff val="30000"/>
                </a:schemeClr>
              </a:solidFill>
              <a:ln w="6350">
                <a:noFill/>
              </a:ln>
              <a:effectLst/>
            </c:spPr>
            <c:extLst>
              <c:ext xmlns:c16="http://schemas.microsoft.com/office/drawing/2014/chart" uri="{C3380CC4-5D6E-409C-BE32-E72D297353CC}">
                <c16:uniqueId val="{0000264B-0635-4DDC-93D6-3B744CECD2B8}"/>
              </c:ext>
            </c:extLst>
          </c:dPt>
          <c:dPt>
            <c:idx val="4902"/>
            <c:bubble3D val="0"/>
            <c:spPr>
              <a:solidFill>
                <a:schemeClr val="accent1">
                  <a:lumMod val="70000"/>
                </a:schemeClr>
              </a:solidFill>
              <a:ln w="6350">
                <a:noFill/>
              </a:ln>
              <a:effectLst/>
            </c:spPr>
            <c:extLst>
              <c:ext xmlns:c16="http://schemas.microsoft.com/office/drawing/2014/chart" uri="{C3380CC4-5D6E-409C-BE32-E72D297353CC}">
                <c16:uniqueId val="{0000264D-0635-4DDC-93D6-3B744CECD2B8}"/>
              </c:ext>
            </c:extLst>
          </c:dPt>
          <c:dPt>
            <c:idx val="4903"/>
            <c:bubble3D val="0"/>
            <c:spPr>
              <a:solidFill>
                <a:schemeClr val="accent2">
                  <a:lumMod val="70000"/>
                </a:schemeClr>
              </a:solidFill>
              <a:ln w="6350">
                <a:noFill/>
              </a:ln>
              <a:effectLst/>
            </c:spPr>
            <c:extLst>
              <c:ext xmlns:c16="http://schemas.microsoft.com/office/drawing/2014/chart" uri="{C3380CC4-5D6E-409C-BE32-E72D297353CC}">
                <c16:uniqueId val="{0000264F-0635-4DDC-93D6-3B744CECD2B8}"/>
              </c:ext>
            </c:extLst>
          </c:dPt>
          <c:dPt>
            <c:idx val="4904"/>
            <c:bubble3D val="0"/>
            <c:spPr>
              <a:solidFill>
                <a:schemeClr val="accent3">
                  <a:lumMod val="70000"/>
                </a:schemeClr>
              </a:solidFill>
              <a:ln w="6350">
                <a:noFill/>
              </a:ln>
              <a:effectLst/>
            </c:spPr>
            <c:extLst>
              <c:ext xmlns:c16="http://schemas.microsoft.com/office/drawing/2014/chart" uri="{C3380CC4-5D6E-409C-BE32-E72D297353CC}">
                <c16:uniqueId val="{00002651-0635-4DDC-93D6-3B744CECD2B8}"/>
              </c:ext>
            </c:extLst>
          </c:dPt>
          <c:dPt>
            <c:idx val="4905"/>
            <c:bubble3D val="0"/>
            <c:spPr>
              <a:solidFill>
                <a:schemeClr val="accent4">
                  <a:lumMod val="70000"/>
                </a:schemeClr>
              </a:solidFill>
              <a:ln w="6350">
                <a:noFill/>
              </a:ln>
              <a:effectLst/>
            </c:spPr>
            <c:extLst>
              <c:ext xmlns:c16="http://schemas.microsoft.com/office/drawing/2014/chart" uri="{C3380CC4-5D6E-409C-BE32-E72D297353CC}">
                <c16:uniqueId val="{00002653-0635-4DDC-93D6-3B744CECD2B8}"/>
              </c:ext>
            </c:extLst>
          </c:dPt>
          <c:dPt>
            <c:idx val="4906"/>
            <c:bubble3D val="0"/>
            <c:spPr>
              <a:solidFill>
                <a:schemeClr val="accent5">
                  <a:lumMod val="70000"/>
                </a:schemeClr>
              </a:solidFill>
              <a:ln w="6350">
                <a:noFill/>
              </a:ln>
              <a:effectLst/>
            </c:spPr>
            <c:extLst>
              <c:ext xmlns:c16="http://schemas.microsoft.com/office/drawing/2014/chart" uri="{C3380CC4-5D6E-409C-BE32-E72D297353CC}">
                <c16:uniqueId val="{00002655-0635-4DDC-93D6-3B744CECD2B8}"/>
              </c:ext>
            </c:extLst>
          </c:dPt>
          <c:dPt>
            <c:idx val="4907"/>
            <c:bubble3D val="0"/>
            <c:spPr>
              <a:solidFill>
                <a:schemeClr val="accent6">
                  <a:lumMod val="70000"/>
                </a:schemeClr>
              </a:solidFill>
              <a:ln w="6350">
                <a:noFill/>
              </a:ln>
              <a:effectLst/>
            </c:spPr>
            <c:extLst>
              <c:ext xmlns:c16="http://schemas.microsoft.com/office/drawing/2014/chart" uri="{C3380CC4-5D6E-409C-BE32-E72D297353CC}">
                <c16:uniqueId val="{00002657-0635-4DDC-93D6-3B744CECD2B8}"/>
              </c:ext>
            </c:extLst>
          </c:dPt>
          <c:dPt>
            <c:idx val="4908"/>
            <c:bubble3D val="0"/>
            <c:spPr>
              <a:solidFill>
                <a:schemeClr val="accent1">
                  <a:lumMod val="50000"/>
                  <a:lumOff val="50000"/>
                </a:schemeClr>
              </a:solidFill>
              <a:ln w="6350">
                <a:noFill/>
              </a:ln>
              <a:effectLst/>
            </c:spPr>
            <c:extLst>
              <c:ext xmlns:c16="http://schemas.microsoft.com/office/drawing/2014/chart" uri="{C3380CC4-5D6E-409C-BE32-E72D297353CC}">
                <c16:uniqueId val="{00002659-0635-4DDC-93D6-3B744CECD2B8}"/>
              </c:ext>
            </c:extLst>
          </c:dPt>
          <c:dPt>
            <c:idx val="4909"/>
            <c:bubble3D val="0"/>
            <c:spPr>
              <a:solidFill>
                <a:schemeClr val="accent2">
                  <a:lumMod val="50000"/>
                  <a:lumOff val="50000"/>
                </a:schemeClr>
              </a:solidFill>
              <a:ln w="6350">
                <a:noFill/>
              </a:ln>
              <a:effectLst/>
            </c:spPr>
            <c:extLst>
              <c:ext xmlns:c16="http://schemas.microsoft.com/office/drawing/2014/chart" uri="{C3380CC4-5D6E-409C-BE32-E72D297353CC}">
                <c16:uniqueId val="{0000265B-0635-4DDC-93D6-3B744CECD2B8}"/>
              </c:ext>
            </c:extLst>
          </c:dPt>
          <c:dPt>
            <c:idx val="4910"/>
            <c:bubble3D val="0"/>
            <c:spPr>
              <a:solidFill>
                <a:schemeClr val="accent3">
                  <a:lumMod val="50000"/>
                  <a:lumOff val="50000"/>
                </a:schemeClr>
              </a:solidFill>
              <a:ln w="6350">
                <a:noFill/>
              </a:ln>
              <a:effectLst/>
            </c:spPr>
            <c:extLst>
              <c:ext xmlns:c16="http://schemas.microsoft.com/office/drawing/2014/chart" uri="{C3380CC4-5D6E-409C-BE32-E72D297353CC}">
                <c16:uniqueId val="{0000265D-0635-4DDC-93D6-3B744CECD2B8}"/>
              </c:ext>
            </c:extLst>
          </c:dPt>
          <c:dPt>
            <c:idx val="4911"/>
            <c:bubble3D val="0"/>
            <c:spPr>
              <a:solidFill>
                <a:schemeClr val="accent4">
                  <a:lumMod val="50000"/>
                  <a:lumOff val="50000"/>
                </a:schemeClr>
              </a:solidFill>
              <a:ln w="6350">
                <a:noFill/>
              </a:ln>
              <a:effectLst/>
            </c:spPr>
            <c:extLst>
              <c:ext xmlns:c16="http://schemas.microsoft.com/office/drawing/2014/chart" uri="{C3380CC4-5D6E-409C-BE32-E72D297353CC}">
                <c16:uniqueId val="{0000265F-0635-4DDC-93D6-3B744CECD2B8}"/>
              </c:ext>
            </c:extLst>
          </c:dPt>
          <c:dPt>
            <c:idx val="4912"/>
            <c:bubble3D val="0"/>
            <c:spPr>
              <a:solidFill>
                <a:schemeClr val="accent5">
                  <a:lumMod val="50000"/>
                  <a:lumOff val="50000"/>
                </a:schemeClr>
              </a:solidFill>
              <a:ln w="6350">
                <a:noFill/>
              </a:ln>
              <a:effectLst/>
            </c:spPr>
            <c:extLst>
              <c:ext xmlns:c16="http://schemas.microsoft.com/office/drawing/2014/chart" uri="{C3380CC4-5D6E-409C-BE32-E72D297353CC}">
                <c16:uniqueId val="{00002661-0635-4DDC-93D6-3B744CECD2B8}"/>
              </c:ext>
            </c:extLst>
          </c:dPt>
          <c:dPt>
            <c:idx val="4913"/>
            <c:bubble3D val="0"/>
            <c:spPr>
              <a:solidFill>
                <a:schemeClr val="accent6">
                  <a:lumMod val="50000"/>
                  <a:lumOff val="50000"/>
                </a:schemeClr>
              </a:solidFill>
              <a:ln w="6350">
                <a:noFill/>
              </a:ln>
              <a:effectLst/>
            </c:spPr>
            <c:extLst>
              <c:ext xmlns:c16="http://schemas.microsoft.com/office/drawing/2014/chart" uri="{C3380CC4-5D6E-409C-BE32-E72D297353CC}">
                <c16:uniqueId val="{00002663-0635-4DDC-93D6-3B744CECD2B8}"/>
              </c:ext>
            </c:extLst>
          </c:dPt>
          <c:dPt>
            <c:idx val="4914"/>
            <c:bubble3D val="0"/>
            <c:spPr>
              <a:solidFill>
                <a:schemeClr val="accent1"/>
              </a:solidFill>
              <a:ln w="6350">
                <a:noFill/>
              </a:ln>
              <a:effectLst/>
            </c:spPr>
            <c:extLst>
              <c:ext xmlns:c16="http://schemas.microsoft.com/office/drawing/2014/chart" uri="{C3380CC4-5D6E-409C-BE32-E72D297353CC}">
                <c16:uniqueId val="{00002665-0635-4DDC-93D6-3B744CECD2B8}"/>
              </c:ext>
            </c:extLst>
          </c:dPt>
          <c:dPt>
            <c:idx val="4915"/>
            <c:bubble3D val="0"/>
            <c:spPr>
              <a:solidFill>
                <a:schemeClr val="accent2"/>
              </a:solidFill>
              <a:ln w="6350">
                <a:noFill/>
              </a:ln>
              <a:effectLst/>
            </c:spPr>
            <c:extLst>
              <c:ext xmlns:c16="http://schemas.microsoft.com/office/drawing/2014/chart" uri="{C3380CC4-5D6E-409C-BE32-E72D297353CC}">
                <c16:uniqueId val="{00002667-0635-4DDC-93D6-3B744CECD2B8}"/>
              </c:ext>
            </c:extLst>
          </c:dPt>
          <c:dPt>
            <c:idx val="4916"/>
            <c:bubble3D val="0"/>
            <c:spPr>
              <a:solidFill>
                <a:schemeClr val="accent3"/>
              </a:solidFill>
              <a:ln w="6350">
                <a:noFill/>
              </a:ln>
              <a:effectLst/>
            </c:spPr>
            <c:extLst>
              <c:ext xmlns:c16="http://schemas.microsoft.com/office/drawing/2014/chart" uri="{C3380CC4-5D6E-409C-BE32-E72D297353CC}">
                <c16:uniqueId val="{00002669-0635-4DDC-93D6-3B744CECD2B8}"/>
              </c:ext>
            </c:extLst>
          </c:dPt>
          <c:dPt>
            <c:idx val="4917"/>
            <c:bubble3D val="0"/>
            <c:spPr>
              <a:solidFill>
                <a:schemeClr val="accent4"/>
              </a:solidFill>
              <a:ln w="6350">
                <a:noFill/>
              </a:ln>
              <a:effectLst/>
            </c:spPr>
            <c:extLst>
              <c:ext xmlns:c16="http://schemas.microsoft.com/office/drawing/2014/chart" uri="{C3380CC4-5D6E-409C-BE32-E72D297353CC}">
                <c16:uniqueId val="{0000266B-0635-4DDC-93D6-3B744CECD2B8}"/>
              </c:ext>
            </c:extLst>
          </c:dPt>
          <c:dPt>
            <c:idx val="4918"/>
            <c:bubble3D val="0"/>
            <c:spPr>
              <a:solidFill>
                <a:schemeClr val="accent5"/>
              </a:solidFill>
              <a:ln w="6350">
                <a:noFill/>
              </a:ln>
              <a:effectLst/>
            </c:spPr>
            <c:extLst>
              <c:ext xmlns:c16="http://schemas.microsoft.com/office/drawing/2014/chart" uri="{C3380CC4-5D6E-409C-BE32-E72D297353CC}">
                <c16:uniqueId val="{0000266D-0635-4DDC-93D6-3B744CECD2B8}"/>
              </c:ext>
            </c:extLst>
          </c:dPt>
          <c:dPt>
            <c:idx val="4919"/>
            <c:bubble3D val="0"/>
            <c:spPr>
              <a:solidFill>
                <a:schemeClr val="accent6"/>
              </a:solidFill>
              <a:ln w="6350">
                <a:noFill/>
              </a:ln>
              <a:effectLst/>
            </c:spPr>
            <c:extLst>
              <c:ext xmlns:c16="http://schemas.microsoft.com/office/drawing/2014/chart" uri="{C3380CC4-5D6E-409C-BE32-E72D297353CC}">
                <c16:uniqueId val="{0000266F-0635-4DDC-93D6-3B744CECD2B8}"/>
              </c:ext>
            </c:extLst>
          </c:dPt>
          <c:dPt>
            <c:idx val="4920"/>
            <c:bubble3D val="0"/>
            <c:spPr>
              <a:solidFill>
                <a:schemeClr val="accent1">
                  <a:lumMod val="60000"/>
                </a:schemeClr>
              </a:solidFill>
              <a:ln w="6350">
                <a:noFill/>
              </a:ln>
              <a:effectLst/>
            </c:spPr>
            <c:extLst>
              <c:ext xmlns:c16="http://schemas.microsoft.com/office/drawing/2014/chart" uri="{C3380CC4-5D6E-409C-BE32-E72D297353CC}">
                <c16:uniqueId val="{00002671-0635-4DDC-93D6-3B744CECD2B8}"/>
              </c:ext>
            </c:extLst>
          </c:dPt>
          <c:dPt>
            <c:idx val="4921"/>
            <c:bubble3D val="0"/>
            <c:spPr>
              <a:solidFill>
                <a:schemeClr val="accent2">
                  <a:lumMod val="60000"/>
                </a:schemeClr>
              </a:solidFill>
              <a:ln w="6350">
                <a:noFill/>
              </a:ln>
              <a:effectLst/>
            </c:spPr>
            <c:extLst>
              <c:ext xmlns:c16="http://schemas.microsoft.com/office/drawing/2014/chart" uri="{C3380CC4-5D6E-409C-BE32-E72D297353CC}">
                <c16:uniqueId val="{00002673-0635-4DDC-93D6-3B744CECD2B8}"/>
              </c:ext>
            </c:extLst>
          </c:dPt>
          <c:dPt>
            <c:idx val="4922"/>
            <c:bubble3D val="0"/>
            <c:spPr>
              <a:solidFill>
                <a:schemeClr val="accent3">
                  <a:lumMod val="60000"/>
                </a:schemeClr>
              </a:solidFill>
              <a:ln w="6350">
                <a:noFill/>
              </a:ln>
              <a:effectLst/>
            </c:spPr>
            <c:extLst>
              <c:ext xmlns:c16="http://schemas.microsoft.com/office/drawing/2014/chart" uri="{C3380CC4-5D6E-409C-BE32-E72D297353CC}">
                <c16:uniqueId val="{00002675-0635-4DDC-93D6-3B744CECD2B8}"/>
              </c:ext>
            </c:extLst>
          </c:dPt>
          <c:dPt>
            <c:idx val="4923"/>
            <c:bubble3D val="0"/>
            <c:spPr>
              <a:solidFill>
                <a:schemeClr val="accent4">
                  <a:lumMod val="60000"/>
                </a:schemeClr>
              </a:solidFill>
              <a:ln w="6350">
                <a:noFill/>
              </a:ln>
              <a:effectLst/>
            </c:spPr>
            <c:extLst>
              <c:ext xmlns:c16="http://schemas.microsoft.com/office/drawing/2014/chart" uri="{C3380CC4-5D6E-409C-BE32-E72D297353CC}">
                <c16:uniqueId val="{00002677-0635-4DDC-93D6-3B744CECD2B8}"/>
              </c:ext>
            </c:extLst>
          </c:dPt>
          <c:dPt>
            <c:idx val="4924"/>
            <c:bubble3D val="0"/>
            <c:spPr>
              <a:solidFill>
                <a:schemeClr val="accent5">
                  <a:lumMod val="60000"/>
                </a:schemeClr>
              </a:solidFill>
              <a:ln w="6350">
                <a:noFill/>
              </a:ln>
              <a:effectLst/>
            </c:spPr>
            <c:extLst>
              <c:ext xmlns:c16="http://schemas.microsoft.com/office/drawing/2014/chart" uri="{C3380CC4-5D6E-409C-BE32-E72D297353CC}">
                <c16:uniqueId val="{00002679-0635-4DDC-93D6-3B744CECD2B8}"/>
              </c:ext>
            </c:extLst>
          </c:dPt>
          <c:dPt>
            <c:idx val="4925"/>
            <c:bubble3D val="0"/>
            <c:spPr>
              <a:solidFill>
                <a:schemeClr val="accent6">
                  <a:lumMod val="60000"/>
                </a:schemeClr>
              </a:solidFill>
              <a:ln w="6350">
                <a:noFill/>
              </a:ln>
              <a:effectLst/>
            </c:spPr>
            <c:extLst>
              <c:ext xmlns:c16="http://schemas.microsoft.com/office/drawing/2014/chart" uri="{C3380CC4-5D6E-409C-BE32-E72D297353CC}">
                <c16:uniqueId val="{0000267B-0635-4DDC-93D6-3B744CECD2B8}"/>
              </c:ext>
            </c:extLst>
          </c:dPt>
          <c:dPt>
            <c:idx val="4926"/>
            <c:bubble3D val="0"/>
            <c:spPr>
              <a:solidFill>
                <a:schemeClr val="accent1">
                  <a:lumMod val="80000"/>
                  <a:lumOff val="20000"/>
                </a:schemeClr>
              </a:solidFill>
              <a:ln w="6350">
                <a:noFill/>
              </a:ln>
              <a:effectLst/>
            </c:spPr>
            <c:extLst>
              <c:ext xmlns:c16="http://schemas.microsoft.com/office/drawing/2014/chart" uri="{C3380CC4-5D6E-409C-BE32-E72D297353CC}">
                <c16:uniqueId val="{0000267D-0635-4DDC-93D6-3B744CECD2B8}"/>
              </c:ext>
            </c:extLst>
          </c:dPt>
          <c:dPt>
            <c:idx val="4927"/>
            <c:bubble3D val="0"/>
            <c:spPr>
              <a:solidFill>
                <a:schemeClr val="accent2">
                  <a:lumMod val="80000"/>
                  <a:lumOff val="20000"/>
                </a:schemeClr>
              </a:solidFill>
              <a:ln w="6350">
                <a:noFill/>
              </a:ln>
              <a:effectLst/>
            </c:spPr>
            <c:extLst>
              <c:ext xmlns:c16="http://schemas.microsoft.com/office/drawing/2014/chart" uri="{C3380CC4-5D6E-409C-BE32-E72D297353CC}">
                <c16:uniqueId val="{0000267F-0635-4DDC-93D6-3B744CECD2B8}"/>
              </c:ext>
            </c:extLst>
          </c:dPt>
          <c:dPt>
            <c:idx val="4928"/>
            <c:bubble3D val="0"/>
            <c:spPr>
              <a:solidFill>
                <a:schemeClr val="accent3">
                  <a:lumMod val="80000"/>
                  <a:lumOff val="20000"/>
                </a:schemeClr>
              </a:solidFill>
              <a:ln w="6350">
                <a:noFill/>
              </a:ln>
              <a:effectLst/>
            </c:spPr>
            <c:extLst>
              <c:ext xmlns:c16="http://schemas.microsoft.com/office/drawing/2014/chart" uri="{C3380CC4-5D6E-409C-BE32-E72D297353CC}">
                <c16:uniqueId val="{00002681-0635-4DDC-93D6-3B744CECD2B8}"/>
              </c:ext>
            </c:extLst>
          </c:dPt>
          <c:dPt>
            <c:idx val="4929"/>
            <c:bubble3D val="0"/>
            <c:spPr>
              <a:solidFill>
                <a:schemeClr val="accent4">
                  <a:lumMod val="80000"/>
                  <a:lumOff val="20000"/>
                </a:schemeClr>
              </a:solidFill>
              <a:ln w="6350">
                <a:noFill/>
              </a:ln>
              <a:effectLst/>
            </c:spPr>
            <c:extLst>
              <c:ext xmlns:c16="http://schemas.microsoft.com/office/drawing/2014/chart" uri="{C3380CC4-5D6E-409C-BE32-E72D297353CC}">
                <c16:uniqueId val="{00002683-0635-4DDC-93D6-3B744CECD2B8}"/>
              </c:ext>
            </c:extLst>
          </c:dPt>
          <c:dPt>
            <c:idx val="4930"/>
            <c:bubble3D val="0"/>
            <c:spPr>
              <a:solidFill>
                <a:schemeClr val="accent5">
                  <a:lumMod val="80000"/>
                  <a:lumOff val="20000"/>
                </a:schemeClr>
              </a:solidFill>
              <a:ln w="6350">
                <a:noFill/>
              </a:ln>
              <a:effectLst/>
            </c:spPr>
            <c:extLst>
              <c:ext xmlns:c16="http://schemas.microsoft.com/office/drawing/2014/chart" uri="{C3380CC4-5D6E-409C-BE32-E72D297353CC}">
                <c16:uniqueId val="{00002685-0635-4DDC-93D6-3B744CECD2B8}"/>
              </c:ext>
            </c:extLst>
          </c:dPt>
          <c:dPt>
            <c:idx val="4931"/>
            <c:bubble3D val="0"/>
            <c:spPr>
              <a:solidFill>
                <a:schemeClr val="accent6">
                  <a:lumMod val="80000"/>
                  <a:lumOff val="20000"/>
                </a:schemeClr>
              </a:solidFill>
              <a:ln w="6350">
                <a:noFill/>
              </a:ln>
              <a:effectLst/>
            </c:spPr>
            <c:extLst>
              <c:ext xmlns:c16="http://schemas.microsoft.com/office/drawing/2014/chart" uri="{C3380CC4-5D6E-409C-BE32-E72D297353CC}">
                <c16:uniqueId val="{00002687-0635-4DDC-93D6-3B744CECD2B8}"/>
              </c:ext>
            </c:extLst>
          </c:dPt>
          <c:dPt>
            <c:idx val="4932"/>
            <c:bubble3D val="0"/>
            <c:spPr>
              <a:solidFill>
                <a:schemeClr val="accent1">
                  <a:lumMod val="80000"/>
                </a:schemeClr>
              </a:solidFill>
              <a:ln w="6350">
                <a:noFill/>
              </a:ln>
              <a:effectLst/>
            </c:spPr>
            <c:extLst>
              <c:ext xmlns:c16="http://schemas.microsoft.com/office/drawing/2014/chart" uri="{C3380CC4-5D6E-409C-BE32-E72D297353CC}">
                <c16:uniqueId val="{00002689-0635-4DDC-93D6-3B744CECD2B8}"/>
              </c:ext>
            </c:extLst>
          </c:dPt>
          <c:dPt>
            <c:idx val="4933"/>
            <c:bubble3D val="0"/>
            <c:spPr>
              <a:solidFill>
                <a:schemeClr val="accent2">
                  <a:lumMod val="80000"/>
                </a:schemeClr>
              </a:solidFill>
              <a:ln w="6350">
                <a:noFill/>
              </a:ln>
              <a:effectLst/>
            </c:spPr>
            <c:extLst>
              <c:ext xmlns:c16="http://schemas.microsoft.com/office/drawing/2014/chart" uri="{C3380CC4-5D6E-409C-BE32-E72D297353CC}">
                <c16:uniqueId val="{0000268B-0635-4DDC-93D6-3B744CECD2B8}"/>
              </c:ext>
            </c:extLst>
          </c:dPt>
          <c:dPt>
            <c:idx val="4934"/>
            <c:bubble3D val="0"/>
            <c:spPr>
              <a:solidFill>
                <a:schemeClr val="accent3">
                  <a:lumMod val="80000"/>
                </a:schemeClr>
              </a:solidFill>
              <a:ln w="6350">
                <a:noFill/>
              </a:ln>
              <a:effectLst/>
            </c:spPr>
            <c:extLst>
              <c:ext xmlns:c16="http://schemas.microsoft.com/office/drawing/2014/chart" uri="{C3380CC4-5D6E-409C-BE32-E72D297353CC}">
                <c16:uniqueId val="{0000268D-0635-4DDC-93D6-3B744CECD2B8}"/>
              </c:ext>
            </c:extLst>
          </c:dPt>
          <c:dPt>
            <c:idx val="4935"/>
            <c:bubble3D val="0"/>
            <c:spPr>
              <a:solidFill>
                <a:schemeClr val="accent4">
                  <a:lumMod val="80000"/>
                </a:schemeClr>
              </a:solidFill>
              <a:ln w="6350">
                <a:noFill/>
              </a:ln>
              <a:effectLst/>
            </c:spPr>
            <c:extLst>
              <c:ext xmlns:c16="http://schemas.microsoft.com/office/drawing/2014/chart" uri="{C3380CC4-5D6E-409C-BE32-E72D297353CC}">
                <c16:uniqueId val="{0000268F-0635-4DDC-93D6-3B744CECD2B8}"/>
              </c:ext>
            </c:extLst>
          </c:dPt>
          <c:dPt>
            <c:idx val="4936"/>
            <c:bubble3D val="0"/>
            <c:spPr>
              <a:solidFill>
                <a:schemeClr val="accent5">
                  <a:lumMod val="80000"/>
                </a:schemeClr>
              </a:solidFill>
              <a:ln w="6350">
                <a:noFill/>
              </a:ln>
              <a:effectLst/>
            </c:spPr>
            <c:extLst>
              <c:ext xmlns:c16="http://schemas.microsoft.com/office/drawing/2014/chart" uri="{C3380CC4-5D6E-409C-BE32-E72D297353CC}">
                <c16:uniqueId val="{00002691-0635-4DDC-93D6-3B744CECD2B8}"/>
              </c:ext>
            </c:extLst>
          </c:dPt>
          <c:dPt>
            <c:idx val="4937"/>
            <c:bubble3D val="0"/>
            <c:spPr>
              <a:solidFill>
                <a:schemeClr val="accent6">
                  <a:lumMod val="80000"/>
                </a:schemeClr>
              </a:solidFill>
              <a:ln w="6350">
                <a:noFill/>
              </a:ln>
              <a:effectLst/>
            </c:spPr>
            <c:extLst>
              <c:ext xmlns:c16="http://schemas.microsoft.com/office/drawing/2014/chart" uri="{C3380CC4-5D6E-409C-BE32-E72D297353CC}">
                <c16:uniqueId val="{00002693-0635-4DDC-93D6-3B744CECD2B8}"/>
              </c:ext>
            </c:extLst>
          </c:dPt>
          <c:dPt>
            <c:idx val="4938"/>
            <c:bubble3D val="0"/>
            <c:spPr>
              <a:solidFill>
                <a:schemeClr val="accent1">
                  <a:lumMod val="60000"/>
                  <a:lumOff val="40000"/>
                </a:schemeClr>
              </a:solidFill>
              <a:ln w="6350">
                <a:noFill/>
              </a:ln>
              <a:effectLst/>
            </c:spPr>
            <c:extLst>
              <c:ext xmlns:c16="http://schemas.microsoft.com/office/drawing/2014/chart" uri="{C3380CC4-5D6E-409C-BE32-E72D297353CC}">
                <c16:uniqueId val="{00002695-0635-4DDC-93D6-3B744CECD2B8}"/>
              </c:ext>
            </c:extLst>
          </c:dPt>
          <c:dPt>
            <c:idx val="4939"/>
            <c:bubble3D val="0"/>
            <c:spPr>
              <a:solidFill>
                <a:schemeClr val="accent2">
                  <a:lumMod val="60000"/>
                  <a:lumOff val="40000"/>
                </a:schemeClr>
              </a:solidFill>
              <a:ln w="6350">
                <a:noFill/>
              </a:ln>
              <a:effectLst/>
            </c:spPr>
            <c:extLst>
              <c:ext xmlns:c16="http://schemas.microsoft.com/office/drawing/2014/chart" uri="{C3380CC4-5D6E-409C-BE32-E72D297353CC}">
                <c16:uniqueId val="{00002697-0635-4DDC-93D6-3B744CECD2B8}"/>
              </c:ext>
            </c:extLst>
          </c:dPt>
          <c:dPt>
            <c:idx val="4940"/>
            <c:bubble3D val="0"/>
            <c:spPr>
              <a:solidFill>
                <a:schemeClr val="accent3">
                  <a:lumMod val="60000"/>
                  <a:lumOff val="40000"/>
                </a:schemeClr>
              </a:solidFill>
              <a:ln w="6350">
                <a:noFill/>
              </a:ln>
              <a:effectLst/>
            </c:spPr>
            <c:extLst>
              <c:ext xmlns:c16="http://schemas.microsoft.com/office/drawing/2014/chart" uri="{C3380CC4-5D6E-409C-BE32-E72D297353CC}">
                <c16:uniqueId val="{00002699-0635-4DDC-93D6-3B744CECD2B8}"/>
              </c:ext>
            </c:extLst>
          </c:dPt>
          <c:dPt>
            <c:idx val="4941"/>
            <c:bubble3D val="0"/>
            <c:spPr>
              <a:solidFill>
                <a:schemeClr val="accent4">
                  <a:lumMod val="60000"/>
                  <a:lumOff val="40000"/>
                </a:schemeClr>
              </a:solidFill>
              <a:ln w="6350">
                <a:noFill/>
              </a:ln>
              <a:effectLst/>
            </c:spPr>
            <c:extLst>
              <c:ext xmlns:c16="http://schemas.microsoft.com/office/drawing/2014/chart" uri="{C3380CC4-5D6E-409C-BE32-E72D297353CC}">
                <c16:uniqueId val="{0000269B-0635-4DDC-93D6-3B744CECD2B8}"/>
              </c:ext>
            </c:extLst>
          </c:dPt>
          <c:dPt>
            <c:idx val="4942"/>
            <c:bubble3D val="0"/>
            <c:spPr>
              <a:solidFill>
                <a:schemeClr val="accent5">
                  <a:lumMod val="60000"/>
                  <a:lumOff val="40000"/>
                </a:schemeClr>
              </a:solidFill>
              <a:ln w="6350">
                <a:noFill/>
              </a:ln>
              <a:effectLst/>
            </c:spPr>
            <c:extLst>
              <c:ext xmlns:c16="http://schemas.microsoft.com/office/drawing/2014/chart" uri="{C3380CC4-5D6E-409C-BE32-E72D297353CC}">
                <c16:uniqueId val="{0000269D-0635-4DDC-93D6-3B744CECD2B8}"/>
              </c:ext>
            </c:extLst>
          </c:dPt>
          <c:dPt>
            <c:idx val="4943"/>
            <c:bubble3D val="0"/>
            <c:spPr>
              <a:solidFill>
                <a:schemeClr val="accent6">
                  <a:lumMod val="60000"/>
                  <a:lumOff val="40000"/>
                </a:schemeClr>
              </a:solidFill>
              <a:ln w="6350">
                <a:noFill/>
              </a:ln>
              <a:effectLst/>
            </c:spPr>
            <c:extLst>
              <c:ext xmlns:c16="http://schemas.microsoft.com/office/drawing/2014/chart" uri="{C3380CC4-5D6E-409C-BE32-E72D297353CC}">
                <c16:uniqueId val="{0000269F-0635-4DDC-93D6-3B744CECD2B8}"/>
              </c:ext>
            </c:extLst>
          </c:dPt>
          <c:dPt>
            <c:idx val="4944"/>
            <c:bubble3D val="0"/>
            <c:spPr>
              <a:solidFill>
                <a:schemeClr val="accent1">
                  <a:lumMod val="50000"/>
                </a:schemeClr>
              </a:solidFill>
              <a:ln w="6350">
                <a:noFill/>
              </a:ln>
              <a:effectLst/>
            </c:spPr>
            <c:extLst>
              <c:ext xmlns:c16="http://schemas.microsoft.com/office/drawing/2014/chart" uri="{C3380CC4-5D6E-409C-BE32-E72D297353CC}">
                <c16:uniqueId val="{000026A1-0635-4DDC-93D6-3B744CECD2B8}"/>
              </c:ext>
            </c:extLst>
          </c:dPt>
          <c:dPt>
            <c:idx val="4945"/>
            <c:bubble3D val="0"/>
            <c:spPr>
              <a:solidFill>
                <a:schemeClr val="accent2">
                  <a:lumMod val="50000"/>
                </a:schemeClr>
              </a:solidFill>
              <a:ln w="6350">
                <a:noFill/>
              </a:ln>
              <a:effectLst/>
            </c:spPr>
            <c:extLst>
              <c:ext xmlns:c16="http://schemas.microsoft.com/office/drawing/2014/chart" uri="{C3380CC4-5D6E-409C-BE32-E72D297353CC}">
                <c16:uniqueId val="{000026A3-0635-4DDC-93D6-3B744CECD2B8}"/>
              </c:ext>
            </c:extLst>
          </c:dPt>
          <c:dPt>
            <c:idx val="4946"/>
            <c:bubble3D val="0"/>
            <c:spPr>
              <a:solidFill>
                <a:schemeClr val="accent3">
                  <a:lumMod val="50000"/>
                </a:schemeClr>
              </a:solidFill>
              <a:ln w="6350">
                <a:noFill/>
              </a:ln>
              <a:effectLst/>
            </c:spPr>
            <c:extLst>
              <c:ext xmlns:c16="http://schemas.microsoft.com/office/drawing/2014/chart" uri="{C3380CC4-5D6E-409C-BE32-E72D297353CC}">
                <c16:uniqueId val="{000026A5-0635-4DDC-93D6-3B744CECD2B8}"/>
              </c:ext>
            </c:extLst>
          </c:dPt>
          <c:dPt>
            <c:idx val="4947"/>
            <c:bubble3D val="0"/>
            <c:spPr>
              <a:solidFill>
                <a:schemeClr val="accent4">
                  <a:lumMod val="50000"/>
                </a:schemeClr>
              </a:solidFill>
              <a:ln w="6350">
                <a:noFill/>
              </a:ln>
              <a:effectLst/>
            </c:spPr>
            <c:extLst>
              <c:ext xmlns:c16="http://schemas.microsoft.com/office/drawing/2014/chart" uri="{C3380CC4-5D6E-409C-BE32-E72D297353CC}">
                <c16:uniqueId val="{000026A7-0635-4DDC-93D6-3B744CECD2B8}"/>
              </c:ext>
            </c:extLst>
          </c:dPt>
          <c:dPt>
            <c:idx val="4948"/>
            <c:bubble3D val="0"/>
            <c:spPr>
              <a:solidFill>
                <a:schemeClr val="accent5">
                  <a:lumMod val="50000"/>
                </a:schemeClr>
              </a:solidFill>
              <a:ln w="6350">
                <a:noFill/>
              </a:ln>
              <a:effectLst/>
            </c:spPr>
            <c:extLst>
              <c:ext xmlns:c16="http://schemas.microsoft.com/office/drawing/2014/chart" uri="{C3380CC4-5D6E-409C-BE32-E72D297353CC}">
                <c16:uniqueId val="{000026A9-0635-4DDC-93D6-3B744CECD2B8}"/>
              </c:ext>
            </c:extLst>
          </c:dPt>
          <c:dPt>
            <c:idx val="4949"/>
            <c:bubble3D val="0"/>
            <c:spPr>
              <a:solidFill>
                <a:schemeClr val="accent6">
                  <a:lumMod val="50000"/>
                </a:schemeClr>
              </a:solidFill>
              <a:ln w="6350">
                <a:noFill/>
              </a:ln>
              <a:effectLst/>
            </c:spPr>
            <c:extLst>
              <c:ext xmlns:c16="http://schemas.microsoft.com/office/drawing/2014/chart" uri="{C3380CC4-5D6E-409C-BE32-E72D297353CC}">
                <c16:uniqueId val="{000026AB-0635-4DDC-93D6-3B744CECD2B8}"/>
              </c:ext>
            </c:extLst>
          </c:dPt>
          <c:dPt>
            <c:idx val="4950"/>
            <c:bubble3D val="0"/>
            <c:spPr>
              <a:solidFill>
                <a:schemeClr val="accent1">
                  <a:lumMod val="70000"/>
                  <a:lumOff val="30000"/>
                </a:schemeClr>
              </a:solidFill>
              <a:ln w="6350">
                <a:noFill/>
              </a:ln>
              <a:effectLst/>
            </c:spPr>
            <c:extLst>
              <c:ext xmlns:c16="http://schemas.microsoft.com/office/drawing/2014/chart" uri="{C3380CC4-5D6E-409C-BE32-E72D297353CC}">
                <c16:uniqueId val="{000026AD-0635-4DDC-93D6-3B744CECD2B8}"/>
              </c:ext>
            </c:extLst>
          </c:dPt>
          <c:dPt>
            <c:idx val="4951"/>
            <c:bubble3D val="0"/>
            <c:spPr>
              <a:solidFill>
                <a:schemeClr val="accent2">
                  <a:lumMod val="70000"/>
                  <a:lumOff val="30000"/>
                </a:schemeClr>
              </a:solidFill>
              <a:ln w="6350">
                <a:noFill/>
              </a:ln>
              <a:effectLst/>
            </c:spPr>
            <c:extLst>
              <c:ext xmlns:c16="http://schemas.microsoft.com/office/drawing/2014/chart" uri="{C3380CC4-5D6E-409C-BE32-E72D297353CC}">
                <c16:uniqueId val="{000026AF-0635-4DDC-93D6-3B744CECD2B8}"/>
              </c:ext>
            </c:extLst>
          </c:dPt>
          <c:dPt>
            <c:idx val="4952"/>
            <c:bubble3D val="0"/>
            <c:spPr>
              <a:solidFill>
                <a:schemeClr val="accent3">
                  <a:lumMod val="70000"/>
                  <a:lumOff val="30000"/>
                </a:schemeClr>
              </a:solidFill>
              <a:ln w="6350">
                <a:noFill/>
              </a:ln>
              <a:effectLst/>
            </c:spPr>
            <c:extLst>
              <c:ext xmlns:c16="http://schemas.microsoft.com/office/drawing/2014/chart" uri="{C3380CC4-5D6E-409C-BE32-E72D297353CC}">
                <c16:uniqueId val="{000026B1-0635-4DDC-93D6-3B744CECD2B8}"/>
              </c:ext>
            </c:extLst>
          </c:dPt>
          <c:dPt>
            <c:idx val="4953"/>
            <c:bubble3D val="0"/>
            <c:spPr>
              <a:solidFill>
                <a:schemeClr val="accent4">
                  <a:lumMod val="70000"/>
                  <a:lumOff val="30000"/>
                </a:schemeClr>
              </a:solidFill>
              <a:ln w="6350">
                <a:noFill/>
              </a:ln>
              <a:effectLst/>
            </c:spPr>
            <c:extLst>
              <c:ext xmlns:c16="http://schemas.microsoft.com/office/drawing/2014/chart" uri="{C3380CC4-5D6E-409C-BE32-E72D297353CC}">
                <c16:uniqueId val="{000026B3-0635-4DDC-93D6-3B744CECD2B8}"/>
              </c:ext>
            </c:extLst>
          </c:dPt>
          <c:dPt>
            <c:idx val="4954"/>
            <c:bubble3D val="0"/>
            <c:spPr>
              <a:solidFill>
                <a:schemeClr val="accent5">
                  <a:lumMod val="70000"/>
                  <a:lumOff val="30000"/>
                </a:schemeClr>
              </a:solidFill>
              <a:ln w="6350">
                <a:noFill/>
              </a:ln>
              <a:effectLst/>
            </c:spPr>
            <c:extLst>
              <c:ext xmlns:c16="http://schemas.microsoft.com/office/drawing/2014/chart" uri="{C3380CC4-5D6E-409C-BE32-E72D297353CC}">
                <c16:uniqueId val="{000026B5-0635-4DDC-93D6-3B744CECD2B8}"/>
              </c:ext>
            </c:extLst>
          </c:dPt>
          <c:dPt>
            <c:idx val="4955"/>
            <c:bubble3D val="0"/>
            <c:spPr>
              <a:solidFill>
                <a:schemeClr val="accent6">
                  <a:lumMod val="70000"/>
                  <a:lumOff val="30000"/>
                </a:schemeClr>
              </a:solidFill>
              <a:ln w="6350">
                <a:noFill/>
              </a:ln>
              <a:effectLst/>
            </c:spPr>
            <c:extLst>
              <c:ext xmlns:c16="http://schemas.microsoft.com/office/drawing/2014/chart" uri="{C3380CC4-5D6E-409C-BE32-E72D297353CC}">
                <c16:uniqueId val="{000026B7-0635-4DDC-93D6-3B744CECD2B8}"/>
              </c:ext>
            </c:extLst>
          </c:dPt>
          <c:dPt>
            <c:idx val="4956"/>
            <c:bubble3D val="0"/>
            <c:spPr>
              <a:solidFill>
                <a:schemeClr val="accent1">
                  <a:lumMod val="70000"/>
                </a:schemeClr>
              </a:solidFill>
              <a:ln w="6350">
                <a:noFill/>
              </a:ln>
              <a:effectLst/>
            </c:spPr>
            <c:extLst>
              <c:ext xmlns:c16="http://schemas.microsoft.com/office/drawing/2014/chart" uri="{C3380CC4-5D6E-409C-BE32-E72D297353CC}">
                <c16:uniqueId val="{000026B9-0635-4DDC-93D6-3B744CECD2B8}"/>
              </c:ext>
            </c:extLst>
          </c:dPt>
          <c:dPt>
            <c:idx val="4957"/>
            <c:bubble3D val="0"/>
            <c:spPr>
              <a:solidFill>
                <a:schemeClr val="accent2">
                  <a:lumMod val="70000"/>
                </a:schemeClr>
              </a:solidFill>
              <a:ln w="6350">
                <a:noFill/>
              </a:ln>
              <a:effectLst/>
            </c:spPr>
            <c:extLst>
              <c:ext xmlns:c16="http://schemas.microsoft.com/office/drawing/2014/chart" uri="{C3380CC4-5D6E-409C-BE32-E72D297353CC}">
                <c16:uniqueId val="{000026BB-0635-4DDC-93D6-3B744CECD2B8}"/>
              </c:ext>
            </c:extLst>
          </c:dPt>
          <c:dPt>
            <c:idx val="4958"/>
            <c:bubble3D val="0"/>
            <c:spPr>
              <a:solidFill>
                <a:schemeClr val="accent3">
                  <a:lumMod val="70000"/>
                </a:schemeClr>
              </a:solidFill>
              <a:ln w="6350">
                <a:noFill/>
              </a:ln>
              <a:effectLst/>
            </c:spPr>
            <c:extLst>
              <c:ext xmlns:c16="http://schemas.microsoft.com/office/drawing/2014/chart" uri="{C3380CC4-5D6E-409C-BE32-E72D297353CC}">
                <c16:uniqueId val="{000026BD-0635-4DDC-93D6-3B744CECD2B8}"/>
              </c:ext>
            </c:extLst>
          </c:dPt>
          <c:dPt>
            <c:idx val="4959"/>
            <c:bubble3D val="0"/>
            <c:spPr>
              <a:solidFill>
                <a:schemeClr val="accent4">
                  <a:lumMod val="70000"/>
                </a:schemeClr>
              </a:solidFill>
              <a:ln w="6350">
                <a:noFill/>
              </a:ln>
              <a:effectLst/>
            </c:spPr>
            <c:extLst>
              <c:ext xmlns:c16="http://schemas.microsoft.com/office/drawing/2014/chart" uri="{C3380CC4-5D6E-409C-BE32-E72D297353CC}">
                <c16:uniqueId val="{000026BF-0635-4DDC-93D6-3B744CECD2B8}"/>
              </c:ext>
            </c:extLst>
          </c:dPt>
          <c:dPt>
            <c:idx val="4960"/>
            <c:bubble3D val="0"/>
            <c:spPr>
              <a:solidFill>
                <a:schemeClr val="accent5">
                  <a:lumMod val="70000"/>
                </a:schemeClr>
              </a:solidFill>
              <a:ln w="6350">
                <a:noFill/>
              </a:ln>
              <a:effectLst/>
            </c:spPr>
            <c:extLst>
              <c:ext xmlns:c16="http://schemas.microsoft.com/office/drawing/2014/chart" uri="{C3380CC4-5D6E-409C-BE32-E72D297353CC}">
                <c16:uniqueId val="{000026C1-0635-4DDC-93D6-3B744CECD2B8}"/>
              </c:ext>
            </c:extLst>
          </c:dPt>
          <c:dPt>
            <c:idx val="4961"/>
            <c:bubble3D val="0"/>
            <c:spPr>
              <a:solidFill>
                <a:schemeClr val="accent6">
                  <a:lumMod val="70000"/>
                </a:schemeClr>
              </a:solidFill>
              <a:ln w="6350">
                <a:noFill/>
              </a:ln>
              <a:effectLst/>
            </c:spPr>
            <c:extLst>
              <c:ext xmlns:c16="http://schemas.microsoft.com/office/drawing/2014/chart" uri="{C3380CC4-5D6E-409C-BE32-E72D297353CC}">
                <c16:uniqueId val="{000026C3-0635-4DDC-93D6-3B744CECD2B8}"/>
              </c:ext>
            </c:extLst>
          </c:dPt>
          <c:dPt>
            <c:idx val="4962"/>
            <c:bubble3D val="0"/>
            <c:spPr>
              <a:solidFill>
                <a:schemeClr val="accent1">
                  <a:lumMod val="50000"/>
                  <a:lumOff val="50000"/>
                </a:schemeClr>
              </a:solidFill>
              <a:ln w="6350">
                <a:noFill/>
              </a:ln>
              <a:effectLst/>
            </c:spPr>
            <c:extLst>
              <c:ext xmlns:c16="http://schemas.microsoft.com/office/drawing/2014/chart" uri="{C3380CC4-5D6E-409C-BE32-E72D297353CC}">
                <c16:uniqueId val="{000026C5-0635-4DDC-93D6-3B744CECD2B8}"/>
              </c:ext>
            </c:extLst>
          </c:dPt>
          <c:dPt>
            <c:idx val="4963"/>
            <c:bubble3D val="0"/>
            <c:spPr>
              <a:solidFill>
                <a:schemeClr val="accent2">
                  <a:lumMod val="50000"/>
                  <a:lumOff val="50000"/>
                </a:schemeClr>
              </a:solidFill>
              <a:ln w="6350">
                <a:noFill/>
              </a:ln>
              <a:effectLst/>
            </c:spPr>
            <c:extLst>
              <c:ext xmlns:c16="http://schemas.microsoft.com/office/drawing/2014/chart" uri="{C3380CC4-5D6E-409C-BE32-E72D297353CC}">
                <c16:uniqueId val="{000026C7-0635-4DDC-93D6-3B744CECD2B8}"/>
              </c:ext>
            </c:extLst>
          </c:dPt>
          <c:dPt>
            <c:idx val="4964"/>
            <c:bubble3D val="0"/>
            <c:spPr>
              <a:solidFill>
                <a:schemeClr val="accent3">
                  <a:lumMod val="50000"/>
                  <a:lumOff val="50000"/>
                </a:schemeClr>
              </a:solidFill>
              <a:ln w="6350">
                <a:noFill/>
              </a:ln>
              <a:effectLst/>
            </c:spPr>
            <c:extLst>
              <c:ext xmlns:c16="http://schemas.microsoft.com/office/drawing/2014/chart" uri="{C3380CC4-5D6E-409C-BE32-E72D297353CC}">
                <c16:uniqueId val="{000026C9-0635-4DDC-93D6-3B744CECD2B8}"/>
              </c:ext>
            </c:extLst>
          </c:dPt>
          <c:dPt>
            <c:idx val="4965"/>
            <c:bubble3D val="0"/>
            <c:spPr>
              <a:solidFill>
                <a:schemeClr val="accent4">
                  <a:lumMod val="50000"/>
                  <a:lumOff val="50000"/>
                </a:schemeClr>
              </a:solidFill>
              <a:ln w="6350">
                <a:noFill/>
              </a:ln>
              <a:effectLst/>
            </c:spPr>
            <c:extLst>
              <c:ext xmlns:c16="http://schemas.microsoft.com/office/drawing/2014/chart" uri="{C3380CC4-5D6E-409C-BE32-E72D297353CC}">
                <c16:uniqueId val="{000026CB-0635-4DDC-93D6-3B744CECD2B8}"/>
              </c:ext>
            </c:extLst>
          </c:dPt>
          <c:dPt>
            <c:idx val="4966"/>
            <c:bubble3D val="0"/>
            <c:spPr>
              <a:solidFill>
                <a:schemeClr val="accent5">
                  <a:lumMod val="50000"/>
                  <a:lumOff val="50000"/>
                </a:schemeClr>
              </a:solidFill>
              <a:ln w="6350">
                <a:noFill/>
              </a:ln>
              <a:effectLst/>
            </c:spPr>
            <c:extLst>
              <c:ext xmlns:c16="http://schemas.microsoft.com/office/drawing/2014/chart" uri="{C3380CC4-5D6E-409C-BE32-E72D297353CC}">
                <c16:uniqueId val="{000026CD-0635-4DDC-93D6-3B744CECD2B8}"/>
              </c:ext>
            </c:extLst>
          </c:dPt>
          <c:dPt>
            <c:idx val="4967"/>
            <c:bubble3D val="0"/>
            <c:spPr>
              <a:solidFill>
                <a:schemeClr val="accent6">
                  <a:lumMod val="50000"/>
                  <a:lumOff val="50000"/>
                </a:schemeClr>
              </a:solidFill>
              <a:ln w="6350">
                <a:noFill/>
              </a:ln>
              <a:effectLst/>
            </c:spPr>
            <c:extLst>
              <c:ext xmlns:c16="http://schemas.microsoft.com/office/drawing/2014/chart" uri="{C3380CC4-5D6E-409C-BE32-E72D297353CC}">
                <c16:uniqueId val="{000026CF-0635-4DDC-93D6-3B744CECD2B8}"/>
              </c:ext>
            </c:extLst>
          </c:dPt>
          <c:dPt>
            <c:idx val="4968"/>
            <c:bubble3D val="0"/>
            <c:spPr>
              <a:solidFill>
                <a:schemeClr val="accent1"/>
              </a:solidFill>
              <a:ln w="6350">
                <a:noFill/>
              </a:ln>
              <a:effectLst/>
            </c:spPr>
            <c:extLst>
              <c:ext xmlns:c16="http://schemas.microsoft.com/office/drawing/2014/chart" uri="{C3380CC4-5D6E-409C-BE32-E72D297353CC}">
                <c16:uniqueId val="{000026D1-0635-4DDC-93D6-3B744CECD2B8}"/>
              </c:ext>
            </c:extLst>
          </c:dPt>
          <c:dPt>
            <c:idx val="4969"/>
            <c:bubble3D val="0"/>
            <c:spPr>
              <a:solidFill>
                <a:schemeClr val="accent2"/>
              </a:solidFill>
              <a:ln w="6350">
                <a:noFill/>
              </a:ln>
              <a:effectLst/>
            </c:spPr>
            <c:extLst>
              <c:ext xmlns:c16="http://schemas.microsoft.com/office/drawing/2014/chart" uri="{C3380CC4-5D6E-409C-BE32-E72D297353CC}">
                <c16:uniqueId val="{000026D3-0635-4DDC-93D6-3B744CECD2B8}"/>
              </c:ext>
            </c:extLst>
          </c:dPt>
          <c:dPt>
            <c:idx val="4970"/>
            <c:bubble3D val="0"/>
            <c:spPr>
              <a:solidFill>
                <a:schemeClr val="accent3"/>
              </a:solidFill>
              <a:ln w="6350">
                <a:noFill/>
              </a:ln>
              <a:effectLst/>
            </c:spPr>
            <c:extLst>
              <c:ext xmlns:c16="http://schemas.microsoft.com/office/drawing/2014/chart" uri="{C3380CC4-5D6E-409C-BE32-E72D297353CC}">
                <c16:uniqueId val="{000026D5-0635-4DDC-93D6-3B744CECD2B8}"/>
              </c:ext>
            </c:extLst>
          </c:dPt>
          <c:dPt>
            <c:idx val="4971"/>
            <c:bubble3D val="0"/>
            <c:spPr>
              <a:solidFill>
                <a:schemeClr val="accent4"/>
              </a:solidFill>
              <a:ln w="6350">
                <a:noFill/>
              </a:ln>
              <a:effectLst/>
            </c:spPr>
            <c:extLst>
              <c:ext xmlns:c16="http://schemas.microsoft.com/office/drawing/2014/chart" uri="{C3380CC4-5D6E-409C-BE32-E72D297353CC}">
                <c16:uniqueId val="{000026D7-0635-4DDC-93D6-3B744CECD2B8}"/>
              </c:ext>
            </c:extLst>
          </c:dPt>
          <c:dPt>
            <c:idx val="4972"/>
            <c:bubble3D val="0"/>
            <c:spPr>
              <a:solidFill>
                <a:schemeClr val="accent5"/>
              </a:solidFill>
              <a:ln w="6350">
                <a:noFill/>
              </a:ln>
              <a:effectLst/>
            </c:spPr>
            <c:extLst>
              <c:ext xmlns:c16="http://schemas.microsoft.com/office/drawing/2014/chart" uri="{C3380CC4-5D6E-409C-BE32-E72D297353CC}">
                <c16:uniqueId val="{000026D9-0635-4DDC-93D6-3B744CECD2B8}"/>
              </c:ext>
            </c:extLst>
          </c:dPt>
          <c:dPt>
            <c:idx val="4973"/>
            <c:bubble3D val="0"/>
            <c:spPr>
              <a:solidFill>
                <a:schemeClr val="accent6"/>
              </a:solidFill>
              <a:ln w="6350">
                <a:noFill/>
              </a:ln>
              <a:effectLst/>
            </c:spPr>
            <c:extLst>
              <c:ext xmlns:c16="http://schemas.microsoft.com/office/drawing/2014/chart" uri="{C3380CC4-5D6E-409C-BE32-E72D297353CC}">
                <c16:uniqueId val="{000026DB-0635-4DDC-93D6-3B744CECD2B8}"/>
              </c:ext>
            </c:extLst>
          </c:dPt>
          <c:dPt>
            <c:idx val="4974"/>
            <c:bubble3D val="0"/>
            <c:spPr>
              <a:solidFill>
                <a:schemeClr val="accent1">
                  <a:lumMod val="60000"/>
                </a:schemeClr>
              </a:solidFill>
              <a:ln w="6350">
                <a:noFill/>
              </a:ln>
              <a:effectLst/>
            </c:spPr>
            <c:extLst>
              <c:ext xmlns:c16="http://schemas.microsoft.com/office/drawing/2014/chart" uri="{C3380CC4-5D6E-409C-BE32-E72D297353CC}">
                <c16:uniqueId val="{000026DD-0635-4DDC-93D6-3B744CECD2B8}"/>
              </c:ext>
            </c:extLst>
          </c:dPt>
          <c:dPt>
            <c:idx val="4975"/>
            <c:bubble3D val="0"/>
            <c:spPr>
              <a:solidFill>
                <a:schemeClr val="accent2">
                  <a:lumMod val="60000"/>
                </a:schemeClr>
              </a:solidFill>
              <a:ln w="6350">
                <a:noFill/>
              </a:ln>
              <a:effectLst/>
            </c:spPr>
            <c:extLst>
              <c:ext xmlns:c16="http://schemas.microsoft.com/office/drawing/2014/chart" uri="{C3380CC4-5D6E-409C-BE32-E72D297353CC}">
                <c16:uniqueId val="{000026DF-0635-4DDC-93D6-3B744CECD2B8}"/>
              </c:ext>
            </c:extLst>
          </c:dPt>
          <c:dPt>
            <c:idx val="4976"/>
            <c:bubble3D val="0"/>
            <c:spPr>
              <a:solidFill>
                <a:schemeClr val="accent3">
                  <a:lumMod val="60000"/>
                </a:schemeClr>
              </a:solidFill>
              <a:ln w="6350">
                <a:noFill/>
              </a:ln>
              <a:effectLst/>
            </c:spPr>
            <c:extLst>
              <c:ext xmlns:c16="http://schemas.microsoft.com/office/drawing/2014/chart" uri="{C3380CC4-5D6E-409C-BE32-E72D297353CC}">
                <c16:uniqueId val="{000026E1-0635-4DDC-93D6-3B744CECD2B8}"/>
              </c:ext>
            </c:extLst>
          </c:dPt>
          <c:dPt>
            <c:idx val="4977"/>
            <c:bubble3D val="0"/>
            <c:spPr>
              <a:solidFill>
                <a:schemeClr val="accent4">
                  <a:lumMod val="60000"/>
                </a:schemeClr>
              </a:solidFill>
              <a:ln w="6350">
                <a:noFill/>
              </a:ln>
              <a:effectLst/>
            </c:spPr>
            <c:extLst>
              <c:ext xmlns:c16="http://schemas.microsoft.com/office/drawing/2014/chart" uri="{C3380CC4-5D6E-409C-BE32-E72D297353CC}">
                <c16:uniqueId val="{000026E3-0635-4DDC-93D6-3B744CECD2B8}"/>
              </c:ext>
            </c:extLst>
          </c:dPt>
          <c:dPt>
            <c:idx val="4978"/>
            <c:bubble3D val="0"/>
            <c:spPr>
              <a:solidFill>
                <a:schemeClr val="accent5">
                  <a:lumMod val="60000"/>
                </a:schemeClr>
              </a:solidFill>
              <a:ln w="6350">
                <a:noFill/>
              </a:ln>
              <a:effectLst/>
            </c:spPr>
            <c:extLst>
              <c:ext xmlns:c16="http://schemas.microsoft.com/office/drawing/2014/chart" uri="{C3380CC4-5D6E-409C-BE32-E72D297353CC}">
                <c16:uniqueId val="{000026E5-0635-4DDC-93D6-3B744CECD2B8}"/>
              </c:ext>
            </c:extLst>
          </c:dPt>
          <c:dPt>
            <c:idx val="4979"/>
            <c:bubble3D val="0"/>
            <c:spPr>
              <a:solidFill>
                <a:schemeClr val="accent6">
                  <a:lumMod val="60000"/>
                </a:schemeClr>
              </a:solidFill>
              <a:ln w="6350">
                <a:noFill/>
              </a:ln>
              <a:effectLst/>
            </c:spPr>
            <c:extLst>
              <c:ext xmlns:c16="http://schemas.microsoft.com/office/drawing/2014/chart" uri="{C3380CC4-5D6E-409C-BE32-E72D297353CC}">
                <c16:uniqueId val="{000026E7-0635-4DDC-93D6-3B744CECD2B8}"/>
              </c:ext>
            </c:extLst>
          </c:dPt>
          <c:dPt>
            <c:idx val="4980"/>
            <c:bubble3D val="0"/>
            <c:spPr>
              <a:solidFill>
                <a:schemeClr val="accent1">
                  <a:lumMod val="80000"/>
                  <a:lumOff val="20000"/>
                </a:schemeClr>
              </a:solidFill>
              <a:ln w="6350">
                <a:noFill/>
              </a:ln>
              <a:effectLst/>
            </c:spPr>
            <c:extLst>
              <c:ext xmlns:c16="http://schemas.microsoft.com/office/drawing/2014/chart" uri="{C3380CC4-5D6E-409C-BE32-E72D297353CC}">
                <c16:uniqueId val="{000026E9-0635-4DDC-93D6-3B744CECD2B8}"/>
              </c:ext>
            </c:extLst>
          </c:dPt>
          <c:dPt>
            <c:idx val="4981"/>
            <c:bubble3D val="0"/>
            <c:spPr>
              <a:solidFill>
                <a:schemeClr val="accent2">
                  <a:lumMod val="80000"/>
                  <a:lumOff val="20000"/>
                </a:schemeClr>
              </a:solidFill>
              <a:ln w="6350">
                <a:noFill/>
              </a:ln>
              <a:effectLst/>
            </c:spPr>
            <c:extLst>
              <c:ext xmlns:c16="http://schemas.microsoft.com/office/drawing/2014/chart" uri="{C3380CC4-5D6E-409C-BE32-E72D297353CC}">
                <c16:uniqueId val="{000026EB-0635-4DDC-93D6-3B744CECD2B8}"/>
              </c:ext>
            </c:extLst>
          </c:dPt>
          <c:dPt>
            <c:idx val="4982"/>
            <c:bubble3D val="0"/>
            <c:spPr>
              <a:solidFill>
                <a:schemeClr val="accent3">
                  <a:lumMod val="80000"/>
                  <a:lumOff val="20000"/>
                </a:schemeClr>
              </a:solidFill>
              <a:ln w="6350">
                <a:noFill/>
              </a:ln>
              <a:effectLst/>
            </c:spPr>
            <c:extLst>
              <c:ext xmlns:c16="http://schemas.microsoft.com/office/drawing/2014/chart" uri="{C3380CC4-5D6E-409C-BE32-E72D297353CC}">
                <c16:uniqueId val="{000026ED-0635-4DDC-93D6-3B744CECD2B8}"/>
              </c:ext>
            </c:extLst>
          </c:dPt>
          <c:dPt>
            <c:idx val="4983"/>
            <c:bubble3D val="0"/>
            <c:spPr>
              <a:solidFill>
                <a:schemeClr val="accent4">
                  <a:lumMod val="80000"/>
                  <a:lumOff val="20000"/>
                </a:schemeClr>
              </a:solidFill>
              <a:ln w="6350">
                <a:noFill/>
              </a:ln>
              <a:effectLst/>
            </c:spPr>
            <c:extLst>
              <c:ext xmlns:c16="http://schemas.microsoft.com/office/drawing/2014/chart" uri="{C3380CC4-5D6E-409C-BE32-E72D297353CC}">
                <c16:uniqueId val="{000026EF-0635-4DDC-93D6-3B744CECD2B8}"/>
              </c:ext>
            </c:extLst>
          </c:dPt>
          <c:dPt>
            <c:idx val="4984"/>
            <c:bubble3D val="0"/>
            <c:spPr>
              <a:solidFill>
                <a:schemeClr val="accent5">
                  <a:lumMod val="80000"/>
                  <a:lumOff val="20000"/>
                </a:schemeClr>
              </a:solidFill>
              <a:ln w="6350">
                <a:noFill/>
              </a:ln>
              <a:effectLst/>
            </c:spPr>
            <c:extLst>
              <c:ext xmlns:c16="http://schemas.microsoft.com/office/drawing/2014/chart" uri="{C3380CC4-5D6E-409C-BE32-E72D297353CC}">
                <c16:uniqueId val="{000026F1-0635-4DDC-93D6-3B744CECD2B8}"/>
              </c:ext>
            </c:extLst>
          </c:dPt>
          <c:dPt>
            <c:idx val="4985"/>
            <c:bubble3D val="0"/>
            <c:spPr>
              <a:solidFill>
                <a:schemeClr val="accent6">
                  <a:lumMod val="80000"/>
                  <a:lumOff val="20000"/>
                </a:schemeClr>
              </a:solidFill>
              <a:ln w="6350">
                <a:noFill/>
              </a:ln>
              <a:effectLst/>
            </c:spPr>
            <c:extLst>
              <c:ext xmlns:c16="http://schemas.microsoft.com/office/drawing/2014/chart" uri="{C3380CC4-5D6E-409C-BE32-E72D297353CC}">
                <c16:uniqueId val="{000026F3-0635-4DDC-93D6-3B744CECD2B8}"/>
              </c:ext>
            </c:extLst>
          </c:dPt>
          <c:dPt>
            <c:idx val="4986"/>
            <c:bubble3D val="0"/>
            <c:spPr>
              <a:solidFill>
                <a:schemeClr val="accent1">
                  <a:lumMod val="80000"/>
                </a:schemeClr>
              </a:solidFill>
              <a:ln w="6350">
                <a:noFill/>
              </a:ln>
              <a:effectLst/>
            </c:spPr>
            <c:extLst>
              <c:ext xmlns:c16="http://schemas.microsoft.com/office/drawing/2014/chart" uri="{C3380CC4-5D6E-409C-BE32-E72D297353CC}">
                <c16:uniqueId val="{000026F5-0635-4DDC-93D6-3B744CECD2B8}"/>
              </c:ext>
            </c:extLst>
          </c:dPt>
          <c:dPt>
            <c:idx val="4987"/>
            <c:bubble3D val="0"/>
            <c:spPr>
              <a:solidFill>
                <a:schemeClr val="accent2">
                  <a:lumMod val="80000"/>
                </a:schemeClr>
              </a:solidFill>
              <a:ln w="6350">
                <a:noFill/>
              </a:ln>
              <a:effectLst/>
            </c:spPr>
            <c:extLst>
              <c:ext xmlns:c16="http://schemas.microsoft.com/office/drawing/2014/chart" uri="{C3380CC4-5D6E-409C-BE32-E72D297353CC}">
                <c16:uniqueId val="{000026F7-0635-4DDC-93D6-3B744CECD2B8}"/>
              </c:ext>
            </c:extLst>
          </c:dPt>
          <c:dPt>
            <c:idx val="4988"/>
            <c:bubble3D val="0"/>
            <c:spPr>
              <a:solidFill>
                <a:schemeClr val="accent3">
                  <a:lumMod val="80000"/>
                </a:schemeClr>
              </a:solidFill>
              <a:ln w="6350">
                <a:noFill/>
              </a:ln>
              <a:effectLst/>
            </c:spPr>
            <c:extLst>
              <c:ext xmlns:c16="http://schemas.microsoft.com/office/drawing/2014/chart" uri="{C3380CC4-5D6E-409C-BE32-E72D297353CC}">
                <c16:uniqueId val="{000026F9-0635-4DDC-93D6-3B744CECD2B8}"/>
              </c:ext>
            </c:extLst>
          </c:dPt>
          <c:dPt>
            <c:idx val="4989"/>
            <c:bubble3D val="0"/>
            <c:spPr>
              <a:solidFill>
                <a:schemeClr val="accent4">
                  <a:lumMod val="80000"/>
                </a:schemeClr>
              </a:solidFill>
              <a:ln w="6350">
                <a:noFill/>
              </a:ln>
              <a:effectLst/>
            </c:spPr>
            <c:extLst>
              <c:ext xmlns:c16="http://schemas.microsoft.com/office/drawing/2014/chart" uri="{C3380CC4-5D6E-409C-BE32-E72D297353CC}">
                <c16:uniqueId val="{000026FB-0635-4DDC-93D6-3B744CECD2B8}"/>
              </c:ext>
            </c:extLst>
          </c:dPt>
          <c:dPt>
            <c:idx val="4990"/>
            <c:bubble3D val="0"/>
            <c:spPr>
              <a:solidFill>
                <a:schemeClr val="accent5">
                  <a:lumMod val="80000"/>
                </a:schemeClr>
              </a:solidFill>
              <a:ln w="6350">
                <a:noFill/>
              </a:ln>
              <a:effectLst/>
            </c:spPr>
            <c:extLst>
              <c:ext xmlns:c16="http://schemas.microsoft.com/office/drawing/2014/chart" uri="{C3380CC4-5D6E-409C-BE32-E72D297353CC}">
                <c16:uniqueId val="{000026FD-0635-4DDC-93D6-3B744CECD2B8}"/>
              </c:ext>
            </c:extLst>
          </c:dPt>
          <c:dPt>
            <c:idx val="4991"/>
            <c:bubble3D val="0"/>
            <c:spPr>
              <a:solidFill>
                <a:schemeClr val="accent6">
                  <a:lumMod val="80000"/>
                </a:schemeClr>
              </a:solidFill>
              <a:ln w="6350">
                <a:noFill/>
              </a:ln>
              <a:effectLst/>
            </c:spPr>
            <c:extLst>
              <c:ext xmlns:c16="http://schemas.microsoft.com/office/drawing/2014/chart" uri="{C3380CC4-5D6E-409C-BE32-E72D297353CC}">
                <c16:uniqueId val="{000026FF-0635-4DDC-93D6-3B744CECD2B8}"/>
              </c:ext>
            </c:extLst>
          </c:dPt>
          <c:dPt>
            <c:idx val="4992"/>
            <c:bubble3D val="0"/>
            <c:spPr>
              <a:solidFill>
                <a:schemeClr val="accent1">
                  <a:lumMod val="60000"/>
                  <a:lumOff val="40000"/>
                </a:schemeClr>
              </a:solidFill>
              <a:ln w="6350">
                <a:noFill/>
              </a:ln>
              <a:effectLst/>
            </c:spPr>
            <c:extLst>
              <c:ext xmlns:c16="http://schemas.microsoft.com/office/drawing/2014/chart" uri="{C3380CC4-5D6E-409C-BE32-E72D297353CC}">
                <c16:uniqueId val="{00002701-0635-4DDC-93D6-3B744CECD2B8}"/>
              </c:ext>
            </c:extLst>
          </c:dPt>
          <c:dPt>
            <c:idx val="4993"/>
            <c:bubble3D val="0"/>
            <c:spPr>
              <a:solidFill>
                <a:schemeClr val="accent2">
                  <a:lumMod val="60000"/>
                  <a:lumOff val="40000"/>
                </a:schemeClr>
              </a:solidFill>
              <a:ln w="6350">
                <a:noFill/>
              </a:ln>
              <a:effectLst/>
            </c:spPr>
            <c:extLst>
              <c:ext xmlns:c16="http://schemas.microsoft.com/office/drawing/2014/chart" uri="{C3380CC4-5D6E-409C-BE32-E72D297353CC}">
                <c16:uniqueId val="{00002703-0635-4DDC-93D6-3B744CECD2B8}"/>
              </c:ext>
            </c:extLst>
          </c:dPt>
          <c:dPt>
            <c:idx val="4994"/>
            <c:bubble3D val="0"/>
            <c:spPr>
              <a:solidFill>
                <a:schemeClr val="accent3">
                  <a:lumMod val="60000"/>
                  <a:lumOff val="40000"/>
                </a:schemeClr>
              </a:solidFill>
              <a:ln w="6350">
                <a:noFill/>
              </a:ln>
              <a:effectLst/>
            </c:spPr>
            <c:extLst>
              <c:ext xmlns:c16="http://schemas.microsoft.com/office/drawing/2014/chart" uri="{C3380CC4-5D6E-409C-BE32-E72D297353CC}">
                <c16:uniqueId val="{00002705-0635-4DDC-93D6-3B744CECD2B8}"/>
              </c:ext>
            </c:extLst>
          </c:dPt>
          <c:dPt>
            <c:idx val="4995"/>
            <c:bubble3D val="0"/>
            <c:spPr>
              <a:solidFill>
                <a:schemeClr val="accent4">
                  <a:lumMod val="60000"/>
                  <a:lumOff val="40000"/>
                </a:schemeClr>
              </a:solidFill>
              <a:ln w="6350">
                <a:noFill/>
              </a:ln>
              <a:effectLst/>
            </c:spPr>
            <c:extLst>
              <c:ext xmlns:c16="http://schemas.microsoft.com/office/drawing/2014/chart" uri="{C3380CC4-5D6E-409C-BE32-E72D297353CC}">
                <c16:uniqueId val="{00002707-0635-4DDC-93D6-3B744CECD2B8}"/>
              </c:ext>
            </c:extLst>
          </c:dPt>
          <c:dPt>
            <c:idx val="4996"/>
            <c:bubble3D val="0"/>
            <c:spPr>
              <a:solidFill>
                <a:schemeClr val="accent5">
                  <a:lumMod val="60000"/>
                  <a:lumOff val="40000"/>
                </a:schemeClr>
              </a:solidFill>
              <a:ln w="6350">
                <a:noFill/>
              </a:ln>
              <a:effectLst/>
            </c:spPr>
            <c:extLst>
              <c:ext xmlns:c16="http://schemas.microsoft.com/office/drawing/2014/chart" uri="{C3380CC4-5D6E-409C-BE32-E72D297353CC}">
                <c16:uniqueId val="{00002709-0635-4DDC-93D6-3B744CECD2B8}"/>
              </c:ext>
            </c:extLst>
          </c:dPt>
          <c:dPt>
            <c:idx val="4997"/>
            <c:bubble3D val="0"/>
            <c:spPr>
              <a:solidFill>
                <a:schemeClr val="accent6">
                  <a:lumMod val="60000"/>
                  <a:lumOff val="40000"/>
                </a:schemeClr>
              </a:solidFill>
              <a:ln w="6350">
                <a:noFill/>
              </a:ln>
              <a:effectLst/>
            </c:spPr>
            <c:extLst>
              <c:ext xmlns:c16="http://schemas.microsoft.com/office/drawing/2014/chart" uri="{C3380CC4-5D6E-409C-BE32-E72D297353CC}">
                <c16:uniqueId val="{0000270B-0635-4DDC-93D6-3B744CECD2B8}"/>
              </c:ext>
            </c:extLst>
          </c:dPt>
          <c:dPt>
            <c:idx val="4998"/>
            <c:bubble3D val="0"/>
            <c:spPr>
              <a:solidFill>
                <a:schemeClr val="accent1">
                  <a:lumMod val="50000"/>
                </a:schemeClr>
              </a:solidFill>
              <a:ln w="6350">
                <a:noFill/>
              </a:ln>
              <a:effectLst/>
            </c:spPr>
            <c:extLst>
              <c:ext xmlns:c16="http://schemas.microsoft.com/office/drawing/2014/chart" uri="{C3380CC4-5D6E-409C-BE32-E72D297353CC}">
                <c16:uniqueId val="{0000270D-0635-4DDC-93D6-3B744CECD2B8}"/>
              </c:ext>
            </c:extLst>
          </c:dPt>
          <c:dLbls>
            <c:delete val="1"/>
          </c:dLbls>
          <c:cat>
            <c:strRef>
              <c:f>Sheet1!$A$2:$A$5000</c:f>
              <c:strCache>
                <c:ptCount val="170"/>
                <c:pt idx="0">
                  <c:v>SightLine Partners</c:v>
                </c:pt>
                <c:pt idx="1">
                  <c:v>ACON Investments</c:v>
                </c:pt>
                <c:pt idx="2">
                  <c:v>Advent International</c:v>
                </c:pt>
                <c:pt idx="3">
                  <c:v>AIF Capital</c:v>
                </c:pt>
                <c:pt idx="4">
                  <c:v>Ameba Capital Partners</c:v>
                </c:pt>
                <c:pt idx="5">
                  <c:v>American Securities, LLC</c:v>
                </c:pt>
                <c:pt idx="6">
                  <c:v>Archer Capital</c:v>
                </c:pt>
                <c:pt idx="7">
                  <c:v>Ares Management Corporation</c:v>
                </c:pt>
                <c:pt idx="8">
                  <c:v>Ascribe Capital LLC</c:v>
                </c:pt>
                <c:pt idx="9">
                  <c:v>CCMP Capital Asia, Pte. Ltd.</c:v>
                </c:pt>
                <c:pt idx="10">
                  <c:v>Audax Management Company (NY) LLC</c:v>
                </c:pt>
                <c:pt idx="11">
                  <c:v>Avista Capital Partners</c:v>
                </c:pt>
                <c:pt idx="12">
                  <c:v>Awz Ventures</c:v>
                </c:pt>
                <c:pt idx="13">
                  <c:v>Baring Private Equity Asia Limited</c:v>
                </c:pt>
                <c:pt idx="14">
                  <c:v>Bridgepoint Capital Ltd.</c:v>
                </c:pt>
                <c:pt idx="15">
                  <c:v>Capital Today Group</c:v>
                </c:pt>
                <c:pt idx="16">
                  <c:v>Charterhouse Capital Partners</c:v>
                </c:pt>
                <c:pt idx="17">
                  <c:v>Clayton, Dubilier &amp; Rice</c:v>
                </c:pt>
                <c:pt idx="18">
                  <c:v>CDH Partners</c:v>
                </c:pt>
                <c:pt idx="19">
                  <c:v>Centerbridge Associates</c:v>
                </c:pt>
                <c:pt idx="20">
                  <c:v>Centre Lane Partners</c:v>
                </c:pt>
                <c:pt idx="21">
                  <c:v>CID Group LTD.</c:v>
                </c:pt>
                <c:pt idx="22">
                  <c:v>Cobalt Capital</c:v>
                </c:pt>
                <c:pt idx="23">
                  <c:v>Court Square</c:v>
                </c:pt>
                <c:pt idx="24">
                  <c:v>CVC Capital Partners</c:v>
                </c:pt>
                <c:pt idx="25">
                  <c:v>True North Management Group, LLC</c:v>
                </c:pt>
                <c:pt idx="26">
                  <c:v>Delta-v Capital</c:v>
                </c:pt>
                <c:pt idx="27">
                  <c:v>ECI Partners LLP</c:v>
                </c:pt>
                <c:pt idx="28">
                  <c:v>Everstone Capital</c:v>
                </c:pt>
                <c:pt idx="29">
                  <c:v>K1 Investment Management</c:v>
                </c:pt>
                <c:pt idx="30">
                  <c:v>Genstar Capital Partners</c:v>
                </c:pt>
                <c:pt idx="31">
                  <c:v>Leonard Green &amp; Company</c:v>
                </c:pt>
                <c:pt idx="32">
                  <c:v>Gryphon Partners</c:v>
                </c:pt>
                <c:pt idx="33">
                  <c:v>H.I.G. Capital</c:v>
                </c:pt>
                <c:pt idx="34">
                  <c:v>Helios Investment Partners</c:v>
                </c:pt>
                <c:pt idx="35">
                  <c:v>HGGC, LLC</c:v>
                </c:pt>
                <c:pt idx="36">
                  <c:v>Hamilton Lane</c:v>
                </c:pt>
                <c:pt idx="37">
                  <c:v>Hosen Capital</c:v>
                </c:pt>
                <c:pt idx="38">
                  <c:v>Intermediate Capital Group plc</c:v>
                </c:pt>
                <c:pt idx="39">
                  <c:v>IDG Capital Partners</c:v>
                </c:pt>
                <c:pt idx="40">
                  <c:v>Insight Partners</c:v>
                </c:pt>
                <c:pt idx="41">
                  <c:v>JLL Partners</c:v>
                </c:pt>
                <c:pt idx="42">
                  <c:v>JMI Management</c:v>
                </c:pt>
                <c:pt idx="43">
                  <c:v>Jordan/Zalaznick Advisors, Inc.</c:v>
                </c:pt>
                <c:pt idx="44">
                  <c:v>Kohlberg Kravis Roberts &amp; Co.</c:v>
                </c:pt>
                <c:pt idx="45">
                  <c:v>Kohlberg &amp; Company, L.L.C.</c:v>
                </c:pt>
                <c:pt idx="46">
                  <c:v>KPS</c:v>
                </c:pt>
                <c:pt idx="47">
                  <c:v>L Catterton Management Company LLC</c:v>
                </c:pt>
                <c:pt idx="48">
                  <c:v>Legend Capital Management Limited</c:v>
                </c:pt>
                <c:pt idx="49">
                  <c:v>Luminate Capital Partners</c:v>
                </c:pt>
                <c:pt idx="50">
                  <c:v>Madison Bay Capital Partners</c:v>
                </c:pt>
                <c:pt idx="51">
                  <c:v>MBK Partners</c:v>
                </c:pt>
                <c:pt idx="52">
                  <c:v>Madison Dearborn Partners LLC</c:v>
                </c:pt>
                <c:pt idx="53">
                  <c:v>MidOcean Partners, L.P.</c:v>
                </c:pt>
                <c:pt idx="54">
                  <c:v>Montagu Private Equity</c:v>
                </c:pt>
                <c:pt idx="55">
                  <c:v>Motive Partners</c:v>
                </c:pt>
                <c:pt idx="56">
                  <c:v>Navis Capital Partners</c:v>
                </c:pt>
                <c:pt idx="57">
                  <c:v>New Enterprise Associates</c:v>
                </c:pt>
                <c:pt idx="58">
                  <c:v>NewView Capital Management</c:v>
                </c:pt>
                <c:pt idx="59">
                  <c:v>Norwest Equity Partners</c:v>
                </c:pt>
                <c:pt idx="60">
                  <c:v>Oaktree Capital Management</c:v>
                </c:pt>
                <c:pt idx="61">
                  <c:v>Oak Hill Advisors, L.P.</c:v>
                </c:pt>
                <c:pt idx="62">
                  <c:v>Oak Hill Capital Management</c:v>
                </c:pt>
                <c:pt idx="63">
                  <c:v>Orchid Asia Group Management, Limited</c:v>
                </c:pt>
                <c:pt idx="64">
                  <c:v>Hellman &amp; Friedman LLC</c:v>
                </c:pt>
                <c:pt idx="65">
                  <c:v>Peepul Capital LLC</c:v>
                </c:pt>
                <c:pt idx="66">
                  <c:v>Pitango  Venture Capital Partners</c:v>
                </c:pt>
                <c:pt idx="67">
                  <c:v>Platinum Equity Capital Partners</c:v>
                </c:pt>
                <c:pt idx="68">
                  <c:v>Portobello Capital</c:v>
                </c:pt>
                <c:pt idx="69">
                  <c:v>Primavera Capital Group</c:v>
                </c:pt>
                <c:pt idx="70">
                  <c:v>Quadrant Private Equity Limited</c:v>
                </c:pt>
                <c:pt idx="71">
                  <c:v>Quiet Capital</c:v>
                </c:pt>
                <c:pt idx="72">
                  <c:v>Qumra Capital Partners</c:v>
                </c:pt>
                <c:pt idx="73">
                  <c:v>Roark Capital Group, Inc.</c:v>
                </c:pt>
                <c:pt idx="74">
                  <c:v>Sagard</c:v>
                </c:pt>
                <c:pt idx="75">
                  <c:v>Springcoast Partners</c:v>
                </c:pt>
                <c:pt idx="76">
                  <c:v>SK Capital Partners</c:v>
                </c:pt>
                <c:pt idx="77">
                  <c:v>Southern Cross Management</c:v>
                </c:pt>
                <c:pt idx="78">
                  <c:v>Strategic Value Partners, LLC</c:v>
                </c:pt>
                <c:pt idx="79">
                  <c:v>TA Associates</c:v>
                </c:pt>
                <c:pt idx="80">
                  <c:v>Technology Crossover Ventures</c:v>
                </c:pt>
                <c:pt idx="81">
                  <c:v>Tyree &amp; D'Angelo Partners Management, LP</c:v>
                </c:pt>
                <c:pt idx="82">
                  <c:v>The Jordan Company</c:v>
                </c:pt>
                <c:pt idx="83">
                  <c:v>Thoma Bravo, LLC</c:v>
                </c:pt>
                <c:pt idx="84">
                  <c:v>TorQuest Partners</c:v>
                </c:pt>
                <c:pt idx="85">
                  <c:v>TPG Capital</c:v>
                </c:pt>
                <c:pt idx="86">
                  <c:v>Citigroup Venture Capital International Asia, Ltd.</c:v>
                </c:pt>
                <c:pt idx="87">
                  <c:v>Stone Point Capital</c:v>
                </c:pt>
                <c:pt idx="88">
                  <c:v>Thompson Street Capital Partners</c:v>
                </c:pt>
                <c:pt idx="89">
                  <c:v>Verdane Capital</c:v>
                </c:pt>
                <c:pt idx="90">
                  <c:v>Victoria Capital Partners</c:v>
                </c:pt>
                <c:pt idx="91">
                  <c:v>Vitruvian Partners LLP</c:v>
                </c:pt>
                <c:pt idx="92">
                  <c:v>Vista Equity Partners</c:v>
                </c:pt>
                <c:pt idx="93">
                  <c:v>Vance Street Capital, LLC</c:v>
                </c:pt>
                <c:pt idx="94">
                  <c:v>Warburg Pincus LLC</c:v>
                </c:pt>
                <c:pt idx="95">
                  <c:v>Waterland Private Equity Investments B.V.</c:v>
                </c:pt>
                <c:pt idx="96">
                  <c:v>Wellspring Capital Management Group LLC</c:v>
                </c:pt>
                <c:pt idx="97">
                  <c:v>Wind Point Partners</c:v>
                </c:pt>
                <c:pt idx="98">
                  <c:v>ZM Capital (Zelnick Media)</c:v>
                </c:pt>
                <c:pt idx="99">
                  <c:v>500 Global</c:v>
                </c:pt>
                <c:pt idx="100">
                  <c:v>Carlyle Group</c:v>
                </c:pt>
                <c:pt idx="101">
                  <c:v>Fosun Capital Group</c:v>
                </c:pt>
                <c:pt idx="102">
                  <c:v>Lightspeed Venture Partners</c:v>
                </c:pt>
                <c:pt idx="103">
                  <c:v>Equistone Partners Europe</c:v>
                </c:pt>
                <c:pt idx="104">
                  <c:v>RedBird Capital Partners LLC</c:v>
                </c:pt>
                <c:pt idx="105">
                  <c:v>Apollo Management</c:v>
                </c:pt>
                <c:pt idx="106">
                  <c:v>Bain Capital</c:v>
                </c:pt>
                <c:pt idx="107">
                  <c:v>New Mountain Capital, LLC</c:v>
                </c:pt>
                <c:pt idx="108">
                  <c:v>Silver Lake Partners</c:v>
                </c:pt>
                <c:pt idx="109">
                  <c:v>Formation 8</c:v>
                </c:pt>
                <c:pt idx="110">
                  <c:v>Altor</c:v>
                </c:pt>
                <c:pt idx="111">
                  <c:v>Hony Capital</c:v>
                </c:pt>
                <c:pt idx="112">
                  <c:v>MBO Partenaires</c:v>
                </c:pt>
                <c:pt idx="113">
                  <c:v>TDR Capital L.L.P.</c:v>
                </c:pt>
                <c:pt idx="114">
                  <c:v>BC Partners</c:v>
                </c:pt>
                <c:pt idx="115">
                  <c:v>One Equity Partners Management, LLC</c:v>
                </c:pt>
                <c:pt idx="116">
                  <c:v>Permira Advisers Limited</c:v>
                </c:pt>
                <c:pt idx="117">
                  <c:v>Asset or Fund is not valid.</c:v>
                </c:pt>
                <c:pt idx="118">
                  <c:v>Actis Capital LLP</c:v>
                </c:pt>
                <c:pt idx="119">
                  <c:v>Crescent Capital Group</c:v>
                </c:pt>
                <c:pt idx="120">
                  <c:v>Nordic Capital</c:v>
                </c:pt>
                <c:pt idx="121">
                  <c:v>Reverence Capital Partners</c:v>
                </c:pt>
                <c:pt idx="122">
                  <c:v>Northleaf Capital Partners</c:v>
                </c:pt>
                <c:pt idx="123">
                  <c:v>MidCap Financial</c:v>
                </c:pt>
                <c:pt idx="124">
                  <c:v>Jefferies Financial Group</c:v>
                </c:pt>
                <c:pt idx="125">
                  <c:v>Blue Owl Capital, Inc.</c:v>
                </c:pt>
                <c:pt idx="126">
                  <c:v>Antares Capital</c:v>
                </c:pt>
                <c:pt idx="127">
                  <c:v>HPS Investment Partners, LLC</c:v>
                </c:pt>
                <c:pt idx="128">
                  <c:v>EQT Limited</c:v>
                </c:pt>
                <c:pt idx="129">
                  <c:v>Avista Healthcare Partners</c:v>
                </c:pt>
                <c:pt idx="130">
                  <c:v>MiddleGround Capital</c:v>
                </c:pt>
                <c:pt idx="131">
                  <c:v>THL Partners</c:v>
                </c:pt>
                <c:pt idx="132">
                  <c:v>Apax Partners</c:v>
                </c:pt>
                <c:pt idx="133">
                  <c:v>CI Capital Partners</c:v>
                </c:pt>
                <c:pt idx="134">
                  <c:v>Everberg Capital Partners</c:v>
                </c:pt>
                <c:pt idx="135">
                  <c:v>Aquiline Capital Partners LLC</c:v>
                </c:pt>
                <c:pt idx="136">
                  <c:v>Golub Capital</c:v>
                </c:pt>
                <c:pt idx="137">
                  <c:v>Monroe Capital</c:v>
                </c:pt>
                <c:pt idx="138">
                  <c:v>Clearlake Capital</c:v>
                </c:pt>
                <c:pt idx="139">
                  <c:v>Greycroft, LLC</c:v>
                </c:pt>
                <c:pt idx="140">
                  <c:v>Estancia Capital Management, LLC</c:v>
                </c:pt>
                <c:pt idx="141">
                  <c:v>Aurora Capital Group</c:v>
                </c:pt>
                <c:pt idx="142">
                  <c:v>Guggenheim Partners</c:v>
                </c:pt>
                <c:pt idx="143">
                  <c:v>ICONIQ Capital LLC</c:v>
                </c:pt>
                <c:pt idx="144">
                  <c:v>Benefit Street Partners</c:v>
                </c:pt>
                <c:pt idx="145">
                  <c:v>Mill Point Capital Partners</c:v>
                </c:pt>
                <c:pt idx="146">
                  <c:v>Charlesbank Capital Partners</c:v>
                </c:pt>
                <c:pt idx="147">
                  <c:v>JF Lehman</c:v>
                </c:pt>
                <c:pt idx="148">
                  <c:v>Kelso &amp; Company</c:v>
                </c:pt>
                <c:pt idx="149">
                  <c:v>PennantPark Investment Corp.</c:v>
                </c:pt>
                <c:pt idx="150">
                  <c:v>Novacap Management</c:v>
                </c:pt>
                <c:pt idx="151">
                  <c:v>FFL Capital Partners</c:v>
                </c:pt>
                <c:pt idx="152">
                  <c:v>Lee Equity Partners, LLC</c:v>
                </c:pt>
                <c:pt idx="153">
                  <c:v>One Rock Capital Partners</c:v>
                </c:pt>
                <c:pt idx="154">
                  <c:v>Terramont Infrastructure Management LLC</c:v>
                </c:pt>
                <c:pt idx="155">
                  <c:v>Polaris Capital Group Co., Limited</c:v>
                </c:pt>
                <c:pt idx="156">
                  <c:v>The Vistria Group</c:v>
                </c:pt>
                <c:pt idx="157">
                  <c:v>Owl Rock Capital Advisors, LLC</c:v>
                </c:pt>
                <c:pt idx="158">
                  <c:v>Thrive Capital</c:v>
                </c:pt>
                <c:pt idx="159">
                  <c:v>Keensight Capital</c:v>
                </c:pt>
                <c:pt idx="160">
                  <c:v>Bowmark Capital Limited</c:v>
                </c:pt>
                <c:pt idx="161">
                  <c:v>Smash Capital</c:v>
                </c:pt>
                <c:pt idx="162">
                  <c:v>Cerberus Capital Management LP</c:v>
                </c:pt>
                <c:pt idx="163">
                  <c:v>Cinven Limited</c:v>
                </c:pt>
                <c:pt idx="164">
                  <c:v>Valedo Partners LLC</c:v>
                </c:pt>
                <c:pt idx="165">
                  <c:v>Hillhouse Capital Management</c:v>
                </c:pt>
                <c:pt idx="166">
                  <c:v>Webster Equity Partners, LLC</c:v>
                </c:pt>
                <c:pt idx="167">
                  <c:v>Onex Corporation</c:v>
                </c:pt>
                <c:pt idx="168">
                  <c:v>Ascendent Capital Partners</c:v>
                </c:pt>
                <c:pt idx="169">
                  <c:v>N/A</c:v>
                </c:pt>
              </c:strCache>
            </c:strRef>
          </c:cat>
          <c:val>
            <c:numRef>
              <c:f>Sheet1!$B$2:$B$5000</c:f>
              <c:numCache>
                <c:formatCode>#,##0</c:formatCode>
                <c:ptCount val="4999"/>
                <c:pt idx="0">
                  <c:v>53753252</c:v>
                </c:pt>
                <c:pt idx="1">
                  <c:v>6368</c:v>
                </c:pt>
                <c:pt idx="2">
                  <c:v>935654</c:v>
                </c:pt>
                <c:pt idx="3">
                  <c:v>1739341</c:v>
                </c:pt>
                <c:pt idx="4" formatCode="General">
                  <c:v>0</c:v>
                </c:pt>
                <c:pt idx="5">
                  <c:v>8390598</c:v>
                </c:pt>
                <c:pt idx="6">
                  <c:v>6542521</c:v>
                </c:pt>
                <c:pt idx="7" formatCode="General">
                  <c:v>0</c:v>
                </c:pt>
                <c:pt idx="8">
                  <c:v>12353894</c:v>
                </c:pt>
                <c:pt idx="9">
                  <c:v>26490776</c:v>
                </c:pt>
                <c:pt idx="10">
                  <c:v>28708279</c:v>
                </c:pt>
                <c:pt idx="11">
                  <c:v>27858896</c:v>
                </c:pt>
                <c:pt idx="12">
                  <c:v>194157</c:v>
                </c:pt>
                <c:pt idx="13">
                  <c:v>15638903</c:v>
                </c:pt>
                <c:pt idx="14">
                  <c:v>12530371</c:v>
                </c:pt>
                <c:pt idx="15">
                  <c:v>511026</c:v>
                </c:pt>
                <c:pt idx="16">
                  <c:v>44046421</c:v>
                </c:pt>
                <c:pt idx="17">
                  <c:v>42072705</c:v>
                </c:pt>
                <c:pt idx="18">
                  <c:v>96039677</c:v>
                </c:pt>
                <c:pt idx="19">
                  <c:v>26177288</c:v>
                </c:pt>
                <c:pt idx="20">
                  <c:v>1223059</c:v>
                </c:pt>
                <c:pt idx="21">
                  <c:v>16211389</c:v>
                </c:pt>
                <c:pt idx="22">
                  <c:v>21279119</c:v>
                </c:pt>
                <c:pt idx="23">
                  <c:v>58571317</c:v>
                </c:pt>
                <c:pt idx="24" formatCode="General">
                  <c:v>0</c:v>
                </c:pt>
                <c:pt idx="25">
                  <c:v>27401948</c:v>
                </c:pt>
                <c:pt idx="26">
                  <c:v>5963244</c:v>
                </c:pt>
                <c:pt idx="27">
                  <c:v>84478109</c:v>
                </c:pt>
                <c:pt idx="28">
                  <c:v>2227562</c:v>
                </c:pt>
                <c:pt idx="29">
                  <c:v>56105209</c:v>
                </c:pt>
                <c:pt idx="30">
                  <c:v>1175880</c:v>
                </c:pt>
                <c:pt idx="31">
                  <c:v>580269</c:v>
                </c:pt>
                <c:pt idx="32">
                  <c:v>28610525</c:v>
                </c:pt>
                <c:pt idx="33">
                  <c:v>16874103</c:v>
                </c:pt>
                <c:pt idx="34">
                  <c:v>24045881</c:v>
                </c:pt>
                <c:pt idx="35">
                  <c:v>3940667</c:v>
                </c:pt>
                <c:pt idx="36">
                  <c:v>85733895</c:v>
                </c:pt>
                <c:pt idx="37">
                  <c:v>27782</c:v>
                </c:pt>
                <c:pt idx="38">
                  <c:v>278807</c:v>
                </c:pt>
                <c:pt idx="39">
                  <c:v>48268284</c:v>
                </c:pt>
                <c:pt idx="40">
                  <c:v>544836</c:v>
                </c:pt>
                <c:pt idx="41">
                  <c:v>52920076</c:v>
                </c:pt>
                <c:pt idx="42">
                  <c:v>45841294</c:v>
                </c:pt>
                <c:pt idx="43">
                  <c:v>10304988</c:v>
                </c:pt>
                <c:pt idx="44">
                  <c:v>51471751</c:v>
                </c:pt>
                <c:pt idx="45">
                  <c:v>24331666</c:v>
                </c:pt>
                <c:pt idx="46">
                  <c:v>93474864</c:v>
                </c:pt>
                <c:pt idx="47">
                  <c:v>34851147</c:v>
                </c:pt>
                <c:pt idx="48">
                  <c:v>5108482</c:v>
                </c:pt>
                <c:pt idx="49">
                  <c:v>42585000</c:v>
                </c:pt>
                <c:pt idx="50">
                  <c:v>42735829</c:v>
                </c:pt>
                <c:pt idx="51">
                  <c:v>2952846</c:v>
                </c:pt>
                <c:pt idx="52">
                  <c:v>28804661</c:v>
                </c:pt>
                <c:pt idx="53">
                  <c:v>57500000</c:v>
                </c:pt>
                <c:pt idx="54">
                  <c:v>40459058</c:v>
                </c:pt>
                <c:pt idx="55">
                  <c:v>32616036</c:v>
                </c:pt>
                <c:pt idx="56">
                  <c:v>32789551</c:v>
                </c:pt>
                <c:pt idx="57" formatCode="General">
                  <c:v>0</c:v>
                </c:pt>
                <c:pt idx="58">
                  <c:v>3806652</c:v>
                </c:pt>
                <c:pt idx="59" formatCode="General">
                  <c:v>0</c:v>
                </c:pt>
                <c:pt idx="60">
                  <c:v>36803360</c:v>
                </c:pt>
                <c:pt idx="61">
                  <c:v>8455227</c:v>
                </c:pt>
                <c:pt idx="62">
                  <c:v>296355698</c:v>
                </c:pt>
                <c:pt idx="63" formatCode="General">
                  <c:v>0</c:v>
                </c:pt>
                <c:pt idx="64">
                  <c:v>736261</c:v>
                </c:pt>
                <c:pt idx="65">
                  <c:v>90745056</c:v>
                </c:pt>
                <c:pt idx="66">
                  <c:v>34379356</c:v>
                </c:pt>
                <c:pt idx="67">
                  <c:v>33291036</c:v>
                </c:pt>
                <c:pt idx="68">
                  <c:v>8230786</c:v>
                </c:pt>
                <c:pt idx="69">
                  <c:v>66797072</c:v>
                </c:pt>
                <c:pt idx="70">
                  <c:v>15624556</c:v>
                </c:pt>
                <c:pt idx="71">
                  <c:v>1129964</c:v>
                </c:pt>
                <c:pt idx="72">
                  <c:v>60673488</c:v>
                </c:pt>
                <c:pt idx="73">
                  <c:v>7267083</c:v>
                </c:pt>
                <c:pt idx="74">
                  <c:v>25970466</c:v>
                </c:pt>
                <c:pt idx="75">
                  <c:v>32037932</c:v>
                </c:pt>
                <c:pt idx="76">
                  <c:v>56668334</c:v>
                </c:pt>
                <c:pt idx="77">
                  <c:v>841260</c:v>
                </c:pt>
                <c:pt idx="78">
                  <c:v>2364491</c:v>
                </c:pt>
                <c:pt idx="79">
                  <c:v>70998152</c:v>
                </c:pt>
                <c:pt idx="80">
                  <c:v>18579400</c:v>
                </c:pt>
                <c:pt idx="81">
                  <c:v>53494084</c:v>
                </c:pt>
                <c:pt idx="82">
                  <c:v>73752279</c:v>
                </c:pt>
                <c:pt idx="83">
                  <c:v>68388986</c:v>
                </c:pt>
                <c:pt idx="84">
                  <c:v>54211576</c:v>
                </c:pt>
                <c:pt idx="85">
                  <c:v>11427251</c:v>
                </c:pt>
                <c:pt idx="86">
                  <c:v>4921097</c:v>
                </c:pt>
                <c:pt idx="87">
                  <c:v>25457767</c:v>
                </c:pt>
                <c:pt idx="88">
                  <c:v>8459987</c:v>
                </c:pt>
                <c:pt idx="89">
                  <c:v>1524193</c:v>
                </c:pt>
                <c:pt idx="90">
                  <c:v>3644532</c:v>
                </c:pt>
                <c:pt idx="91">
                  <c:v>53988241</c:v>
                </c:pt>
                <c:pt idx="92">
                  <c:v>74640926</c:v>
                </c:pt>
                <c:pt idx="93">
                  <c:v>13877635</c:v>
                </c:pt>
                <c:pt idx="94">
                  <c:v>115842350</c:v>
                </c:pt>
                <c:pt idx="95">
                  <c:v>25826832</c:v>
                </c:pt>
                <c:pt idx="96">
                  <c:v>19700000</c:v>
                </c:pt>
                <c:pt idx="97">
                  <c:v>27472588</c:v>
                </c:pt>
                <c:pt idx="98">
                  <c:v>38103309</c:v>
                </c:pt>
                <c:pt idx="99">
                  <c:v>11351249</c:v>
                </c:pt>
                <c:pt idx="100">
                  <c:v>3107216</c:v>
                </c:pt>
                <c:pt idx="101">
                  <c:v>1157195</c:v>
                </c:pt>
                <c:pt idx="102">
                  <c:v>1703635</c:v>
                </c:pt>
                <c:pt idx="103" formatCode="General">
                  <c:v>0</c:v>
                </c:pt>
                <c:pt idx="104">
                  <c:v>62321503</c:v>
                </c:pt>
                <c:pt idx="105">
                  <c:v>69481119</c:v>
                </c:pt>
                <c:pt idx="106">
                  <c:v>70291858</c:v>
                </c:pt>
                <c:pt idx="107">
                  <c:v>38852423</c:v>
                </c:pt>
                <c:pt idx="108">
                  <c:v>1714748</c:v>
                </c:pt>
                <c:pt idx="109">
                  <c:v>5364668</c:v>
                </c:pt>
                <c:pt idx="110">
                  <c:v>7100406</c:v>
                </c:pt>
                <c:pt idx="111">
                  <c:v>14487937</c:v>
                </c:pt>
                <c:pt idx="112">
                  <c:v>378690</c:v>
                </c:pt>
                <c:pt idx="113">
                  <c:v>2956340</c:v>
                </c:pt>
                <c:pt idx="114">
                  <c:v>26963143</c:v>
                </c:pt>
                <c:pt idx="115">
                  <c:v>242426</c:v>
                </c:pt>
                <c:pt idx="116">
                  <c:v>4216817</c:v>
                </c:pt>
                <c:pt idx="117">
                  <c:v>1189431</c:v>
                </c:pt>
                <c:pt idx="118">
                  <c:v>45356533</c:v>
                </c:pt>
                <c:pt idx="119">
                  <c:v>26308969</c:v>
                </c:pt>
                <c:pt idx="120">
                  <c:v>144538305</c:v>
                </c:pt>
                <c:pt idx="121">
                  <c:v>442567</c:v>
                </c:pt>
                <c:pt idx="122">
                  <c:v>47336438</c:v>
                </c:pt>
                <c:pt idx="123">
                  <c:v>10461916</c:v>
                </c:pt>
                <c:pt idx="124">
                  <c:v>700553</c:v>
                </c:pt>
                <c:pt idx="125">
                  <c:v>564901</c:v>
                </c:pt>
                <c:pt idx="126">
                  <c:v>16743211</c:v>
                </c:pt>
                <c:pt idx="127">
                  <c:v>5593038</c:v>
                </c:pt>
                <c:pt idx="128">
                  <c:v>40603421</c:v>
                </c:pt>
                <c:pt idx="129">
                  <c:v>56138032</c:v>
                </c:pt>
                <c:pt idx="130">
                  <c:v>19120140</c:v>
                </c:pt>
                <c:pt idx="131">
                  <c:v>1401523</c:v>
                </c:pt>
                <c:pt idx="132">
                  <c:v>31707406</c:v>
                </c:pt>
                <c:pt idx="133">
                  <c:v>37490400</c:v>
                </c:pt>
                <c:pt idx="134">
                  <c:v>424853</c:v>
                </c:pt>
                <c:pt idx="135">
                  <c:v>24384507</c:v>
                </c:pt>
                <c:pt idx="136">
                  <c:v>31262182</c:v>
                </c:pt>
                <c:pt idx="137">
                  <c:v>245374</c:v>
                </c:pt>
                <c:pt idx="138">
                  <c:v>54693552</c:v>
                </c:pt>
                <c:pt idx="139">
                  <c:v>955889</c:v>
                </c:pt>
                <c:pt idx="140">
                  <c:v>16253448</c:v>
                </c:pt>
                <c:pt idx="141">
                  <c:v>235492430</c:v>
                </c:pt>
                <c:pt idx="142">
                  <c:v>58970000</c:v>
                </c:pt>
                <c:pt idx="143">
                  <c:v>83722773</c:v>
                </c:pt>
                <c:pt idx="144">
                  <c:v>36042887</c:v>
                </c:pt>
                <c:pt idx="145">
                  <c:v>40486060</c:v>
                </c:pt>
                <c:pt idx="146">
                  <c:v>14505601</c:v>
                </c:pt>
                <c:pt idx="147">
                  <c:v>71424744</c:v>
                </c:pt>
                <c:pt idx="148">
                  <c:v>16014048</c:v>
                </c:pt>
                <c:pt idx="149">
                  <c:v>1850535</c:v>
                </c:pt>
                <c:pt idx="150">
                  <c:v>16060988</c:v>
                </c:pt>
                <c:pt idx="151">
                  <c:v>11378524</c:v>
                </c:pt>
                <c:pt idx="152">
                  <c:v>49485071</c:v>
                </c:pt>
                <c:pt idx="153">
                  <c:v>6117861</c:v>
                </c:pt>
                <c:pt idx="154">
                  <c:v>465005</c:v>
                </c:pt>
                <c:pt idx="155">
                  <c:v>44141990</c:v>
                </c:pt>
                <c:pt idx="156">
                  <c:v>10488932</c:v>
                </c:pt>
                <c:pt idx="157">
                  <c:v>117617471</c:v>
                </c:pt>
                <c:pt idx="158">
                  <c:v>8288851</c:v>
                </c:pt>
                <c:pt idx="159">
                  <c:v>16921577</c:v>
                </c:pt>
                <c:pt idx="160">
                  <c:v>2747148</c:v>
                </c:pt>
                <c:pt idx="161">
                  <c:v>17891951</c:v>
                </c:pt>
                <c:pt idx="162">
                  <c:v>27312067</c:v>
                </c:pt>
                <c:pt idx="163" formatCode="_(* #,##0_);_(* \(#,##0\);_(* &quot;-&quot;??_);_(@_)">
                  <c:v>49408582.052301899</c:v>
                </c:pt>
                <c:pt idx="164" formatCode="_(* #,##0_);_(* \(#,##0\);_(* &quot;-&quot;??_);_(@_)">
                  <c:v>11062291.394437</c:v>
                </c:pt>
                <c:pt idx="165" formatCode="_(* #,##0_);_(* \(#,##0\);_(* &quot;-&quot;??_);_(@_)">
                  <c:v>31104342.987973101</c:v>
                </c:pt>
                <c:pt idx="166" formatCode="_(* #,##0_);_(* \(#,##0\);_(* &quot;-&quot;??_);_(@_)">
                  <c:v>16664998.0288845</c:v>
                </c:pt>
                <c:pt idx="167" formatCode="_(* #,##0_);_(* \(#,##0\);_(* &quot;-&quot;??_);_(@_)">
                  <c:v>26586610.678660199</c:v>
                </c:pt>
                <c:pt idx="168" formatCode="_(* #,##0_);_(* \(#,##0\);_(* &quot;-&quot;??_);_(@_)">
                  <c:v>12088212.3481736</c:v>
                </c:pt>
                <c:pt idx="169" formatCode="_(* #,##0_);_(* \(#,##0\);_(* &quot;-&quot;??_);_(@_)">
                  <c:v>3070902</c:v>
                </c:pt>
                <c:pt idx="170" formatCode="_(* #,##0_);_(* \(#,##0\);_(* &quot;-&quot;??_);_(@_)">
                  <c:v>0</c:v>
                </c:pt>
                <c:pt idx="171" formatCode="_(* #,##0_);_(* \(#,##0\);_(* &quot;-&quot;??_);_(@_)">
                  <c:v>0</c:v>
                </c:pt>
                <c:pt idx="172" formatCode="_(* #,##0_);_(* \(#,##0\);_(* &quot;-&quot;??_);_(@_)">
                  <c:v>0</c:v>
                </c:pt>
                <c:pt idx="173" formatCode="_(* #,##0_);_(* \(#,##0\);_(* &quot;-&quot;??_);_(@_)">
                  <c:v>0</c:v>
                </c:pt>
                <c:pt idx="174" formatCode="_(* #,##0_);_(* \(#,##0\);_(* &quot;-&quot;??_);_(@_)">
                  <c:v>0</c:v>
                </c:pt>
                <c:pt idx="175" formatCode="_(* #,##0_);_(* \(#,##0\);_(* &quot;-&quot;??_);_(@_)">
                  <c:v>0</c:v>
                </c:pt>
                <c:pt idx="176" formatCode="_(* #,##0_);_(* \(#,##0\);_(* &quot;-&quot;??_);_(@_)">
                  <c:v>0</c:v>
                </c:pt>
                <c:pt idx="177" formatCode="_(* #,##0_);_(* \(#,##0\);_(* &quot;-&quot;??_);_(@_)">
                  <c:v>0</c:v>
                </c:pt>
                <c:pt idx="178" formatCode="_(* #,##0_);_(* \(#,##0\);_(* &quot;-&quot;??_);_(@_)">
                  <c:v>0</c:v>
                </c:pt>
                <c:pt idx="179" formatCode="_(* #,##0_);_(* \(#,##0\);_(* &quot;-&quot;??_);_(@_)">
                  <c:v>0</c:v>
                </c:pt>
                <c:pt idx="180" formatCode="_(* #,##0_);_(* \(#,##0\);_(* &quot;-&quot;??_);_(@_)">
                  <c:v>0</c:v>
                </c:pt>
                <c:pt idx="181" formatCode="_(* #,##0_);_(* \(#,##0\);_(* &quot;-&quot;??_);_(@_)">
                  <c:v>0</c:v>
                </c:pt>
                <c:pt idx="182" formatCode="_(* #,##0_);_(* \(#,##0\);_(* &quot;-&quot;??_);_(@_)">
                  <c:v>0</c:v>
                </c:pt>
                <c:pt idx="183" formatCode="_(* #,##0_);_(* \(#,##0\);_(* &quot;-&quot;??_);_(@_)">
                  <c:v>0</c:v>
                </c:pt>
                <c:pt idx="184" formatCode="_(* #,##0_);_(* \(#,##0\);_(* &quot;-&quot;??_);_(@_)">
                  <c:v>0</c:v>
                </c:pt>
                <c:pt idx="185" formatCode="_(* #,##0_);_(* \(#,##0\);_(* &quot;-&quot;??_);_(@_)">
                  <c:v>0</c:v>
                </c:pt>
                <c:pt idx="186" formatCode="_(* #,##0_);_(* \(#,##0\);_(* &quot;-&quot;??_);_(@_)">
                  <c:v>0</c:v>
                </c:pt>
                <c:pt idx="187" formatCode="_(* #,##0_);_(* \(#,##0\);_(* &quot;-&quot;??_);_(@_)">
                  <c:v>0</c:v>
                </c:pt>
                <c:pt idx="188" formatCode="_(* #,##0_);_(* \(#,##0\);_(* &quot;-&quot;??_);_(@_)">
                  <c:v>0</c:v>
                </c:pt>
                <c:pt idx="189" formatCode="_(* #,##0_);_(* \(#,##0\);_(* &quot;-&quot;??_);_(@_)">
                  <c:v>0</c:v>
                </c:pt>
                <c:pt idx="190" formatCode="_(* #,##0_);_(* \(#,##0\);_(* &quot;-&quot;??_);_(@_)">
                  <c:v>0</c:v>
                </c:pt>
                <c:pt idx="191" formatCode="_(* #,##0_);_(* \(#,##0\);_(* &quot;-&quot;??_);_(@_)">
                  <c:v>0</c:v>
                </c:pt>
                <c:pt idx="192" formatCode="_(* #,##0_);_(* \(#,##0\);_(* &quot;-&quot;??_);_(@_)">
                  <c:v>0</c:v>
                </c:pt>
                <c:pt idx="193" formatCode="_(* #,##0_);_(* \(#,##0\);_(* &quot;-&quot;??_);_(@_)">
                  <c:v>0</c:v>
                </c:pt>
                <c:pt idx="194" formatCode="_(* #,##0_);_(* \(#,##0\);_(* &quot;-&quot;??_);_(@_)">
                  <c:v>0</c:v>
                </c:pt>
                <c:pt idx="195" formatCode="_(* #,##0_);_(* \(#,##0\);_(* &quot;-&quot;??_);_(@_)">
                  <c:v>0</c:v>
                </c:pt>
                <c:pt idx="196" formatCode="_(* #,##0_);_(* \(#,##0\);_(* &quot;-&quot;??_);_(@_)">
                  <c:v>0</c:v>
                </c:pt>
                <c:pt idx="197" formatCode="_(* #,##0_);_(* \(#,##0\);_(* &quot;-&quot;??_);_(@_)">
                  <c:v>0</c:v>
                </c:pt>
                <c:pt idx="198" formatCode="_(* #,##0_);_(* \(#,##0\);_(* &quot;-&quot;??_);_(@_)">
                  <c:v>0</c:v>
                </c:pt>
                <c:pt idx="199" formatCode="_(* #,##0_);_(* \(#,##0\);_(* &quot;-&quot;??_);_(@_)">
                  <c:v>0</c:v>
                </c:pt>
                <c:pt idx="200" formatCode="_(* #,##0_);_(* \(#,##0\);_(* &quot;-&quot;??_);_(@_)">
                  <c:v>0</c:v>
                </c:pt>
                <c:pt idx="201" formatCode="_(* #,##0_);_(* \(#,##0\);_(* &quot;-&quot;??_);_(@_)">
                  <c:v>0</c:v>
                </c:pt>
                <c:pt idx="202" formatCode="_(* #,##0_);_(* \(#,##0\);_(* &quot;-&quot;??_);_(@_)">
                  <c:v>0</c:v>
                </c:pt>
                <c:pt idx="203" formatCode="_(* #,##0_);_(* \(#,##0\);_(* &quot;-&quot;??_);_(@_)">
                  <c:v>0</c:v>
                </c:pt>
                <c:pt idx="204" formatCode="_(* #,##0_);_(* \(#,##0\);_(* &quot;-&quot;??_);_(@_)">
                  <c:v>0</c:v>
                </c:pt>
                <c:pt idx="205" formatCode="_(* #,##0_);_(* \(#,##0\);_(* &quot;-&quot;??_);_(@_)">
                  <c:v>0</c:v>
                </c:pt>
                <c:pt idx="206" formatCode="_(* #,##0_);_(* \(#,##0\);_(* &quot;-&quot;??_);_(@_)">
                  <c:v>0</c:v>
                </c:pt>
                <c:pt idx="207" formatCode="_(* #,##0_);_(* \(#,##0\);_(* &quot;-&quot;??_);_(@_)">
                  <c:v>0</c:v>
                </c:pt>
                <c:pt idx="208" formatCode="_(* #,##0_);_(* \(#,##0\);_(* &quot;-&quot;??_);_(@_)">
                  <c:v>0</c:v>
                </c:pt>
                <c:pt idx="209" formatCode="_(* #,##0_);_(* \(#,##0\);_(* &quot;-&quot;??_);_(@_)">
                  <c:v>0</c:v>
                </c:pt>
                <c:pt idx="210" formatCode="_(* #,##0_);_(* \(#,##0\);_(* &quot;-&quot;??_);_(@_)">
                  <c:v>0</c:v>
                </c:pt>
                <c:pt idx="211" formatCode="_(* #,##0_);_(* \(#,##0\);_(* &quot;-&quot;??_);_(@_)">
                  <c:v>0</c:v>
                </c:pt>
                <c:pt idx="212" formatCode="_(* #,##0_);_(* \(#,##0\);_(* &quot;-&quot;??_);_(@_)">
                  <c:v>0</c:v>
                </c:pt>
                <c:pt idx="213" formatCode="_(* #,##0_);_(* \(#,##0\);_(* &quot;-&quot;??_);_(@_)">
                  <c:v>0</c:v>
                </c:pt>
                <c:pt idx="214" formatCode="_(* #,##0_);_(* \(#,##0\);_(* &quot;-&quot;??_);_(@_)">
                  <c:v>0</c:v>
                </c:pt>
                <c:pt idx="215" formatCode="_(* #,##0_);_(* \(#,##0\);_(* &quot;-&quot;??_);_(@_)">
                  <c:v>0</c:v>
                </c:pt>
                <c:pt idx="216" formatCode="_(* #,##0_);_(* \(#,##0\);_(* &quot;-&quot;??_);_(@_)">
                  <c:v>0</c:v>
                </c:pt>
                <c:pt idx="217" formatCode="_(* #,##0_);_(* \(#,##0\);_(* &quot;-&quot;??_);_(@_)">
                  <c:v>0</c:v>
                </c:pt>
                <c:pt idx="218" formatCode="_(* #,##0_);_(* \(#,##0\);_(* &quot;-&quot;??_);_(@_)">
                  <c:v>0</c:v>
                </c:pt>
                <c:pt idx="219" formatCode="_(* #,##0_);_(* \(#,##0\);_(* &quot;-&quot;??_);_(@_)">
                  <c:v>0</c:v>
                </c:pt>
                <c:pt idx="220" formatCode="_(* #,##0_);_(* \(#,##0\);_(* &quot;-&quot;??_);_(@_)">
                  <c:v>0</c:v>
                </c:pt>
                <c:pt idx="221" formatCode="_(* #,##0_);_(* \(#,##0\);_(* &quot;-&quot;??_);_(@_)">
                  <c:v>0</c:v>
                </c:pt>
                <c:pt idx="222" formatCode="_(* #,##0_);_(* \(#,##0\);_(* &quot;-&quot;??_);_(@_)">
                  <c:v>0</c:v>
                </c:pt>
                <c:pt idx="223" formatCode="_(* #,##0_);_(* \(#,##0\);_(* &quot;-&quot;??_);_(@_)">
                  <c:v>0</c:v>
                </c:pt>
                <c:pt idx="224" formatCode="_(* #,##0_);_(* \(#,##0\);_(* &quot;-&quot;??_);_(@_)">
                  <c:v>0</c:v>
                </c:pt>
                <c:pt idx="225" formatCode="_(* #,##0_);_(* \(#,##0\);_(* &quot;-&quot;??_);_(@_)">
                  <c:v>0</c:v>
                </c:pt>
                <c:pt idx="226" formatCode="_(* #,##0_);_(* \(#,##0\);_(* &quot;-&quot;??_);_(@_)">
                  <c:v>0</c:v>
                </c:pt>
                <c:pt idx="227" formatCode="_(* #,##0_);_(* \(#,##0\);_(* &quot;-&quot;??_);_(@_)">
                  <c:v>0</c:v>
                </c:pt>
                <c:pt idx="228" formatCode="_(* #,##0_);_(* \(#,##0\);_(* &quot;-&quot;??_);_(@_)">
                  <c:v>0</c:v>
                </c:pt>
                <c:pt idx="229" formatCode="_(* #,##0_);_(* \(#,##0\);_(* &quot;-&quot;??_);_(@_)">
                  <c:v>0</c:v>
                </c:pt>
                <c:pt idx="230" formatCode="_(* #,##0_);_(* \(#,##0\);_(* &quot;-&quot;??_);_(@_)">
                  <c:v>0</c:v>
                </c:pt>
                <c:pt idx="231" formatCode="_(* #,##0_);_(* \(#,##0\);_(* &quot;-&quot;??_);_(@_)">
                  <c:v>0</c:v>
                </c:pt>
                <c:pt idx="232" formatCode="_(* #,##0_);_(* \(#,##0\);_(* &quot;-&quot;??_);_(@_)">
                  <c:v>0</c:v>
                </c:pt>
                <c:pt idx="233" formatCode="_(* #,##0_);_(* \(#,##0\);_(* &quot;-&quot;??_);_(@_)">
                  <c:v>0</c:v>
                </c:pt>
                <c:pt idx="234" formatCode="_(* #,##0_);_(* \(#,##0\);_(* &quot;-&quot;??_);_(@_)">
                  <c:v>0</c:v>
                </c:pt>
                <c:pt idx="235" formatCode="_(* #,##0_);_(* \(#,##0\);_(* &quot;-&quot;??_);_(@_)">
                  <c:v>0</c:v>
                </c:pt>
                <c:pt idx="236" formatCode="_(* #,##0_);_(* \(#,##0\);_(* &quot;-&quot;??_);_(@_)">
                  <c:v>0</c:v>
                </c:pt>
                <c:pt idx="237" formatCode="_(* #,##0_);_(* \(#,##0\);_(* &quot;-&quot;??_);_(@_)">
                  <c:v>0</c:v>
                </c:pt>
                <c:pt idx="238" formatCode="_(* #,##0_);_(* \(#,##0\);_(* &quot;-&quot;??_);_(@_)">
                  <c:v>0</c:v>
                </c:pt>
                <c:pt idx="239" formatCode="_(* #,##0_);_(* \(#,##0\);_(* &quot;-&quot;??_);_(@_)">
                  <c:v>0</c:v>
                </c:pt>
                <c:pt idx="240" formatCode="_(* #,##0_);_(* \(#,##0\);_(* &quot;-&quot;??_);_(@_)">
                  <c:v>0</c:v>
                </c:pt>
                <c:pt idx="241" formatCode="_(* #,##0_);_(* \(#,##0\);_(* &quot;-&quot;??_);_(@_)">
                  <c:v>0</c:v>
                </c:pt>
                <c:pt idx="242" formatCode="_(* #,##0_);_(* \(#,##0\);_(* &quot;-&quot;??_);_(@_)">
                  <c:v>0</c:v>
                </c:pt>
                <c:pt idx="243" formatCode="_(* #,##0_);_(* \(#,##0\);_(* &quot;-&quot;??_);_(@_)">
                  <c:v>0</c:v>
                </c:pt>
                <c:pt idx="244" formatCode="_(* #,##0_);_(* \(#,##0\);_(* &quot;-&quot;??_);_(@_)">
                  <c:v>0</c:v>
                </c:pt>
                <c:pt idx="245" formatCode="_(* #,##0_);_(* \(#,##0\);_(* &quot;-&quot;??_);_(@_)">
                  <c:v>0</c:v>
                </c:pt>
                <c:pt idx="246" formatCode="_(* #,##0_);_(* \(#,##0\);_(* &quot;-&quot;??_);_(@_)">
                  <c:v>0</c:v>
                </c:pt>
                <c:pt idx="247" formatCode="_(* #,##0_);_(* \(#,##0\);_(* &quot;-&quot;??_);_(@_)">
                  <c:v>0</c:v>
                </c:pt>
                <c:pt idx="248" formatCode="_(* #,##0_);_(* \(#,##0\);_(* &quot;-&quot;??_);_(@_)">
                  <c:v>0</c:v>
                </c:pt>
                <c:pt idx="249" formatCode="_(* #,##0_);_(* \(#,##0\);_(* &quot;-&quot;??_);_(@_)">
                  <c:v>0</c:v>
                </c:pt>
                <c:pt idx="250" formatCode="_(* #,##0_);_(* \(#,##0\);_(* &quot;-&quot;??_);_(@_)">
                  <c:v>0</c:v>
                </c:pt>
                <c:pt idx="251" formatCode="_(* #,##0_);_(* \(#,##0\);_(* &quot;-&quot;??_);_(@_)">
                  <c:v>0</c:v>
                </c:pt>
                <c:pt idx="252" formatCode="_(* #,##0_);_(* \(#,##0\);_(* &quot;-&quot;??_);_(@_)">
                  <c:v>0</c:v>
                </c:pt>
                <c:pt idx="253" formatCode="_(* #,##0_);_(* \(#,##0\);_(* &quot;-&quot;??_);_(@_)">
                  <c:v>0</c:v>
                </c:pt>
                <c:pt idx="254" formatCode="_(* #,##0_);_(* \(#,##0\);_(* &quot;-&quot;??_);_(@_)">
                  <c:v>0</c:v>
                </c:pt>
                <c:pt idx="255" formatCode="_(* #,##0_);_(* \(#,##0\);_(* &quot;-&quot;??_);_(@_)">
                  <c:v>0</c:v>
                </c:pt>
                <c:pt idx="256" formatCode="_(* #,##0_);_(* \(#,##0\);_(* &quot;-&quot;??_);_(@_)">
                  <c:v>0</c:v>
                </c:pt>
                <c:pt idx="257" formatCode="_(* #,##0_);_(* \(#,##0\);_(* &quot;-&quot;??_);_(@_)">
                  <c:v>0</c:v>
                </c:pt>
                <c:pt idx="258" formatCode="_(* #,##0_);_(* \(#,##0\);_(* &quot;-&quot;??_);_(@_)">
                  <c:v>0</c:v>
                </c:pt>
                <c:pt idx="259" formatCode="_(* #,##0_);_(* \(#,##0\);_(* &quot;-&quot;??_);_(@_)">
                  <c:v>0</c:v>
                </c:pt>
                <c:pt idx="260" formatCode="_(* #,##0_);_(* \(#,##0\);_(* &quot;-&quot;??_);_(@_)">
                  <c:v>0</c:v>
                </c:pt>
                <c:pt idx="261" formatCode="_(* #,##0_);_(* \(#,##0\);_(* &quot;-&quot;??_);_(@_)">
                  <c:v>0</c:v>
                </c:pt>
                <c:pt idx="262" formatCode="_(* #,##0_);_(* \(#,##0\);_(* &quot;-&quot;??_);_(@_)">
                  <c:v>0</c:v>
                </c:pt>
                <c:pt idx="263" formatCode="_(* #,##0_);_(* \(#,##0\);_(* &quot;-&quot;??_);_(@_)">
                  <c:v>0</c:v>
                </c:pt>
                <c:pt idx="264" formatCode="_(* #,##0_);_(* \(#,##0\);_(* &quot;-&quot;??_);_(@_)">
                  <c:v>0</c:v>
                </c:pt>
                <c:pt idx="265" formatCode="_(* #,##0_);_(* \(#,##0\);_(* &quot;-&quot;??_);_(@_)">
                  <c:v>0</c:v>
                </c:pt>
                <c:pt idx="266" formatCode="_(* #,##0_);_(* \(#,##0\);_(* &quot;-&quot;??_);_(@_)">
                  <c:v>0</c:v>
                </c:pt>
                <c:pt idx="267" formatCode="_(* #,##0_);_(* \(#,##0\);_(* &quot;-&quot;??_);_(@_)">
                  <c:v>0</c:v>
                </c:pt>
                <c:pt idx="268" formatCode="_(* #,##0_);_(* \(#,##0\);_(* &quot;-&quot;??_);_(@_)">
                  <c:v>0</c:v>
                </c:pt>
                <c:pt idx="269" formatCode="_(* #,##0_);_(* \(#,##0\);_(* &quot;-&quot;??_);_(@_)">
                  <c:v>0</c:v>
                </c:pt>
                <c:pt idx="270" formatCode="_(* #,##0_);_(* \(#,##0\);_(* &quot;-&quot;??_);_(@_)">
                  <c:v>0</c:v>
                </c:pt>
                <c:pt idx="271" formatCode="_(* #,##0_);_(* \(#,##0\);_(* &quot;-&quot;??_);_(@_)">
                  <c:v>0</c:v>
                </c:pt>
                <c:pt idx="272" formatCode="_(* #,##0_);_(* \(#,##0\);_(* &quot;-&quot;??_);_(@_)">
                  <c:v>0</c:v>
                </c:pt>
                <c:pt idx="273" formatCode="_(* #,##0_);_(* \(#,##0\);_(* &quot;-&quot;??_);_(@_)">
                  <c:v>0</c:v>
                </c:pt>
                <c:pt idx="274" formatCode="_(* #,##0_);_(* \(#,##0\);_(* &quot;-&quot;??_);_(@_)">
                  <c:v>0</c:v>
                </c:pt>
                <c:pt idx="275" formatCode="_(* #,##0_);_(* \(#,##0\);_(* &quot;-&quot;??_);_(@_)">
                  <c:v>0</c:v>
                </c:pt>
                <c:pt idx="276" formatCode="_(* #,##0_);_(* \(#,##0\);_(* &quot;-&quot;??_);_(@_)">
                  <c:v>0</c:v>
                </c:pt>
                <c:pt idx="277" formatCode="_(* #,##0_);_(* \(#,##0\);_(* &quot;-&quot;??_);_(@_)">
                  <c:v>0</c:v>
                </c:pt>
                <c:pt idx="278" formatCode="_(* #,##0_);_(* \(#,##0\);_(* &quot;-&quot;??_);_(@_)">
                  <c:v>0</c:v>
                </c:pt>
                <c:pt idx="279" formatCode="_(* #,##0_);_(* \(#,##0\);_(* &quot;-&quot;??_);_(@_)">
                  <c:v>0</c:v>
                </c:pt>
                <c:pt idx="280" formatCode="_(* #,##0_);_(* \(#,##0\);_(* &quot;-&quot;??_);_(@_)">
                  <c:v>0</c:v>
                </c:pt>
                <c:pt idx="281" formatCode="_(* #,##0_);_(* \(#,##0\);_(* &quot;-&quot;??_);_(@_)">
                  <c:v>0</c:v>
                </c:pt>
                <c:pt idx="282" formatCode="_(* #,##0_);_(* \(#,##0\);_(* &quot;-&quot;??_);_(@_)">
                  <c:v>0</c:v>
                </c:pt>
                <c:pt idx="283" formatCode="_(* #,##0_);_(* \(#,##0\);_(* &quot;-&quot;??_);_(@_)">
                  <c:v>0</c:v>
                </c:pt>
                <c:pt idx="284" formatCode="_(* #,##0_);_(* \(#,##0\);_(* &quot;-&quot;??_);_(@_)">
                  <c:v>0</c:v>
                </c:pt>
                <c:pt idx="285" formatCode="_(* #,##0_);_(* \(#,##0\);_(* &quot;-&quot;??_);_(@_)">
                  <c:v>0</c:v>
                </c:pt>
                <c:pt idx="286" formatCode="_(* #,##0_);_(* \(#,##0\);_(* &quot;-&quot;??_);_(@_)">
                  <c:v>0</c:v>
                </c:pt>
                <c:pt idx="287" formatCode="_(* #,##0_);_(* \(#,##0\);_(* &quot;-&quot;??_);_(@_)">
                  <c:v>0</c:v>
                </c:pt>
                <c:pt idx="288" formatCode="_(* #,##0_);_(* \(#,##0\);_(* &quot;-&quot;??_);_(@_)">
                  <c:v>0</c:v>
                </c:pt>
                <c:pt idx="289" formatCode="_(* #,##0_);_(* \(#,##0\);_(* &quot;-&quot;??_);_(@_)">
                  <c:v>0</c:v>
                </c:pt>
                <c:pt idx="290" formatCode="_(* #,##0_);_(* \(#,##0\);_(* &quot;-&quot;??_);_(@_)">
                  <c:v>0</c:v>
                </c:pt>
                <c:pt idx="291" formatCode="_(* #,##0_);_(* \(#,##0\);_(* &quot;-&quot;??_);_(@_)">
                  <c:v>0</c:v>
                </c:pt>
                <c:pt idx="292" formatCode="_(* #,##0_);_(* \(#,##0\);_(* &quot;-&quot;??_);_(@_)">
                  <c:v>0</c:v>
                </c:pt>
                <c:pt idx="293" formatCode="_(* #,##0_);_(* \(#,##0\);_(* &quot;-&quot;??_);_(@_)">
                  <c:v>0</c:v>
                </c:pt>
                <c:pt idx="294" formatCode="_(* #,##0_);_(* \(#,##0\);_(* &quot;-&quot;??_);_(@_)">
                  <c:v>0</c:v>
                </c:pt>
                <c:pt idx="295" formatCode="_(* #,##0_);_(* \(#,##0\);_(* &quot;-&quot;??_);_(@_)">
                  <c:v>0</c:v>
                </c:pt>
                <c:pt idx="296" formatCode="_(* #,##0_);_(* \(#,##0\);_(* &quot;-&quot;??_);_(@_)">
                  <c:v>0</c:v>
                </c:pt>
                <c:pt idx="297" formatCode="_(* #,##0_);_(* \(#,##0\);_(* &quot;-&quot;??_);_(@_)">
                  <c:v>0</c:v>
                </c:pt>
                <c:pt idx="298" formatCode="_(* #,##0_);_(* \(#,##0\);_(* &quot;-&quot;??_);_(@_)">
                  <c:v>0</c:v>
                </c:pt>
                <c:pt idx="299" formatCode="_(* #,##0_);_(* \(#,##0\);_(* &quot;-&quot;??_);_(@_)">
                  <c:v>0</c:v>
                </c:pt>
                <c:pt idx="300" formatCode="_(* #,##0_);_(* \(#,##0\);_(* &quot;-&quot;??_);_(@_)">
                  <c:v>0</c:v>
                </c:pt>
                <c:pt idx="301" formatCode="_(* #,##0_);_(* \(#,##0\);_(* &quot;-&quot;??_);_(@_)">
                  <c:v>0</c:v>
                </c:pt>
                <c:pt idx="302" formatCode="_(* #,##0_);_(* \(#,##0\);_(* &quot;-&quot;??_);_(@_)">
                  <c:v>0</c:v>
                </c:pt>
                <c:pt idx="303" formatCode="_(* #,##0_);_(* \(#,##0\);_(* &quot;-&quot;??_);_(@_)">
                  <c:v>0</c:v>
                </c:pt>
                <c:pt idx="304" formatCode="_(* #,##0_);_(* \(#,##0\);_(* &quot;-&quot;??_);_(@_)">
                  <c:v>0</c:v>
                </c:pt>
                <c:pt idx="305" formatCode="_(* #,##0_);_(* \(#,##0\);_(* &quot;-&quot;??_);_(@_)">
                  <c:v>0</c:v>
                </c:pt>
                <c:pt idx="306" formatCode="_(* #,##0_);_(* \(#,##0\);_(* &quot;-&quot;??_);_(@_)">
                  <c:v>0</c:v>
                </c:pt>
                <c:pt idx="307" formatCode="_(* #,##0_);_(* \(#,##0\);_(* &quot;-&quot;??_);_(@_)">
                  <c:v>0</c:v>
                </c:pt>
                <c:pt idx="308" formatCode="_(* #,##0_);_(* \(#,##0\);_(* &quot;-&quot;??_);_(@_)">
                  <c:v>0</c:v>
                </c:pt>
                <c:pt idx="309" formatCode="_(* #,##0_);_(* \(#,##0\);_(* &quot;-&quot;??_);_(@_)">
                  <c:v>0</c:v>
                </c:pt>
                <c:pt idx="310" formatCode="_(* #,##0_);_(* \(#,##0\);_(* &quot;-&quot;??_);_(@_)">
                  <c:v>0</c:v>
                </c:pt>
                <c:pt idx="311" formatCode="_(* #,##0_);_(* \(#,##0\);_(* &quot;-&quot;??_);_(@_)">
                  <c:v>0</c:v>
                </c:pt>
                <c:pt idx="312" formatCode="_(* #,##0_);_(* \(#,##0\);_(* &quot;-&quot;??_);_(@_)">
                  <c:v>0</c:v>
                </c:pt>
                <c:pt idx="313" formatCode="_(* #,##0_);_(* \(#,##0\);_(* &quot;-&quot;??_);_(@_)">
                  <c:v>0</c:v>
                </c:pt>
                <c:pt idx="314" formatCode="_(* #,##0_);_(* \(#,##0\);_(* &quot;-&quot;??_);_(@_)">
                  <c:v>0</c:v>
                </c:pt>
                <c:pt idx="315" formatCode="_(* #,##0_);_(* \(#,##0\);_(* &quot;-&quot;??_);_(@_)">
                  <c:v>0</c:v>
                </c:pt>
                <c:pt idx="316" formatCode="_(* #,##0_);_(* \(#,##0\);_(* &quot;-&quot;??_);_(@_)">
                  <c:v>0</c:v>
                </c:pt>
                <c:pt idx="317" formatCode="_(* #,##0_);_(* \(#,##0\);_(* &quot;-&quot;??_);_(@_)">
                  <c:v>0</c:v>
                </c:pt>
                <c:pt idx="318" formatCode="_(* #,##0_);_(* \(#,##0\);_(* &quot;-&quot;??_);_(@_)">
                  <c:v>0</c:v>
                </c:pt>
                <c:pt idx="319" formatCode="_(* #,##0_);_(* \(#,##0\);_(* &quot;-&quot;??_);_(@_)">
                  <c:v>0</c:v>
                </c:pt>
                <c:pt idx="320" formatCode="_(* #,##0_);_(* \(#,##0\);_(* &quot;-&quot;??_);_(@_)">
                  <c:v>0</c:v>
                </c:pt>
                <c:pt idx="321" formatCode="_(* #,##0_);_(* \(#,##0\);_(* &quot;-&quot;??_);_(@_)">
                  <c:v>0</c:v>
                </c:pt>
                <c:pt idx="322" formatCode="_(* #,##0_);_(* \(#,##0\);_(* &quot;-&quot;??_);_(@_)">
                  <c:v>0</c:v>
                </c:pt>
                <c:pt idx="323" formatCode="_(* #,##0_);_(* \(#,##0\);_(* &quot;-&quot;??_);_(@_)">
                  <c:v>0</c:v>
                </c:pt>
                <c:pt idx="324" formatCode="_(* #,##0_);_(* \(#,##0\);_(* &quot;-&quot;??_);_(@_)">
                  <c:v>0</c:v>
                </c:pt>
                <c:pt idx="325" formatCode="_(* #,##0_);_(* \(#,##0\);_(* &quot;-&quot;??_);_(@_)">
                  <c:v>0</c:v>
                </c:pt>
                <c:pt idx="326" formatCode="_(* #,##0_);_(* \(#,##0\);_(* &quot;-&quot;??_);_(@_)">
                  <c:v>0</c:v>
                </c:pt>
                <c:pt idx="327" formatCode="_(* #,##0_);_(* \(#,##0\);_(* &quot;-&quot;??_);_(@_)">
                  <c:v>0</c:v>
                </c:pt>
                <c:pt idx="328" formatCode="_(* #,##0_);_(* \(#,##0\);_(* &quot;-&quot;??_);_(@_)">
                  <c:v>0</c:v>
                </c:pt>
                <c:pt idx="329" formatCode="_(* #,##0_);_(* \(#,##0\);_(* &quot;-&quot;??_);_(@_)">
                  <c:v>0</c:v>
                </c:pt>
                <c:pt idx="330" formatCode="_(* #,##0_);_(* \(#,##0\);_(* &quot;-&quot;??_);_(@_)">
                  <c:v>0</c:v>
                </c:pt>
                <c:pt idx="331" formatCode="_(* #,##0_);_(* \(#,##0\);_(* &quot;-&quot;??_);_(@_)">
                  <c:v>0</c:v>
                </c:pt>
                <c:pt idx="332" formatCode="_(* #,##0_);_(* \(#,##0\);_(* &quot;-&quot;??_);_(@_)">
                  <c:v>0</c:v>
                </c:pt>
                <c:pt idx="333" formatCode="_(* #,##0_);_(* \(#,##0\);_(* &quot;-&quot;??_);_(@_)">
                  <c:v>0</c:v>
                </c:pt>
                <c:pt idx="334" formatCode="_(* #,##0_);_(* \(#,##0\);_(* &quot;-&quot;??_);_(@_)">
                  <c:v>0</c:v>
                </c:pt>
                <c:pt idx="335" formatCode="_(* #,##0_);_(* \(#,##0\);_(* &quot;-&quot;??_);_(@_)">
                  <c:v>0</c:v>
                </c:pt>
                <c:pt idx="336" formatCode="_(* #,##0_);_(* \(#,##0\);_(* &quot;-&quot;??_);_(@_)">
                  <c:v>0</c:v>
                </c:pt>
                <c:pt idx="337" formatCode="_(* #,##0_);_(* \(#,##0\);_(* &quot;-&quot;??_);_(@_)">
                  <c:v>0</c:v>
                </c:pt>
                <c:pt idx="338" formatCode="_(* #,##0_);_(* \(#,##0\);_(* &quot;-&quot;??_);_(@_)">
                  <c:v>0</c:v>
                </c:pt>
                <c:pt idx="339" formatCode="_(* #,##0_);_(* \(#,##0\);_(* &quot;-&quot;??_);_(@_)">
                  <c:v>0</c:v>
                </c:pt>
                <c:pt idx="340" formatCode="_(* #,##0_);_(* \(#,##0\);_(* &quot;-&quot;??_);_(@_)">
                  <c:v>0</c:v>
                </c:pt>
                <c:pt idx="341" formatCode="_(* #,##0_);_(* \(#,##0\);_(* &quot;-&quot;??_);_(@_)">
                  <c:v>0</c:v>
                </c:pt>
                <c:pt idx="342" formatCode="_(* #,##0_);_(* \(#,##0\);_(* &quot;-&quot;??_);_(@_)">
                  <c:v>0</c:v>
                </c:pt>
                <c:pt idx="343" formatCode="_(* #,##0_);_(* \(#,##0\);_(* &quot;-&quot;??_);_(@_)">
                  <c:v>0</c:v>
                </c:pt>
                <c:pt idx="344" formatCode="_(* #,##0_);_(* \(#,##0\);_(* &quot;-&quot;??_);_(@_)">
                  <c:v>0</c:v>
                </c:pt>
                <c:pt idx="345" formatCode="_(* #,##0_);_(* \(#,##0\);_(* &quot;-&quot;??_);_(@_)">
                  <c:v>0</c:v>
                </c:pt>
                <c:pt idx="346" formatCode="_(* #,##0_);_(* \(#,##0\);_(* &quot;-&quot;??_);_(@_)">
                  <c:v>0</c:v>
                </c:pt>
                <c:pt idx="347" formatCode="_(* #,##0_);_(* \(#,##0\);_(* &quot;-&quot;??_);_(@_)">
                  <c:v>0</c:v>
                </c:pt>
                <c:pt idx="348" formatCode="_(* #,##0_);_(* \(#,##0\);_(* &quot;-&quot;??_);_(@_)">
                  <c:v>0</c:v>
                </c:pt>
                <c:pt idx="349" formatCode="_(* #,##0_);_(* \(#,##0\);_(* &quot;-&quot;??_);_(@_)">
                  <c:v>0</c:v>
                </c:pt>
                <c:pt idx="350" formatCode="_(* #,##0_);_(* \(#,##0\);_(* &quot;-&quot;??_);_(@_)">
                  <c:v>0</c:v>
                </c:pt>
                <c:pt idx="351" formatCode="_(* #,##0_);_(* \(#,##0\);_(* &quot;-&quot;??_);_(@_)">
                  <c:v>0</c:v>
                </c:pt>
                <c:pt idx="352" formatCode="_(* #,##0_);_(* \(#,##0\);_(* &quot;-&quot;??_);_(@_)">
                  <c:v>0</c:v>
                </c:pt>
                <c:pt idx="353" formatCode="_(* #,##0_);_(* \(#,##0\);_(* &quot;-&quot;??_);_(@_)">
                  <c:v>0</c:v>
                </c:pt>
                <c:pt idx="354" formatCode="_(* #,##0_);_(* \(#,##0\);_(* &quot;-&quot;??_);_(@_)">
                  <c:v>0</c:v>
                </c:pt>
                <c:pt idx="355" formatCode="_(* #,##0_);_(* \(#,##0\);_(* &quot;-&quot;??_);_(@_)">
                  <c:v>0</c:v>
                </c:pt>
                <c:pt idx="356" formatCode="_(* #,##0_);_(* \(#,##0\);_(* &quot;-&quot;??_);_(@_)">
                  <c:v>0</c:v>
                </c:pt>
                <c:pt idx="357" formatCode="_(* #,##0_);_(* \(#,##0\);_(* &quot;-&quot;??_);_(@_)">
                  <c:v>0</c:v>
                </c:pt>
                <c:pt idx="358" formatCode="_(* #,##0_);_(* \(#,##0\);_(* &quot;-&quot;??_);_(@_)">
                  <c:v>0</c:v>
                </c:pt>
                <c:pt idx="359" formatCode="_(* #,##0_);_(* \(#,##0\);_(* &quot;-&quot;??_);_(@_)">
                  <c:v>0</c:v>
                </c:pt>
                <c:pt idx="360" formatCode="_(* #,##0_);_(* \(#,##0\);_(* &quot;-&quot;??_);_(@_)">
                  <c:v>0</c:v>
                </c:pt>
                <c:pt idx="361" formatCode="_(* #,##0_);_(* \(#,##0\);_(* &quot;-&quot;??_);_(@_)">
                  <c:v>0</c:v>
                </c:pt>
                <c:pt idx="362" formatCode="_(* #,##0_);_(* \(#,##0\);_(* &quot;-&quot;??_);_(@_)">
                  <c:v>0</c:v>
                </c:pt>
                <c:pt idx="363" formatCode="_(* #,##0_);_(* \(#,##0\);_(* &quot;-&quot;??_);_(@_)">
                  <c:v>0</c:v>
                </c:pt>
                <c:pt idx="364" formatCode="_(* #,##0_);_(* \(#,##0\);_(* &quot;-&quot;??_);_(@_)">
                  <c:v>0</c:v>
                </c:pt>
                <c:pt idx="365" formatCode="_(* #,##0_);_(* \(#,##0\);_(* &quot;-&quot;??_);_(@_)">
                  <c:v>0</c:v>
                </c:pt>
                <c:pt idx="366" formatCode="_(* #,##0_);_(* \(#,##0\);_(* &quot;-&quot;??_);_(@_)">
                  <c:v>0</c:v>
                </c:pt>
                <c:pt idx="367" formatCode="_(* #,##0_);_(* \(#,##0\);_(* &quot;-&quot;??_);_(@_)">
                  <c:v>0</c:v>
                </c:pt>
                <c:pt idx="368" formatCode="_(* #,##0_);_(* \(#,##0\);_(* &quot;-&quot;??_);_(@_)">
                  <c:v>0</c:v>
                </c:pt>
                <c:pt idx="369" formatCode="_(* #,##0_);_(* \(#,##0\);_(* &quot;-&quot;??_);_(@_)">
                  <c:v>0</c:v>
                </c:pt>
                <c:pt idx="370" formatCode="_(* #,##0_);_(* \(#,##0\);_(* &quot;-&quot;??_);_(@_)">
                  <c:v>0</c:v>
                </c:pt>
                <c:pt idx="371" formatCode="_(* #,##0_);_(* \(#,##0\);_(* &quot;-&quot;??_);_(@_)">
                  <c:v>0</c:v>
                </c:pt>
                <c:pt idx="372" formatCode="_(* #,##0_);_(* \(#,##0\);_(* &quot;-&quot;??_);_(@_)">
                  <c:v>0</c:v>
                </c:pt>
                <c:pt idx="373" formatCode="_(* #,##0_);_(* \(#,##0\);_(* &quot;-&quot;??_);_(@_)">
                  <c:v>0</c:v>
                </c:pt>
                <c:pt idx="374" formatCode="_(* #,##0_);_(* \(#,##0\);_(* &quot;-&quot;??_);_(@_)">
                  <c:v>0</c:v>
                </c:pt>
                <c:pt idx="375" formatCode="_(* #,##0_);_(* \(#,##0\);_(* &quot;-&quot;??_);_(@_)">
                  <c:v>0</c:v>
                </c:pt>
                <c:pt idx="376" formatCode="_(* #,##0_);_(* \(#,##0\);_(* &quot;-&quot;??_);_(@_)">
                  <c:v>0</c:v>
                </c:pt>
                <c:pt idx="377" formatCode="_(* #,##0_);_(* \(#,##0\);_(* &quot;-&quot;??_);_(@_)">
                  <c:v>0</c:v>
                </c:pt>
                <c:pt idx="378" formatCode="_(* #,##0_);_(* \(#,##0\);_(* &quot;-&quot;??_);_(@_)">
                  <c:v>0</c:v>
                </c:pt>
                <c:pt idx="379" formatCode="_(* #,##0_);_(* \(#,##0\);_(* &quot;-&quot;??_);_(@_)">
                  <c:v>0</c:v>
                </c:pt>
                <c:pt idx="380" formatCode="_(* #,##0_);_(* \(#,##0\);_(* &quot;-&quot;??_);_(@_)">
                  <c:v>0</c:v>
                </c:pt>
                <c:pt idx="381" formatCode="_(* #,##0_);_(* \(#,##0\);_(* &quot;-&quot;??_);_(@_)">
                  <c:v>0</c:v>
                </c:pt>
                <c:pt idx="382" formatCode="_(* #,##0_);_(* \(#,##0\);_(* &quot;-&quot;??_);_(@_)">
                  <c:v>0</c:v>
                </c:pt>
                <c:pt idx="383" formatCode="_(* #,##0_);_(* \(#,##0\);_(* &quot;-&quot;??_);_(@_)">
                  <c:v>0</c:v>
                </c:pt>
                <c:pt idx="384" formatCode="_(* #,##0_);_(* \(#,##0\);_(* &quot;-&quot;??_);_(@_)">
                  <c:v>0</c:v>
                </c:pt>
                <c:pt idx="385" formatCode="_(* #,##0_);_(* \(#,##0\);_(* &quot;-&quot;??_);_(@_)">
                  <c:v>0</c:v>
                </c:pt>
                <c:pt idx="386" formatCode="_(* #,##0_);_(* \(#,##0\);_(* &quot;-&quot;??_);_(@_)">
                  <c:v>0</c:v>
                </c:pt>
                <c:pt idx="387" formatCode="_(* #,##0_);_(* \(#,##0\);_(* &quot;-&quot;??_);_(@_)">
                  <c:v>0</c:v>
                </c:pt>
                <c:pt idx="388" formatCode="_(* #,##0_);_(* \(#,##0\);_(* &quot;-&quot;??_);_(@_)">
                  <c:v>0</c:v>
                </c:pt>
                <c:pt idx="389" formatCode="_(* #,##0_);_(* \(#,##0\);_(* &quot;-&quot;??_);_(@_)">
                  <c:v>0</c:v>
                </c:pt>
                <c:pt idx="390" formatCode="_(* #,##0_);_(* \(#,##0\);_(* &quot;-&quot;??_);_(@_)">
                  <c:v>0</c:v>
                </c:pt>
                <c:pt idx="391" formatCode="_(* #,##0_);_(* \(#,##0\);_(* &quot;-&quot;??_);_(@_)">
                  <c:v>0</c:v>
                </c:pt>
                <c:pt idx="392" formatCode="_(* #,##0_);_(* \(#,##0\);_(* &quot;-&quot;??_);_(@_)">
                  <c:v>0</c:v>
                </c:pt>
                <c:pt idx="393" formatCode="_(* #,##0_);_(* \(#,##0\);_(* &quot;-&quot;??_);_(@_)">
                  <c:v>0</c:v>
                </c:pt>
                <c:pt idx="394" formatCode="_(* #,##0_);_(* \(#,##0\);_(* &quot;-&quot;??_);_(@_)">
                  <c:v>0</c:v>
                </c:pt>
                <c:pt idx="395" formatCode="_(* #,##0_);_(* \(#,##0\);_(* &quot;-&quot;??_);_(@_)">
                  <c:v>0</c:v>
                </c:pt>
                <c:pt idx="396" formatCode="_(* #,##0_);_(* \(#,##0\);_(* &quot;-&quot;??_);_(@_)">
                  <c:v>0</c:v>
                </c:pt>
                <c:pt idx="397" formatCode="_(* #,##0_);_(* \(#,##0\);_(* &quot;-&quot;??_);_(@_)">
                  <c:v>0</c:v>
                </c:pt>
                <c:pt idx="398" formatCode="_(* #,##0_);_(* \(#,##0\);_(* &quot;-&quot;??_);_(@_)">
                  <c:v>0</c:v>
                </c:pt>
                <c:pt idx="399" formatCode="_(* #,##0_);_(* \(#,##0\);_(* &quot;-&quot;??_);_(@_)">
                  <c:v>0</c:v>
                </c:pt>
                <c:pt idx="400" formatCode="_(* #,##0_);_(* \(#,##0\);_(* &quot;-&quot;??_);_(@_)">
                  <c:v>0</c:v>
                </c:pt>
                <c:pt idx="401" formatCode="_(* #,##0_);_(* \(#,##0\);_(* &quot;-&quot;??_);_(@_)">
                  <c:v>0</c:v>
                </c:pt>
                <c:pt idx="402" formatCode="_(* #,##0_);_(* \(#,##0\);_(* &quot;-&quot;??_);_(@_)">
                  <c:v>0</c:v>
                </c:pt>
                <c:pt idx="403" formatCode="_(* #,##0_);_(* \(#,##0\);_(* &quot;-&quot;??_);_(@_)">
                  <c:v>0</c:v>
                </c:pt>
                <c:pt idx="404" formatCode="_(* #,##0_);_(* \(#,##0\);_(* &quot;-&quot;??_);_(@_)">
                  <c:v>0</c:v>
                </c:pt>
                <c:pt idx="405" formatCode="_(* #,##0_);_(* \(#,##0\);_(* &quot;-&quot;??_);_(@_)">
                  <c:v>0</c:v>
                </c:pt>
                <c:pt idx="406" formatCode="_(* #,##0_);_(* \(#,##0\);_(* &quot;-&quot;??_);_(@_)">
                  <c:v>0</c:v>
                </c:pt>
                <c:pt idx="407" formatCode="_(* #,##0_);_(* \(#,##0\);_(* &quot;-&quot;??_);_(@_)">
                  <c:v>0</c:v>
                </c:pt>
                <c:pt idx="408" formatCode="_(* #,##0_);_(* \(#,##0\);_(* &quot;-&quot;??_);_(@_)">
                  <c:v>0</c:v>
                </c:pt>
                <c:pt idx="409" formatCode="_(* #,##0_);_(* \(#,##0\);_(* &quot;-&quot;??_);_(@_)">
                  <c:v>0</c:v>
                </c:pt>
                <c:pt idx="410" formatCode="_(* #,##0_);_(* \(#,##0\);_(* &quot;-&quot;??_);_(@_)">
                  <c:v>0</c:v>
                </c:pt>
                <c:pt idx="411" formatCode="_(* #,##0_);_(* \(#,##0\);_(* &quot;-&quot;??_);_(@_)">
                  <c:v>0</c:v>
                </c:pt>
                <c:pt idx="412" formatCode="_(* #,##0_);_(* \(#,##0\);_(* &quot;-&quot;??_);_(@_)">
                  <c:v>0</c:v>
                </c:pt>
                <c:pt idx="413" formatCode="_(* #,##0_);_(* \(#,##0\);_(* &quot;-&quot;??_);_(@_)">
                  <c:v>0</c:v>
                </c:pt>
                <c:pt idx="414" formatCode="_(* #,##0_);_(* \(#,##0\);_(* &quot;-&quot;??_);_(@_)">
                  <c:v>0</c:v>
                </c:pt>
                <c:pt idx="415" formatCode="_(* #,##0_);_(* \(#,##0\);_(* &quot;-&quot;??_);_(@_)">
                  <c:v>0</c:v>
                </c:pt>
                <c:pt idx="416" formatCode="_(* #,##0_);_(* \(#,##0\);_(* &quot;-&quot;??_);_(@_)">
                  <c:v>0</c:v>
                </c:pt>
                <c:pt idx="417" formatCode="_(* #,##0_);_(* \(#,##0\);_(* &quot;-&quot;??_);_(@_)">
                  <c:v>0</c:v>
                </c:pt>
                <c:pt idx="418" formatCode="_(* #,##0_);_(* \(#,##0\);_(* &quot;-&quot;??_);_(@_)">
                  <c:v>0</c:v>
                </c:pt>
                <c:pt idx="419" formatCode="_(* #,##0_);_(* \(#,##0\);_(* &quot;-&quot;??_);_(@_)">
                  <c:v>0</c:v>
                </c:pt>
                <c:pt idx="420" formatCode="_(* #,##0_);_(* \(#,##0\);_(* &quot;-&quot;??_);_(@_)">
                  <c:v>0</c:v>
                </c:pt>
                <c:pt idx="421" formatCode="_(* #,##0_);_(* \(#,##0\);_(* &quot;-&quot;??_);_(@_)">
                  <c:v>0</c:v>
                </c:pt>
                <c:pt idx="422" formatCode="_(* #,##0_);_(* \(#,##0\);_(* &quot;-&quot;??_);_(@_)">
                  <c:v>0</c:v>
                </c:pt>
                <c:pt idx="423" formatCode="_(* #,##0_);_(* \(#,##0\);_(* &quot;-&quot;??_);_(@_)">
                  <c:v>0</c:v>
                </c:pt>
                <c:pt idx="424" formatCode="_(* #,##0_);_(* \(#,##0\);_(* &quot;-&quot;??_);_(@_)">
                  <c:v>0</c:v>
                </c:pt>
                <c:pt idx="425" formatCode="_(* #,##0_);_(* \(#,##0\);_(* &quot;-&quot;??_);_(@_)">
                  <c:v>0</c:v>
                </c:pt>
                <c:pt idx="426" formatCode="_(* #,##0_);_(* \(#,##0\);_(* &quot;-&quot;??_);_(@_)">
                  <c:v>0</c:v>
                </c:pt>
                <c:pt idx="427" formatCode="_(* #,##0_);_(* \(#,##0\);_(* &quot;-&quot;??_);_(@_)">
                  <c:v>0</c:v>
                </c:pt>
                <c:pt idx="428" formatCode="_(* #,##0_);_(* \(#,##0\);_(* &quot;-&quot;??_);_(@_)">
                  <c:v>0</c:v>
                </c:pt>
                <c:pt idx="429" formatCode="_(* #,##0_);_(* \(#,##0\);_(* &quot;-&quot;??_);_(@_)">
                  <c:v>0</c:v>
                </c:pt>
                <c:pt idx="430" formatCode="_(* #,##0_);_(* \(#,##0\);_(* &quot;-&quot;??_);_(@_)">
                  <c:v>0</c:v>
                </c:pt>
                <c:pt idx="431" formatCode="_(* #,##0_);_(* \(#,##0\);_(* &quot;-&quot;??_);_(@_)">
                  <c:v>0</c:v>
                </c:pt>
                <c:pt idx="432" formatCode="_(* #,##0_);_(* \(#,##0\);_(* &quot;-&quot;??_);_(@_)">
                  <c:v>0</c:v>
                </c:pt>
                <c:pt idx="433" formatCode="_(* #,##0_);_(* \(#,##0\);_(* &quot;-&quot;??_);_(@_)">
                  <c:v>0</c:v>
                </c:pt>
                <c:pt idx="434" formatCode="_(* #,##0_);_(* \(#,##0\);_(* &quot;-&quot;??_);_(@_)">
                  <c:v>0</c:v>
                </c:pt>
                <c:pt idx="435" formatCode="_(* #,##0_);_(* \(#,##0\);_(* &quot;-&quot;??_);_(@_)">
                  <c:v>0</c:v>
                </c:pt>
                <c:pt idx="436" formatCode="_(* #,##0_);_(* \(#,##0\);_(* &quot;-&quot;??_);_(@_)">
                  <c:v>0</c:v>
                </c:pt>
                <c:pt idx="437" formatCode="_(* #,##0_);_(* \(#,##0\);_(* &quot;-&quot;??_);_(@_)">
                  <c:v>0</c:v>
                </c:pt>
                <c:pt idx="438" formatCode="_(* #,##0_);_(* \(#,##0\);_(* &quot;-&quot;??_);_(@_)">
                  <c:v>0</c:v>
                </c:pt>
                <c:pt idx="439" formatCode="_(* #,##0_);_(* \(#,##0\);_(* &quot;-&quot;??_);_(@_)">
                  <c:v>0</c:v>
                </c:pt>
                <c:pt idx="440" formatCode="_(* #,##0_);_(* \(#,##0\);_(* &quot;-&quot;??_);_(@_)">
                  <c:v>0</c:v>
                </c:pt>
                <c:pt idx="441" formatCode="_(* #,##0_);_(* \(#,##0\);_(* &quot;-&quot;??_);_(@_)">
                  <c:v>0</c:v>
                </c:pt>
                <c:pt idx="442" formatCode="_(* #,##0_);_(* \(#,##0\);_(* &quot;-&quot;??_);_(@_)">
                  <c:v>0</c:v>
                </c:pt>
                <c:pt idx="443" formatCode="_(* #,##0_);_(* \(#,##0\);_(* &quot;-&quot;??_);_(@_)">
                  <c:v>0</c:v>
                </c:pt>
                <c:pt idx="444" formatCode="_(* #,##0_);_(* \(#,##0\);_(* &quot;-&quot;??_);_(@_)">
                  <c:v>0</c:v>
                </c:pt>
                <c:pt idx="445" formatCode="_(* #,##0_);_(* \(#,##0\);_(* &quot;-&quot;??_);_(@_)">
                  <c:v>0</c:v>
                </c:pt>
                <c:pt idx="446" formatCode="_(* #,##0_);_(* \(#,##0\);_(* &quot;-&quot;??_);_(@_)">
                  <c:v>0</c:v>
                </c:pt>
                <c:pt idx="447" formatCode="_(* #,##0_);_(* \(#,##0\);_(* &quot;-&quot;??_);_(@_)">
                  <c:v>0</c:v>
                </c:pt>
                <c:pt idx="448" formatCode="_(* #,##0_);_(* \(#,##0\);_(* &quot;-&quot;??_);_(@_)">
                  <c:v>0</c:v>
                </c:pt>
                <c:pt idx="449" formatCode="_(* #,##0_);_(* \(#,##0\);_(* &quot;-&quot;??_);_(@_)">
                  <c:v>0</c:v>
                </c:pt>
                <c:pt idx="450" formatCode="_(* #,##0_);_(* \(#,##0\);_(* &quot;-&quot;??_);_(@_)">
                  <c:v>0</c:v>
                </c:pt>
                <c:pt idx="451" formatCode="_(* #,##0_);_(* \(#,##0\);_(* &quot;-&quot;??_);_(@_)">
                  <c:v>0</c:v>
                </c:pt>
                <c:pt idx="452" formatCode="_(* #,##0_);_(* \(#,##0\);_(* &quot;-&quot;??_);_(@_)">
                  <c:v>0</c:v>
                </c:pt>
                <c:pt idx="453" formatCode="_(* #,##0_);_(* \(#,##0\);_(* &quot;-&quot;??_);_(@_)">
                  <c:v>0</c:v>
                </c:pt>
                <c:pt idx="454" formatCode="_(* #,##0_);_(* \(#,##0\);_(* &quot;-&quot;??_);_(@_)">
                  <c:v>0</c:v>
                </c:pt>
                <c:pt idx="455" formatCode="_(* #,##0_);_(* \(#,##0\);_(* &quot;-&quot;??_);_(@_)">
                  <c:v>0</c:v>
                </c:pt>
                <c:pt idx="456" formatCode="_(* #,##0_);_(* \(#,##0\);_(* &quot;-&quot;??_);_(@_)">
                  <c:v>0</c:v>
                </c:pt>
                <c:pt idx="457" formatCode="_(* #,##0_);_(* \(#,##0\);_(* &quot;-&quot;??_);_(@_)">
                  <c:v>0</c:v>
                </c:pt>
                <c:pt idx="458" formatCode="_(* #,##0_);_(* \(#,##0\);_(* &quot;-&quot;??_);_(@_)">
                  <c:v>0</c:v>
                </c:pt>
                <c:pt idx="459" formatCode="_(* #,##0_);_(* \(#,##0\);_(* &quot;-&quot;??_);_(@_)">
                  <c:v>0</c:v>
                </c:pt>
                <c:pt idx="460" formatCode="_(* #,##0_);_(* \(#,##0\);_(* &quot;-&quot;??_);_(@_)">
                  <c:v>0</c:v>
                </c:pt>
                <c:pt idx="461" formatCode="_(* #,##0_);_(* \(#,##0\);_(* &quot;-&quot;??_);_(@_)">
                  <c:v>0</c:v>
                </c:pt>
                <c:pt idx="462" formatCode="_(* #,##0_);_(* \(#,##0\);_(* &quot;-&quot;??_);_(@_)">
                  <c:v>0</c:v>
                </c:pt>
                <c:pt idx="463" formatCode="_(* #,##0_);_(* \(#,##0\);_(* &quot;-&quot;??_);_(@_)">
                  <c:v>0</c:v>
                </c:pt>
                <c:pt idx="464" formatCode="_(* #,##0_);_(* \(#,##0\);_(* &quot;-&quot;??_);_(@_)">
                  <c:v>0</c:v>
                </c:pt>
                <c:pt idx="465" formatCode="_(* #,##0_);_(* \(#,##0\);_(* &quot;-&quot;??_);_(@_)">
                  <c:v>0</c:v>
                </c:pt>
                <c:pt idx="466" formatCode="_(* #,##0_);_(* \(#,##0\);_(* &quot;-&quot;??_);_(@_)">
                  <c:v>0</c:v>
                </c:pt>
                <c:pt idx="467" formatCode="_(* #,##0_);_(* \(#,##0\);_(* &quot;-&quot;??_);_(@_)">
                  <c:v>0</c:v>
                </c:pt>
                <c:pt idx="468" formatCode="_(* #,##0_);_(* \(#,##0\);_(* &quot;-&quot;??_);_(@_)">
                  <c:v>0</c:v>
                </c:pt>
                <c:pt idx="469" formatCode="_(* #,##0_);_(* \(#,##0\);_(* &quot;-&quot;??_);_(@_)">
                  <c:v>0</c:v>
                </c:pt>
                <c:pt idx="470" formatCode="_(* #,##0_);_(* \(#,##0\);_(* &quot;-&quot;??_);_(@_)">
                  <c:v>0</c:v>
                </c:pt>
                <c:pt idx="471" formatCode="_(* #,##0_);_(* \(#,##0\);_(* &quot;-&quot;??_);_(@_)">
                  <c:v>0</c:v>
                </c:pt>
                <c:pt idx="472" formatCode="_(* #,##0_);_(* \(#,##0\);_(* &quot;-&quot;??_);_(@_)">
                  <c:v>0</c:v>
                </c:pt>
                <c:pt idx="473" formatCode="_(* #,##0_);_(* \(#,##0\);_(* &quot;-&quot;??_);_(@_)">
                  <c:v>0</c:v>
                </c:pt>
                <c:pt idx="474" formatCode="_(* #,##0_);_(* \(#,##0\);_(* &quot;-&quot;??_);_(@_)">
                  <c:v>0</c:v>
                </c:pt>
                <c:pt idx="475" formatCode="_(* #,##0_);_(* \(#,##0\);_(* &quot;-&quot;??_);_(@_)">
                  <c:v>0</c:v>
                </c:pt>
                <c:pt idx="476" formatCode="_(* #,##0_);_(* \(#,##0\);_(* &quot;-&quot;??_);_(@_)">
                  <c:v>0</c:v>
                </c:pt>
                <c:pt idx="477" formatCode="_(* #,##0_);_(* \(#,##0\);_(* &quot;-&quot;??_);_(@_)">
                  <c:v>0</c:v>
                </c:pt>
                <c:pt idx="478" formatCode="_(* #,##0_);_(* \(#,##0\);_(* &quot;-&quot;??_);_(@_)">
                  <c:v>0</c:v>
                </c:pt>
                <c:pt idx="479" formatCode="_(* #,##0_);_(* \(#,##0\);_(* &quot;-&quot;??_);_(@_)">
                  <c:v>0</c:v>
                </c:pt>
                <c:pt idx="480" formatCode="_(* #,##0_);_(* \(#,##0\);_(* &quot;-&quot;??_);_(@_)">
                  <c:v>0</c:v>
                </c:pt>
                <c:pt idx="481" formatCode="_(* #,##0_);_(* \(#,##0\);_(* &quot;-&quot;??_);_(@_)">
                  <c:v>0</c:v>
                </c:pt>
                <c:pt idx="482" formatCode="_(* #,##0_);_(* \(#,##0\);_(* &quot;-&quot;??_);_(@_)">
                  <c:v>0</c:v>
                </c:pt>
                <c:pt idx="483" formatCode="_(* #,##0_);_(* \(#,##0\);_(* &quot;-&quot;??_);_(@_)">
                  <c:v>0</c:v>
                </c:pt>
                <c:pt idx="484" formatCode="_(* #,##0_);_(* \(#,##0\);_(* &quot;-&quot;??_);_(@_)">
                  <c:v>0</c:v>
                </c:pt>
                <c:pt idx="485" formatCode="_(* #,##0_);_(* \(#,##0\);_(* &quot;-&quot;??_);_(@_)">
                  <c:v>0</c:v>
                </c:pt>
                <c:pt idx="486" formatCode="_(* #,##0_);_(* \(#,##0\);_(* &quot;-&quot;??_);_(@_)">
                  <c:v>0</c:v>
                </c:pt>
                <c:pt idx="487" formatCode="_(* #,##0_);_(* \(#,##0\);_(* &quot;-&quot;??_);_(@_)">
                  <c:v>0</c:v>
                </c:pt>
                <c:pt idx="488" formatCode="_(* #,##0_);_(* \(#,##0\);_(* &quot;-&quot;??_);_(@_)">
                  <c:v>0</c:v>
                </c:pt>
                <c:pt idx="489" formatCode="_(* #,##0_);_(* \(#,##0\);_(* &quot;-&quot;??_);_(@_)">
                  <c:v>0</c:v>
                </c:pt>
                <c:pt idx="490" formatCode="_(* #,##0_);_(* \(#,##0\);_(* &quot;-&quot;??_);_(@_)">
                  <c:v>0</c:v>
                </c:pt>
                <c:pt idx="491" formatCode="_(* #,##0_);_(* \(#,##0\);_(* &quot;-&quot;??_);_(@_)">
                  <c:v>0</c:v>
                </c:pt>
                <c:pt idx="492" formatCode="_(* #,##0_);_(* \(#,##0\);_(* &quot;-&quot;??_);_(@_)">
                  <c:v>0</c:v>
                </c:pt>
                <c:pt idx="493" formatCode="_(* #,##0_);_(* \(#,##0\);_(* &quot;-&quot;??_);_(@_)">
                  <c:v>0</c:v>
                </c:pt>
                <c:pt idx="494" formatCode="_(* #,##0_);_(* \(#,##0\);_(* &quot;-&quot;??_);_(@_)">
                  <c:v>0</c:v>
                </c:pt>
                <c:pt idx="495" formatCode="_(* #,##0_);_(* \(#,##0\);_(* &quot;-&quot;??_);_(@_)">
                  <c:v>0</c:v>
                </c:pt>
                <c:pt idx="496" formatCode="_(* #,##0_);_(* \(#,##0\);_(* &quot;-&quot;??_);_(@_)">
                  <c:v>0</c:v>
                </c:pt>
                <c:pt idx="497" formatCode="_(* #,##0_);_(* \(#,##0\);_(* &quot;-&quot;??_);_(@_)">
                  <c:v>0</c:v>
                </c:pt>
                <c:pt idx="498" formatCode="_(* #,##0_);_(* \(#,##0\);_(* &quot;-&quot;??_);_(@_)">
                  <c:v>0</c:v>
                </c:pt>
                <c:pt idx="499" formatCode="_(* #,##0_);_(* \(#,##0\);_(* &quot;-&quot;??_);_(@_)">
                  <c:v>0</c:v>
                </c:pt>
                <c:pt idx="500" formatCode="_(* #,##0_);_(* \(#,##0\);_(* &quot;-&quot;??_);_(@_)">
                  <c:v>0</c:v>
                </c:pt>
                <c:pt idx="501" formatCode="_(* #,##0_);_(* \(#,##0\);_(* &quot;-&quot;??_);_(@_)">
                  <c:v>0</c:v>
                </c:pt>
                <c:pt idx="502" formatCode="_(* #,##0_);_(* \(#,##0\);_(* &quot;-&quot;??_);_(@_)">
                  <c:v>0</c:v>
                </c:pt>
                <c:pt idx="503" formatCode="_(* #,##0_);_(* \(#,##0\);_(* &quot;-&quot;??_);_(@_)">
                  <c:v>0</c:v>
                </c:pt>
                <c:pt idx="504" formatCode="_(* #,##0_);_(* \(#,##0\);_(* &quot;-&quot;??_);_(@_)">
                  <c:v>0</c:v>
                </c:pt>
                <c:pt idx="505" formatCode="_(* #,##0_);_(* \(#,##0\);_(* &quot;-&quot;??_);_(@_)">
                  <c:v>0</c:v>
                </c:pt>
                <c:pt idx="506" formatCode="_(* #,##0_);_(* \(#,##0\);_(* &quot;-&quot;??_);_(@_)">
                  <c:v>0</c:v>
                </c:pt>
                <c:pt idx="507" formatCode="_(* #,##0_);_(* \(#,##0\);_(* &quot;-&quot;??_);_(@_)">
                  <c:v>0</c:v>
                </c:pt>
                <c:pt idx="508" formatCode="_(* #,##0_);_(* \(#,##0\);_(* &quot;-&quot;??_);_(@_)">
                  <c:v>0</c:v>
                </c:pt>
                <c:pt idx="509" formatCode="_(* #,##0_);_(* \(#,##0\);_(* &quot;-&quot;??_);_(@_)">
                  <c:v>0</c:v>
                </c:pt>
                <c:pt idx="510" formatCode="_(* #,##0_);_(* \(#,##0\);_(* &quot;-&quot;??_);_(@_)">
                  <c:v>0</c:v>
                </c:pt>
                <c:pt idx="511" formatCode="_(* #,##0_);_(* \(#,##0\);_(* &quot;-&quot;??_);_(@_)">
                  <c:v>0</c:v>
                </c:pt>
                <c:pt idx="512" formatCode="_(* #,##0_);_(* \(#,##0\);_(* &quot;-&quot;??_);_(@_)">
                  <c:v>0</c:v>
                </c:pt>
                <c:pt idx="513" formatCode="_(* #,##0_);_(* \(#,##0\);_(* &quot;-&quot;??_);_(@_)">
                  <c:v>0</c:v>
                </c:pt>
                <c:pt idx="514" formatCode="_(* #,##0_);_(* \(#,##0\);_(* &quot;-&quot;??_);_(@_)">
                  <c:v>0</c:v>
                </c:pt>
                <c:pt idx="515" formatCode="_(* #,##0_);_(* \(#,##0\);_(* &quot;-&quot;??_);_(@_)">
                  <c:v>0</c:v>
                </c:pt>
                <c:pt idx="516" formatCode="_(* #,##0_);_(* \(#,##0\);_(* &quot;-&quot;??_);_(@_)">
                  <c:v>0</c:v>
                </c:pt>
                <c:pt idx="517" formatCode="_(* #,##0_);_(* \(#,##0\);_(* &quot;-&quot;??_);_(@_)">
                  <c:v>0</c:v>
                </c:pt>
                <c:pt idx="518" formatCode="_(* #,##0_);_(* \(#,##0\);_(* &quot;-&quot;??_);_(@_)">
                  <c:v>0</c:v>
                </c:pt>
                <c:pt idx="519" formatCode="_(* #,##0_);_(* \(#,##0\);_(* &quot;-&quot;??_);_(@_)">
                  <c:v>0</c:v>
                </c:pt>
                <c:pt idx="520" formatCode="_(* #,##0_);_(* \(#,##0\);_(* &quot;-&quot;??_);_(@_)">
                  <c:v>0</c:v>
                </c:pt>
                <c:pt idx="521" formatCode="_(* #,##0_);_(* \(#,##0\);_(* &quot;-&quot;??_);_(@_)">
                  <c:v>0</c:v>
                </c:pt>
                <c:pt idx="522" formatCode="_(* #,##0_);_(* \(#,##0\);_(* &quot;-&quot;??_);_(@_)">
                  <c:v>0</c:v>
                </c:pt>
                <c:pt idx="523" formatCode="_(* #,##0_);_(* \(#,##0\);_(* &quot;-&quot;??_);_(@_)">
                  <c:v>0</c:v>
                </c:pt>
                <c:pt idx="524" formatCode="_(* #,##0_);_(* \(#,##0\);_(* &quot;-&quot;??_);_(@_)">
                  <c:v>0</c:v>
                </c:pt>
                <c:pt idx="525" formatCode="_(* #,##0_);_(* \(#,##0\);_(* &quot;-&quot;??_);_(@_)">
                  <c:v>0</c:v>
                </c:pt>
                <c:pt idx="526" formatCode="_(* #,##0_);_(* \(#,##0\);_(* &quot;-&quot;??_);_(@_)">
                  <c:v>0</c:v>
                </c:pt>
                <c:pt idx="527" formatCode="_(* #,##0_);_(* \(#,##0\);_(* &quot;-&quot;??_);_(@_)">
                  <c:v>0</c:v>
                </c:pt>
                <c:pt idx="528" formatCode="_(* #,##0_);_(* \(#,##0\);_(* &quot;-&quot;??_);_(@_)">
                  <c:v>0</c:v>
                </c:pt>
                <c:pt idx="529" formatCode="_(* #,##0_);_(* \(#,##0\);_(* &quot;-&quot;??_);_(@_)">
                  <c:v>0</c:v>
                </c:pt>
                <c:pt idx="530" formatCode="_(* #,##0_);_(* \(#,##0\);_(* &quot;-&quot;??_);_(@_)">
                  <c:v>0</c:v>
                </c:pt>
                <c:pt idx="531" formatCode="_(* #,##0_);_(* \(#,##0\);_(* &quot;-&quot;??_);_(@_)">
                  <c:v>0</c:v>
                </c:pt>
                <c:pt idx="532" formatCode="_(* #,##0_);_(* \(#,##0\);_(* &quot;-&quot;??_);_(@_)">
                  <c:v>0</c:v>
                </c:pt>
                <c:pt idx="533" formatCode="_(* #,##0_);_(* \(#,##0\);_(* &quot;-&quot;??_);_(@_)">
                  <c:v>0</c:v>
                </c:pt>
                <c:pt idx="534" formatCode="_(* #,##0_);_(* \(#,##0\);_(* &quot;-&quot;??_);_(@_)">
                  <c:v>0</c:v>
                </c:pt>
                <c:pt idx="535" formatCode="_(* #,##0_);_(* \(#,##0\);_(* &quot;-&quot;??_);_(@_)">
                  <c:v>0</c:v>
                </c:pt>
                <c:pt idx="536" formatCode="_(* #,##0_);_(* \(#,##0\);_(* &quot;-&quot;??_);_(@_)">
                  <c:v>0</c:v>
                </c:pt>
                <c:pt idx="537" formatCode="_(* #,##0_);_(* \(#,##0\);_(* &quot;-&quot;??_);_(@_)">
                  <c:v>0</c:v>
                </c:pt>
                <c:pt idx="538" formatCode="_(* #,##0_);_(* \(#,##0\);_(* &quot;-&quot;??_);_(@_)">
                  <c:v>0</c:v>
                </c:pt>
                <c:pt idx="539" formatCode="_(* #,##0_);_(* \(#,##0\);_(* &quot;-&quot;??_);_(@_)">
                  <c:v>0</c:v>
                </c:pt>
                <c:pt idx="540" formatCode="_(* #,##0_);_(* \(#,##0\);_(* &quot;-&quot;??_);_(@_)">
                  <c:v>0</c:v>
                </c:pt>
                <c:pt idx="541" formatCode="_(* #,##0_);_(* \(#,##0\);_(* &quot;-&quot;??_);_(@_)">
                  <c:v>0</c:v>
                </c:pt>
                <c:pt idx="542" formatCode="_(* #,##0_);_(* \(#,##0\);_(* &quot;-&quot;??_);_(@_)">
                  <c:v>0</c:v>
                </c:pt>
                <c:pt idx="543" formatCode="_(* #,##0_);_(* \(#,##0\);_(* &quot;-&quot;??_);_(@_)">
                  <c:v>0</c:v>
                </c:pt>
                <c:pt idx="544" formatCode="_(* #,##0_);_(* \(#,##0\);_(* &quot;-&quot;??_);_(@_)">
                  <c:v>0</c:v>
                </c:pt>
                <c:pt idx="545" formatCode="_(* #,##0_);_(* \(#,##0\);_(* &quot;-&quot;??_);_(@_)">
                  <c:v>0</c:v>
                </c:pt>
                <c:pt idx="546" formatCode="_(* #,##0_);_(* \(#,##0\);_(* &quot;-&quot;??_);_(@_)">
                  <c:v>0</c:v>
                </c:pt>
                <c:pt idx="547" formatCode="_(* #,##0_);_(* \(#,##0\);_(* &quot;-&quot;??_);_(@_)">
                  <c:v>0</c:v>
                </c:pt>
                <c:pt idx="548" formatCode="_(* #,##0_);_(* \(#,##0\);_(* &quot;-&quot;??_);_(@_)">
                  <c:v>0</c:v>
                </c:pt>
                <c:pt idx="549" formatCode="_(* #,##0_);_(* \(#,##0\);_(* &quot;-&quot;??_);_(@_)">
                  <c:v>0</c:v>
                </c:pt>
                <c:pt idx="550" formatCode="_(* #,##0_);_(* \(#,##0\);_(* &quot;-&quot;??_);_(@_)">
                  <c:v>0</c:v>
                </c:pt>
                <c:pt idx="551" formatCode="_(* #,##0_);_(* \(#,##0\);_(* &quot;-&quot;??_);_(@_)">
                  <c:v>0</c:v>
                </c:pt>
                <c:pt idx="552" formatCode="_(* #,##0_);_(* \(#,##0\);_(* &quot;-&quot;??_);_(@_)">
                  <c:v>0</c:v>
                </c:pt>
                <c:pt idx="553" formatCode="_(* #,##0_);_(* \(#,##0\);_(* &quot;-&quot;??_);_(@_)">
                  <c:v>0</c:v>
                </c:pt>
                <c:pt idx="554" formatCode="_(* #,##0_);_(* \(#,##0\);_(* &quot;-&quot;??_);_(@_)">
                  <c:v>0</c:v>
                </c:pt>
                <c:pt idx="555" formatCode="_(* #,##0_);_(* \(#,##0\);_(* &quot;-&quot;??_);_(@_)">
                  <c:v>0</c:v>
                </c:pt>
                <c:pt idx="556" formatCode="_(* #,##0_);_(* \(#,##0\);_(* &quot;-&quot;??_);_(@_)">
                  <c:v>0</c:v>
                </c:pt>
                <c:pt idx="557" formatCode="_(* #,##0_);_(* \(#,##0\);_(* &quot;-&quot;??_);_(@_)">
                  <c:v>0</c:v>
                </c:pt>
                <c:pt idx="558" formatCode="_(* #,##0_);_(* \(#,##0\);_(* &quot;-&quot;??_);_(@_)">
                  <c:v>0</c:v>
                </c:pt>
                <c:pt idx="559" formatCode="_(* #,##0_);_(* \(#,##0\);_(* &quot;-&quot;??_);_(@_)">
                  <c:v>0</c:v>
                </c:pt>
                <c:pt idx="560" formatCode="_(* #,##0_);_(* \(#,##0\);_(* &quot;-&quot;??_);_(@_)">
                  <c:v>0</c:v>
                </c:pt>
                <c:pt idx="561" formatCode="_(* #,##0_);_(* \(#,##0\);_(* &quot;-&quot;??_);_(@_)">
                  <c:v>0</c:v>
                </c:pt>
                <c:pt idx="562" formatCode="_(* #,##0_);_(* \(#,##0\);_(* &quot;-&quot;??_);_(@_)">
                  <c:v>0</c:v>
                </c:pt>
                <c:pt idx="563" formatCode="_(* #,##0_);_(* \(#,##0\);_(* &quot;-&quot;??_);_(@_)">
                  <c:v>0</c:v>
                </c:pt>
                <c:pt idx="564" formatCode="_(* #,##0_);_(* \(#,##0\);_(* &quot;-&quot;??_);_(@_)">
                  <c:v>0</c:v>
                </c:pt>
                <c:pt idx="565" formatCode="_(* #,##0_);_(* \(#,##0\);_(* &quot;-&quot;??_);_(@_)">
                  <c:v>0</c:v>
                </c:pt>
                <c:pt idx="566" formatCode="_(* #,##0_);_(* \(#,##0\);_(* &quot;-&quot;??_);_(@_)">
                  <c:v>0</c:v>
                </c:pt>
                <c:pt idx="567" formatCode="_(* #,##0_);_(* \(#,##0\);_(* &quot;-&quot;??_);_(@_)">
                  <c:v>0</c:v>
                </c:pt>
                <c:pt idx="568" formatCode="_(* #,##0_);_(* \(#,##0\);_(* &quot;-&quot;??_);_(@_)">
                  <c:v>0</c:v>
                </c:pt>
                <c:pt idx="569" formatCode="_(* #,##0_);_(* \(#,##0\);_(* &quot;-&quot;??_);_(@_)">
                  <c:v>0</c:v>
                </c:pt>
                <c:pt idx="570" formatCode="_(* #,##0_);_(* \(#,##0\);_(* &quot;-&quot;??_);_(@_)">
                  <c:v>0</c:v>
                </c:pt>
                <c:pt idx="571" formatCode="_(* #,##0_);_(* \(#,##0\);_(* &quot;-&quot;??_);_(@_)">
                  <c:v>0</c:v>
                </c:pt>
                <c:pt idx="572" formatCode="_(* #,##0_);_(* \(#,##0\);_(* &quot;-&quot;??_);_(@_)">
                  <c:v>0</c:v>
                </c:pt>
                <c:pt idx="573" formatCode="_(* #,##0_);_(* \(#,##0\);_(* &quot;-&quot;??_);_(@_)">
                  <c:v>0</c:v>
                </c:pt>
                <c:pt idx="574" formatCode="_(* #,##0_);_(* \(#,##0\);_(* &quot;-&quot;??_);_(@_)">
                  <c:v>0</c:v>
                </c:pt>
                <c:pt idx="575" formatCode="_(* #,##0_);_(* \(#,##0\);_(* &quot;-&quot;??_);_(@_)">
                  <c:v>0</c:v>
                </c:pt>
                <c:pt idx="576" formatCode="_(* #,##0_);_(* \(#,##0\);_(* &quot;-&quot;??_);_(@_)">
                  <c:v>0</c:v>
                </c:pt>
                <c:pt idx="577" formatCode="_(* #,##0_);_(* \(#,##0\);_(* &quot;-&quot;??_);_(@_)">
                  <c:v>0</c:v>
                </c:pt>
                <c:pt idx="578" formatCode="_(* #,##0_);_(* \(#,##0\);_(* &quot;-&quot;??_);_(@_)">
                  <c:v>0</c:v>
                </c:pt>
                <c:pt idx="579" formatCode="_(* #,##0_);_(* \(#,##0\);_(* &quot;-&quot;??_);_(@_)">
                  <c:v>0</c:v>
                </c:pt>
                <c:pt idx="580" formatCode="_(* #,##0_);_(* \(#,##0\);_(* &quot;-&quot;??_);_(@_)">
                  <c:v>0</c:v>
                </c:pt>
                <c:pt idx="581" formatCode="_(* #,##0_);_(* \(#,##0\);_(* &quot;-&quot;??_);_(@_)">
                  <c:v>0</c:v>
                </c:pt>
                <c:pt idx="582" formatCode="_(* #,##0_);_(* \(#,##0\);_(* &quot;-&quot;??_);_(@_)">
                  <c:v>0</c:v>
                </c:pt>
                <c:pt idx="583" formatCode="_(* #,##0_);_(* \(#,##0\);_(* &quot;-&quot;??_);_(@_)">
                  <c:v>0</c:v>
                </c:pt>
                <c:pt idx="584" formatCode="_(* #,##0_);_(* \(#,##0\);_(* &quot;-&quot;??_);_(@_)">
                  <c:v>0</c:v>
                </c:pt>
                <c:pt idx="585" formatCode="_(* #,##0_);_(* \(#,##0\);_(* &quot;-&quot;??_);_(@_)">
                  <c:v>0</c:v>
                </c:pt>
                <c:pt idx="586" formatCode="_(* #,##0_);_(* \(#,##0\);_(* &quot;-&quot;??_);_(@_)">
                  <c:v>0</c:v>
                </c:pt>
                <c:pt idx="587" formatCode="_(* #,##0_);_(* \(#,##0\);_(* &quot;-&quot;??_);_(@_)">
                  <c:v>0</c:v>
                </c:pt>
                <c:pt idx="588" formatCode="_(* #,##0_);_(* \(#,##0\);_(* &quot;-&quot;??_);_(@_)">
                  <c:v>0</c:v>
                </c:pt>
                <c:pt idx="589" formatCode="_(* #,##0_);_(* \(#,##0\);_(* &quot;-&quot;??_);_(@_)">
                  <c:v>0</c:v>
                </c:pt>
                <c:pt idx="590" formatCode="_(* #,##0_);_(* \(#,##0\);_(* &quot;-&quot;??_);_(@_)">
                  <c:v>0</c:v>
                </c:pt>
                <c:pt idx="591" formatCode="_(* #,##0_);_(* \(#,##0\);_(* &quot;-&quot;??_);_(@_)">
                  <c:v>0</c:v>
                </c:pt>
                <c:pt idx="592" formatCode="_(* #,##0_);_(* \(#,##0\);_(* &quot;-&quot;??_);_(@_)">
                  <c:v>0</c:v>
                </c:pt>
                <c:pt idx="593" formatCode="_(* #,##0_);_(* \(#,##0\);_(* &quot;-&quot;??_);_(@_)">
                  <c:v>0</c:v>
                </c:pt>
                <c:pt idx="594" formatCode="_(* #,##0_);_(* \(#,##0\);_(* &quot;-&quot;??_);_(@_)">
                  <c:v>0</c:v>
                </c:pt>
                <c:pt idx="595" formatCode="_(* #,##0_);_(* \(#,##0\);_(* &quot;-&quot;??_);_(@_)">
                  <c:v>0</c:v>
                </c:pt>
                <c:pt idx="596" formatCode="_(* #,##0_);_(* \(#,##0\);_(* &quot;-&quot;??_);_(@_)">
                  <c:v>0</c:v>
                </c:pt>
                <c:pt idx="597" formatCode="_(* #,##0_);_(* \(#,##0\);_(* &quot;-&quot;??_);_(@_)">
                  <c:v>0</c:v>
                </c:pt>
                <c:pt idx="598" formatCode="_(* #,##0_);_(* \(#,##0\);_(* &quot;-&quot;??_);_(@_)">
                  <c:v>0</c:v>
                </c:pt>
                <c:pt idx="599" formatCode="_(* #,##0_);_(* \(#,##0\);_(* &quot;-&quot;??_);_(@_)">
                  <c:v>0</c:v>
                </c:pt>
                <c:pt idx="600" formatCode="_(* #,##0_);_(* \(#,##0\);_(* &quot;-&quot;??_);_(@_)">
                  <c:v>0</c:v>
                </c:pt>
                <c:pt idx="601" formatCode="_(* #,##0_);_(* \(#,##0\);_(* &quot;-&quot;??_);_(@_)">
                  <c:v>0</c:v>
                </c:pt>
                <c:pt idx="602" formatCode="_(* #,##0_);_(* \(#,##0\);_(* &quot;-&quot;??_);_(@_)">
                  <c:v>0</c:v>
                </c:pt>
                <c:pt idx="603" formatCode="_(* #,##0_);_(* \(#,##0\);_(* &quot;-&quot;??_);_(@_)">
                  <c:v>0</c:v>
                </c:pt>
                <c:pt idx="604" formatCode="_(* #,##0_);_(* \(#,##0\);_(* &quot;-&quot;??_);_(@_)">
                  <c:v>0</c:v>
                </c:pt>
                <c:pt idx="605" formatCode="_(* #,##0_);_(* \(#,##0\);_(* &quot;-&quot;??_);_(@_)">
                  <c:v>0</c:v>
                </c:pt>
                <c:pt idx="606" formatCode="_(* #,##0_);_(* \(#,##0\);_(* &quot;-&quot;??_);_(@_)">
                  <c:v>0</c:v>
                </c:pt>
                <c:pt idx="607" formatCode="_(* #,##0_);_(* \(#,##0\);_(* &quot;-&quot;??_);_(@_)">
                  <c:v>0</c:v>
                </c:pt>
                <c:pt idx="608" formatCode="_(* #,##0_);_(* \(#,##0\);_(* &quot;-&quot;??_);_(@_)">
                  <c:v>0</c:v>
                </c:pt>
                <c:pt idx="609" formatCode="_(* #,##0_);_(* \(#,##0\);_(* &quot;-&quot;??_);_(@_)">
                  <c:v>0</c:v>
                </c:pt>
                <c:pt idx="610" formatCode="_(* #,##0_);_(* \(#,##0\);_(* &quot;-&quot;??_);_(@_)">
                  <c:v>0</c:v>
                </c:pt>
                <c:pt idx="611" formatCode="_(* #,##0_);_(* \(#,##0\);_(* &quot;-&quot;??_);_(@_)">
                  <c:v>0</c:v>
                </c:pt>
                <c:pt idx="612" formatCode="_(* #,##0_);_(* \(#,##0\);_(* &quot;-&quot;??_);_(@_)">
                  <c:v>0</c:v>
                </c:pt>
                <c:pt idx="613" formatCode="_(* #,##0_);_(* \(#,##0\);_(* &quot;-&quot;??_);_(@_)">
                  <c:v>0</c:v>
                </c:pt>
                <c:pt idx="614" formatCode="_(* #,##0_);_(* \(#,##0\);_(* &quot;-&quot;??_);_(@_)">
                  <c:v>0</c:v>
                </c:pt>
                <c:pt idx="615" formatCode="_(* #,##0_);_(* \(#,##0\);_(* &quot;-&quot;??_);_(@_)">
                  <c:v>0</c:v>
                </c:pt>
                <c:pt idx="616" formatCode="_(* #,##0_);_(* \(#,##0\);_(* &quot;-&quot;??_);_(@_)">
                  <c:v>0</c:v>
                </c:pt>
                <c:pt idx="617" formatCode="_(* #,##0_);_(* \(#,##0\);_(* &quot;-&quot;??_);_(@_)">
                  <c:v>0</c:v>
                </c:pt>
                <c:pt idx="618" formatCode="_(* #,##0_);_(* \(#,##0\);_(* &quot;-&quot;??_);_(@_)">
                  <c:v>0</c:v>
                </c:pt>
                <c:pt idx="619" formatCode="_(* #,##0_);_(* \(#,##0\);_(* &quot;-&quot;??_);_(@_)">
                  <c:v>0</c:v>
                </c:pt>
                <c:pt idx="620" formatCode="_(* #,##0_);_(* \(#,##0\);_(* &quot;-&quot;??_);_(@_)">
                  <c:v>0</c:v>
                </c:pt>
                <c:pt idx="621" formatCode="_(* #,##0_);_(* \(#,##0\);_(* &quot;-&quot;??_);_(@_)">
                  <c:v>0</c:v>
                </c:pt>
                <c:pt idx="622" formatCode="_(* #,##0_);_(* \(#,##0\);_(* &quot;-&quot;??_);_(@_)">
                  <c:v>0</c:v>
                </c:pt>
                <c:pt idx="623" formatCode="_(* #,##0_);_(* \(#,##0\);_(* &quot;-&quot;??_);_(@_)">
                  <c:v>0</c:v>
                </c:pt>
                <c:pt idx="624" formatCode="_(* #,##0_);_(* \(#,##0\);_(* &quot;-&quot;??_);_(@_)">
                  <c:v>0</c:v>
                </c:pt>
                <c:pt idx="625" formatCode="_(* #,##0_);_(* \(#,##0\);_(* &quot;-&quot;??_);_(@_)">
                  <c:v>0</c:v>
                </c:pt>
                <c:pt idx="626" formatCode="_(* #,##0_);_(* \(#,##0\);_(* &quot;-&quot;??_);_(@_)">
                  <c:v>0</c:v>
                </c:pt>
                <c:pt idx="627" formatCode="_(* #,##0_);_(* \(#,##0\);_(* &quot;-&quot;??_);_(@_)">
                  <c:v>0</c:v>
                </c:pt>
                <c:pt idx="628" formatCode="_(* #,##0_);_(* \(#,##0\);_(* &quot;-&quot;??_);_(@_)">
                  <c:v>0</c:v>
                </c:pt>
                <c:pt idx="629" formatCode="_(* #,##0_);_(* \(#,##0\);_(* &quot;-&quot;??_);_(@_)">
                  <c:v>0</c:v>
                </c:pt>
                <c:pt idx="630" formatCode="_(* #,##0_);_(* \(#,##0\);_(* &quot;-&quot;??_);_(@_)">
                  <c:v>0</c:v>
                </c:pt>
                <c:pt idx="631" formatCode="_(* #,##0_);_(* \(#,##0\);_(* &quot;-&quot;??_);_(@_)">
                  <c:v>0</c:v>
                </c:pt>
                <c:pt idx="632" formatCode="_(* #,##0_);_(* \(#,##0\);_(* &quot;-&quot;??_);_(@_)">
                  <c:v>0</c:v>
                </c:pt>
                <c:pt idx="633" formatCode="_(* #,##0_);_(* \(#,##0\);_(* &quot;-&quot;??_);_(@_)">
                  <c:v>0</c:v>
                </c:pt>
                <c:pt idx="634" formatCode="_(* #,##0_);_(* \(#,##0\);_(* &quot;-&quot;??_);_(@_)">
                  <c:v>0</c:v>
                </c:pt>
                <c:pt idx="635" formatCode="_(* #,##0_);_(* \(#,##0\);_(* &quot;-&quot;??_);_(@_)">
                  <c:v>0</c:v>
                </c:pt>
                <c:pt idx="636" formatCode="_(* #,##0_);_(* \(#,##0\);_(* &quot;-&quot;??_);_(@_)">
                  <c:v>0</c:v>
                </c:pt>
                <c:pt idx="637" formatCode="_(* #,##0_);_(* \(#,##0\);_(* &quot;-&quot;??_);_(@_)">
                  <c:v>0</c:v>
                </c:pt>
                <c:pt idx="638" formatCode="_(* #,##0_);_(* \(#,##0\);_(* &quot;-&quot;??_);_(@_)">
                  <c:v>0</c:v>
                </c:pt>
                <c:pt idx="639" formatCode="_(* #,##0_);_(* \(#,##0\);_(* &quot;-&quot;??_);_(@_)">
                  <c:v>0</c:v>
                </c:pt>
                <c:pt idx="640" formatCode="_(* #,##0_);_(* \(#,##0\);_(* &quot;-&quot;??_);_(@_)">
                  <c:v>0</c:v>
                </c:pt>
                <c:pt idx="641" formatCode="_(* #,##0_);_(* \(#,##0\);_(* &quot;-&quot;??_);_(@_)">
                  <c:v>0</c:v>
                </c:pt>
                <c:pt idx="642" formatCode="_(* #,##0_);_(* \(#,##0\);_(* &quot;-&quot;??_);_(@_)">
                  <c:v>0</c:v>
                </c:pt>
                <c:pt idx="643" formatCode="_(* #,##0_);_(* \(#,##0\);_(* &quot;-&quot;??_);_(@_)">
                  <c:v>0</c:v>
                </c:pt>
                <c:pt idx="644" formatCode="_(* #,##0_);_(* \(#,##0\);_(* &quot;-&quot;??_);_(@_)">
                  <c:v>0</c:v>
                </c:pt>
                <c:pt idx="645" formatCode="_(* #,##0_);_(* \(#,##0\);_(* &quot;-&quot;??_);_(@_)">
                  <c:v>0</c:v>
                </c:pt>
                <c:pt idx="646" formatCode="_(* #,##0_);_(* \(#,##0\);_(* &quot;-&quot;??_);_(@_)">
                  <c:v>0</c:v>
                </c:pt>
                <c:pt idx="647" formatCode="_(* #,##0_);_(* \(#,##0\);_(* &quot;-&quot;??_);_(@_)">
                  <c:v>0</c:v>
                </c:pt>
                <c:pt idx="648" formatCode="_(* #,##0_);_(* \(#,##0\);_(* &quot;-&quot;??_);_(@_)">
                  <c:v>0</c:v>
                </c:pt>
                <c:pt idx="649" formatCode="_(* #,##0_);_(* \(#,##0\);_(* &quot;-&quot;??_);_(@_)">
                  <c:v>0</c:v>
                </c:pt>
                <c:pt idx="650" formatCode="_(* #,##0_);_(* \(#,##0\);_(* &quot;-&quot;??_);_(@_)">
                  <c:v>0</c:v>
                </c:pt>
                <c:pt idx="651" formatCode="_(* #,##0_);_(* \(#,##0\);_(* &quot;-&quot;??_);_(@_)">
                  <c:v>0</c:v>
                </c:pt>
                <c:pt idx="652" formatCode="_(* #,##0_);_(* \(#,##0\);_(* &quot;-&quot;??_);_(@_)">
                  <c:v>0</c:v>
                </c:pt>
                <c:pt idx="653" formatCode="_(* #,##0_);_(* \(#,##0\);_(* &quot;-&quot;??_);_(@_)">
                  <c:v>0</c:v>
                </c:pt>
                <c:pt idx="654" formatCode="_(* #,##0_);_(* \(#,##0\);_(* &quot;-&quot;??_);_(@_)">
                  <c:v>0</c:v>
                </c:pt>
                <c:pt idx="655" formatCode="_(* #,##0_);_(* \(#,##0\);_(* &quot;-&quot;??_);_(@_)">
                  <c:v>0</c:v>
                </c:pt>
                <c:pt idx="656" formatCode="_(* #,##0_);_(* \(#,##0\);_(* &quot;-&quot;??_);_(@_)">
                  <c:v>0</c:v>
                </c:pt>
                <c:pt idx="657" formatCode="_(* #,##0_);_(* \(#,##0\);_(* &quot;-&quot;??_);_(@_)">
                  <c:v>0</c:v>
                </c:pt>
                <c:pt idx="658" formatCode="_(* #,##0_);_(* \(#,##0\);_(* &quot;-&quot;??_);_(@_)">
                  <c:v>0</c:v>
                </c:pt>
                <c:pt idx="659" formatCode="_(* #,##0_);_(* \(#,##0\);_(* &quot;-&quot;??_);_(@_)">
                  <c:v>0</c:v>
                </c:pt>
                <c:pt idx="660" formatCode="_(* #,##0_);_(* \(#,##0\);_(* &quot;-&quot;??_);_(@_)">
                  <c:v>0</c:v>
                </c:pt>
                <c:pt idx="661" formatCode="_(* #,##0_);_(* \(#,##0\);_(* &quot;-&quot;??_);_(@_)">
                  <c:v>0</c:v>
                </c:pt>
                <c:pt idx="662" formatCode="_(* #,##0_);_(* \(#,##0\);_(* &quot;-&quot;??_);_(@_)">
                  <c:v>0</c:v>
                </c:pt>
                <c:pt idx="663" formatCode="_(* #,##0_);_(* \(#,##0\);_(* &quot;-&quot;??_);_(@_)">
                  <c:v>0</c:v>
                </c:pt>
                <c:pt idx="664" formatCode="_(* #,##0_);_(* \(#,##0\);_(* &quot;-&quot;??_);_(@_)">
                  <c:v>0</c:v>
                </c:pt>
                <c:pt idx="665" formatCode="_(* #,##0_);_(* \(#,##0\);_(* &quot;-&quot;??_);_(@_)">
                  <c:v>0</c:v>
                </c:pt>
                <c:pt idx="666" formatCode="_(* #,##0_);_(* \(#,##0\);_(* &quot;-&quot;??_);_(@_)">
                  <c:v>0</c:v>
                </c:pt>
                <c:pt idx="667" formatCode="_(* #,##0_);_(* \(#,##0\);_(* &quot;-&quot;??_);_(@_)">
                  <c:v>0</c:v>
                </c:pt>
                <c:pt idx="668" formatCode="_(* #,##0_);_(* \(#,##0\);_(* &quot;-&quot;??_);_(@_)">
                  <c:v>0</c:v>
                </c:pt>
                <c:pt idx="669" formatCode="_(* #,##0_);_(* \(#,##0\);_(* &quot;-&quot;??_);_(@_)">
                  <c:v>0</c:v>
                </c:pt>
                <c:pt idx="670" formatCode="_(* #,##0_);_(* \(#,##0\);_(* &quot;-&quot;??_);_(@_)">
                  <c:v>0</c:v>
                </c:pt>
                <c:pt idx="671" formatCode="_(* #,##0_);_(* \(#,##0\);_(* &quot;-&quot;??_);_(@_)">
                  <c:v>0</c:v>
                </c:pt>
                <c:pt idx="672" formatCode="_(* #,##0_);_(* \(#,##0\);_(* &quot;-&quot;??_);_(@_)">
                  <c:v>0</c:v>
                </c:pt>
                <c:pt idx="673" formatCode="_(* #,##0_);_(* \(#,##0\);_(* &quot;-&quot;??_);_(@_)">
                  <c:v>0</c:v>
                </c:pt>
                <c:pt idx="674" formatCode="_(* #,##0_);_(* \(#,##0\);_(* &quot;-&quot;??_);_(@_)">
                  <c:v>0</c:v>
                </c:pt>
                <c:pt idx="675" formatCode="_(* #,##0_);_(* \(#,##0\);_(* &quot;-&quot;??_);_(@_)">
                  <c:v>0</c:v>
                </c:pt>
                <c:pt idx="676" formatCode="_(* #,##0_);_(* \(#,##0\);_(* &quot;-&quot;??_);_(@_)">
                  <c:v>0</c:v>
                </c:pt>
                <c:pt idx="677" formatCode="_(* #,##0_);_(* \(#,##0\);_(* &quot;-&quot;??_);_(@_)">
                  <c:v>0</c:v>
                </c:pt>
                <c:pt idx="678" formatCode="_(* #,##0_);_(* \(#,##0\);_(* &quot;-&quot;??_);_(@_)">
                  <c:v>0</c:v>
                </c:pt>
                <c:pt idx="679" formatCode="_(* #,##0_);_(* \(#,##0\);_(* &quot;-&quot;??_);_(@_)">
                  <c:v>0</c:v>
                </c:pt>
                <c:pt idx="680" formatCode="_(* #,##0_);_(* \(#,##0\);_(* &quot;-&quot;??_);_(@_)">
                  <c:v>0</c:v>
                </c:pt>
                <c:pt idx="681" formatCode="_(* #,##0_);_(* \(#,##0\);_(* &quot;-&quot;??_);_(@_)">
                  <c:v>0</c:v>
                </c:pt>
                <c:pt idx="682" formatCode="_(* #,##0_);_(* \(#,##0\);_(* &quot;-&quot;??_);_(@_)">
                  <c:v>0</c:v>
                </c:pt>
                <c:pt idx="683" formatCode="_(* #,##0_);_(* \(#,##0\);_(* &quot;-&quot;??_);_(@_)">
                  <c:v>0</c:v>
                </c:pt>
                <c:pt idx="684" formatCode="_(* #,##0_);_(* \(#,##0\);_(* &quot;-&quot;??_);_(@_)">
                  <c:v>0</c:v>
                </c:pt>
                <c:pt idx="685" formatCode="_(* #,##0_);_(* \(#,##0\);_(* &quot;-&quot;??_);_(@_)">
                  <c:v>0</c:v>
                </c:pt>
                <c:pt idx="686" formatCode="_(* #,##0_);_(* \(#,##0\);_(* &quot;-&quot;??_);_(@_)">
                  <c:v>0</c:v>
                </c:pt>
                <c:pt idx="687" formatCode="_(* #,##0_);_(* \(#,##0\);_(* &quot;-&quot;??_);_(@_)">
                  <c:v>0</c:v>
                </c:pt>
                <c:pt idx="688" formatCode="_(* #,##0_);_(* \(#,##0\);_(* &quot;-&quot;??_);_(@_)">
                  <c:v>0</c:v>
                </c:pt>
                <c:pt idx="689" formatCode="_(* #,##0_);_(* \(#,##0\);_(* &quot;-&quot;??_);_(@_)">
                  <c:v>0</c:v>
                </c:pt>
                <c:pt idx="690" formatCode="_(* #,##0_);_(* \(#,##0\);_(* &quot;-&quot;??_);_(@_)">
                  <c:v>0</c:v>
                </c:pt>
                <c:pt idx="691" formatCode="_(* #,##0_);_(* \(#,##0\);_(* &quot;-&quot;??_);_(@_)">
                  <c:v>0</c:v>
                </c:pt>
                <c:pt idx="692" formatCode="_(* #,##0_);_(* \(#,##0\);_(* &quot;-&quot;??_);_(@_)">
                  <c:v>0</c:v>
                </c:pt>
                <c:pt idx="693" formatCode="_(* #,##0_);_(* \(#,##0\);_(* &quot;-&quot;??_);_(@_)">
                  <c:v>0</c:v>
                </c:pt>
                <c:pt idx="694" formatCode="_(* #,##0_);_(* \(#,##0\);_(* &quot;-&quot;??_);_(@_)">
                  <c:v>0</c:v>
                </c:pt>
                <c:pt idx="695" formatCode="_(* #,##0_);_(* \(#,##0\);_(* &quot;-&quot;??_);_(@_)">
                  <c:v>0</c:v>
                </c:pt>
                <c:pt idx="696" formatCode="_(* #,##0_);_(* \(#,##0\);_(* &quot;-&quot;??_);_(@_)">
                  <c:v>0</c:v>
                </c:pt>
                <c:pt idx="697" formatCode="_(* #,##0_);_(* \(#,##0\);_(* &quot;-&quot;??_);_(@_)">
                  <c:v>0</c:v>
                </c:pt>
                <c:pt idx="698" formatCode="_(* #,##0_);_(* \(#,##0\);_(* &quot;-&quot;??_);_(@_)">
                  <c:v>0</c:v>
                </c:pt>
                <c:pt idx="699" formatCode="_(* #,##0_);_(* \(#,##0\);_(* &quot;-&quot;??_);_(@_)">
                  <c:v>0</c:v>
                </c:pt>
                <c:pt idx="700" formatCode="_(* #,##0_);_(* \(#,##0\);_(* &quot;-&quot;??_);_(@_)">
                  <c:v>0</c:v>
                </c:pt>
                <c:pt idx="701" formatCode="_(* #,##0_);_(* \(#,##0\);_(* &quot;-&quot;??_);_(@_)">
                  <c:v>0</c:v>
                </c:pt>
                <c:pt idx="702" formatCode="_(* #,##0_);_(* \(#,##0\);_(* &quot;-&quot;??_);_(@_)">
                  <c:v>0</c:v>
                </c:pt>
                <c:pt idx="703" formatCode="_(* #,##0_);_(* \(#,##0\);_(* &quot;-&quot;??_);_(@_)">
                  <c:v>0</c:v>
                </c:pt>
                <c:pt idx="704" formatCode="_(* #,##0_);_(* \(#,##0\);_(* &quot;-&quot;??_);_(@_)">
                  <c:v>0</c:v>
                </c:pt>
                <c:pt idx="705" formatCode="_(* #,##0_);_(* \(#,##0\);_(* &quot;-&quot;??_);_(@_)">
                  <c:v>0</c:v>
                </c:pt>
                <c:pt idx="706" formatCode="_(* #,##0_);_(* \(#,##0\);_(* &quot;-&quot;??_);_(@_)">
                  <c:v>0</c:v>
                </c:pt>
                <c:pt idx="707" formatCode="_(* #,##0_);_(* \(#,##0\);_(* &quot;-&quot;??_);_(@_)">
                  <c:v>0</c:v>
                </c:pt>
                <c:pt idx="708" formatCode="_(* #,##0_);_(* \(#,##0\);_(* &quot;-&quot;??_);_(@_)">
                  <c:v>0</c:v>
                </c:pt>
                <c:pt idx="709" formatCode="_(* #,##0_);_(* \(#,##0\);_(* &quot;-&quot;??_);_(@_)">
                  <c:v>0</c:v>
                </c:pt>
                <c:pt idx="710" formatCode="_(* #,##0_);_(* \(#,##0\);_(* &quot;-&quot;??_);_(@_)">
                  <c:v>0</c:v>
                </c:pt>
                <c:pt idx="711" formatCode="_(* #,##0_);_(* \(#,##0\);_(* &quot;-&quot;??_);_(@_)">
                  <c:v>0</c:v>
                </c:pt>
                <c:pt idx="712" formatCode="_(* #,##0_);_(* \(#,##0\);_(* &quot;-&quot;??_);_(@_)">
                  <c:v>0</c:v>
                </c:pt>
                <c:pt idx="713" formatCode="_(* #,##0_);_(* \(#,##0\);_(* &quot;-&quot;??_);_(@_)">
                  <c:v>0</c:v>
                </c:pt>
                <c:pt idx="714" formatCode="_(* #,##0_);_(* \(#,##0\);_(* &quot;-&quot;??_);_(@_)">
                  <c:v>0</c:v>
                </c:pt>
                <c:pt idx="715" formatCode="_(* #,##0_);_(* \(#,##0\);_(* &quot;-&quot;??_);_(@_)">
                  <c:v>0</c:v>
                </c:pt>
                <c:pt idx="716" formatCode="_(* #,##0_);_(* \(#,##0\);_(* &quot;-&quot;??_);_(@_)">
                  <c:v>0</c:v>
                </c:pt>
                <c:pt idx="717" formatCode="_(* #,##0_);_(* \(#,##0\);_(* &quot;-&quot;??_);_(@_)">
                  <c:v>0</c:v>
                </c:pt>
                <c:pt idx="718" formatCode="_(* #,##0_);_(* \(#,##0\);_(* &quot;-&quot;??_);_(@_)">
                  <c:v>0</c:v>
                </c:pt>
                <c:pt idx="719" formatCode="_(* #,##0_);_(* \(#,##0\);_(* &quot;-&quot;??_);_(@_)">
                  <c:v>0</c:v>
                </c:pt>
                <c:pt idx="720" formatCode="_(* #,##0_);_(* \(#,##0\);_(* &quot;-&quot;??_);_(@_)">
                  <c:v>0</c:v>
                </c:pt>
                <c:pt idx="721" formatCode="_(* #,##0_);_(* \(#,##0\);_(* &quot;-&quot;??_);_(@_)">
                  <c:v>0</c:v>
                </c:pt>
                <c:pt idx="722" formatCode="_(* #,##0_);_(* \(#,##0\);_(* &quot;-&quot;??_);_(@_)">
                  <c:v>0</c:v>
                </c:pt>
                <c:pt idx="723" formatCode="_(* #,##0_);_(* \(#,##0\);_(* &quot;-&quot;??_);_(@_)">
                  <c:v>0</c:v>
                </c:pt>
                <c:pt idx="724" formatCode="_(* #,##0_);_(* \(#,##0\);_(* &quot;-&quot;??_);_(@_)">
                  <c:v>0</c:v>
                </c:pt>
                <c:pt idx="725" formatCode="_(* #,##0_);_(* \(#,##0\);_(* &quot;-&quot;??_);_(@_)">
                  <c:v>0</c:v>
                </c:pt>
                <c:pt idx="726" formatCode="_(* #,##0_);_(* \(#,##0\);_(* &quot;-&quot;??_);_(@_)">
                  <c:v>0</c:v>
                </c:pt>
                <c:pt idx="727" formatCode="_(* #,##0_);_(* \(#,##0\);_(* &quot;-&quot;??_);_(@_)">
                  <c:v>0</c:v>
                </c:pt>
                <c:pt idx="728" formatCode="_(* #,##0_);_(* \(#,##0\);_(* &quot;-&quot;??_);_(@_)">
                  <c:v>0</c:v>
                </c:pt>
                <c:pt idx="729" formatCode="_(* #,##0_);_(* \(#,##0\);_(* &quot;-&quot;??_);_(@_)">
                  <c:v>0</c:v>
                </c:pt>
                <c:pt idx="730" formatCode="_(* #,##0_);_(* \(#,##0\);_(* &quot;-&quot;??_);_(@_)">
                  <c:v>0</c:v>
                </c:pt>
                <c:pt idx="731" formatCode="_(* #,##0_);_(* \(#,##0\);_(* &quot;-&quot;??_);_(@_)">
                  <c:v>0</c:v>
                </c:pt>
                <c:pt idx="732" formatCode="_(* #,##0_);_(* \(#,##0\);_(* &quot;-&quot;??_);_(@_)">
                  <c:v>0</c:v>
                </c:pt>
                <c:pt idx="733" formatCode="_(* #,##0_);_(* \(#,##0\);_(* &quot;-&quot;??_);_(@_)">
                  <c:v>0</c:v>
                </c:pt>
                <c:pt idx="734" formatCode="_(* #,##0_);_(* \(#,##0\);_(* &quot;-&quot;??_);_(@_)">
                  <c:v>0</c:v>
                </c:pt>
                <c:pt idx="735" formatCode="_(* #,##0_);_(* \(#,##0\);_(* &quot;-&quot;??_);_(@_)">
                  <c:v>0</c:v>
                </c:pt>
                <c:pt idx="736" formatCode="_(* #,##0_);_(* \(#,##0\);_(* &quot;-&quot;??_);_(@_)">
                  <c:v>0</c:v>
                </c:pt>
                <c:pt idx="737" formatCode="_(* #,##0_);_(* \(#,##0\);_(* &quot;-&quot;??_);_(@_)">
                  <c:v>0</c:v>
                </c:pt>
                <c:pt idx="738" formatCode="_(* #,##0_);_(* \(#,##0\);_(* &quot;-&quot;??_);_(@_)">
                  <c:v>0</c:v>
                </c:pt>
                <c:pt idx="739" formatCode="_(* #,##0_);_(* \(#,##0\);_(* &quot;-&quot;??_);_(@_)">
                  <c:v>0</c:v>
                </c:pt>
                <c:pt idx="740" formatCode="_(* #,##0_);_(* \(#,##0\);_(* &quot;-&quot;??_);_(@_)">
                  <c:v>0</c:v>
                </c:pt>
                <c:pt idx="741" formatCode="_(* #,##0_);_(* \(#,##0\);_(* &quot;-&quot;??_);_(@_)">
                  <c:v>0</c:v>
                </c:pt>
                <c:pt idx="742" formatCode="_(* #,##0_);_(* \(#,##0\);_(* &quot;-&quot;??_);_(@_)">
                  <c:v>0</c:v>
                </c:pt>
                <c:pt idx="743" formatCode="_(* #,##0_);_(* \(#,##0\);_(* &quot;-&quot;??_);_(@_)">
                  <c:v>0</c:v>
                </c:pt>
                <c:pt idx="744" formatCode="_(* #,##0_);_(* \(#,##0\);_(* &quot;-&quot;??_);_(@_)">
                  <c:v>0</c:v>
                </c:pt>
                <c:pt idx="745" formatCode="_(* #,##0_);_(* \(#,##0\);_(* &quot;-&quot;??_);_(@_)">
                  <c:v>0</c:v>
                </c:pt>
                <c:pt idx="746" formatCode="_(* #,##0_);_(* \(#,##0\);_(* &quot;-&quot;??_);_(@_)">
                  <c:v>0</c:v>
                </c:pt>
                <c:pt idx="747" formatCode="_(* #,##0_);_(* \(#,##0\);_(* &quot;-&quot;??_);_(@_)">
                  <c:v>0</c:v>
                </c:pt>
                <c:pt idx="748" formatCode="_(* #,##0_);_(* \(#,##0\);_(* &quot;-&quot;??_);_(@_)">
                  <c:v>0</c:v>
                </c:pt>
                <c:pt idx="749" formatCode="_(* #,##0_);_(* \(#,##0\);_(* &quot;-&quot;??_);_(@_)">
                  <c:v>0</c:v>
                </c:pt>
                <c:pt idx="750" formatCode="_(* #,##0_);_(* \(#,##0\);_(* &quot;-&quot;??_);_(@_)">
                  <c:v>0</c:v>
                </c:pt>
                <c:pt idx="751" formatCode="_(* #,##0_);_(* \(#,##0\);_(* &quot;-&quot;??_);_(@_)">
                  <c:v>0</c:v>
                </c:pt>
                <c:pt idx="752" formatCode="_(* #,##0_);_(* \(#,##0\);_(* &quot;-&quot;??_);_(@_)">
                  <c:v>0</c:v>
                </c:pt>
                <c:pt idx="753" formatCode="_(* #,##0_);_(* \(#,##0\);_(* &quot;-&quot;??_);_(@_)">
                  <c:v>0</c:v>
                </c:pt>
                <c:pt idx="754" formatCode="_(* #,##0_);_(* \(#,##0\);_(* &quot;-&quot;??_);_(@_)">
                  <c:v>0</c:v>
                </c:pt>
                <c:pt idx="755" formatCode="_(* #,##0_);_(* \(#,##0\);_(* &quot;-&quot;??_);_(@_)">
                  <c:v>0</c:v>
                </c:pt>
                <c:pt idx="756" formatCode="_(* #,##0_);_(* \(#,##0\);_(* &quot;-&quot;??_);_(@_)">
                  <c:v>0</c:v>
                </c:pt>
                <c:pt idx="757" formatCode="_(* #,##0_);_(* \(#,##0\);_(* &quot;-&quot;??_);_(@_)">
                  <c:v>0</c:v>
                </c:pt>
                <c:pt idx="758" formatCode="_(* #,##0_);_(* \(#,##0\);_(* &quot;-&quot;??_);_(@_)">
                  <c:v>0</c:v>
                </c:pt>
                <c:pt idx="759" formatCode="_(* #,##0_);_(* \(#,##0\);_(* &quot;-&quot;??_);_(@_)">
                  <c:v>0</c:v>
                </c:pt>
                <c:pt idx="760" formatCode="_(* #,##0_);_(* \(#,##0\);_(* &quot;-&quot;??_);_(@_)">
                  <c:v>0</c:v>
                </c:pt>
                <c:pt idx="761" formatCode="_(* #,##0_);_(* \(#,##0\);_(* &quot;-&quot;??_);_(@_)">
                  <c:v>0</c:v>
                </c:pt>
                <c:pt idx="762" formatCode="_(* #,##0_);_(* \(#,##0\);_(* &quot;-&quot;??_);_(@_)">
                  <c:v>0</c:v>
                </c:pt>
                <c:pt idx="763" formatCode="_(* #,##0_);_(* \(#,##0\);_(* &quot;-&quot;??_);_(@_)">
                  <c:v>0</c:v>
                </c:pt>
                <c:pt idx="764" formatCode="_(* #,##0_);_(* \(#,##0\);_(* &quot;-&quot;??_);_(@_)">
                  <c:v>0</c:v>
                </c:pt>
                <c:pt idx="765" formatCode="_(* #,##0_);_(* \(#,##0\);_(* &quot;-&quot;??_);_(@_)">
                  <c:v>0</c:v>
                </c:pt>
                <c:pt idx="766" formatCode="_(* #,##0_);_(* \(#,##0\);_(* &quot;-&quot;??_);_(@_)">
                  <c:v>0</c:v>
                </c:pt>
                <c:pt idx="767" formatCode="_(* #,##0_);_(* \(#,##0\);_(* &quot;-&quot;??_);_(@_)">
                  <c:v>0</c:v>
                </c:pt>
                <c:pt idx="768" formatCode="_(* #,##0_);_(* \(#,##0\);_(* &quot;-&quot;??_);_(@_)">
                  <c:v>0</c:v>
                </c:pt>
                <c:pt idx="769" formatCode="_(* #,##0_);_(* \(#,##0\);_(* &quot;-&quot;??_);_(@_)">
                  <c:v>0</c:v>
                </c:pt>
                <c:pt idx="770" formatCode="_(* #,##0_);_(* \(#,##0\);_(* &quot;-&quot;??_);_(@_)">
                  <c:v>0</c:v>
                </c:pt>
                <c:pt idx="771" formatCode="_(* #,##0_);_(* \(#,##0\);_(* &quot;-&quot;??_);_(@_)">
                  <c:v>0</c:v>
                </c:pt>
                <c:pt idx="772" formatCode="_(* #,##0_);_(* \(#,##0\);_(* &quot;-&quot;??_);_(@_)">
                  <c:v>0</c:v>
                </c:pt>
                <c:pt idx="773" formatCode="_(* #,##0_);_(* \(#,##0\);_(* &quot;-&quot;??_);_(@_)">
                  <c:v>0</c:v>
                </c:pt>
                <c:pt idx="774" formatCode="_(* #,##0_);_(* \(#,##0\);_(* &quot;-&quot;??_);_(@_)">
                  <c:v>0</c:v>
                </c:pt>
                <c:pt idx="775" formatCode="_(* #,##0_);_(* \(#,##0\);_(* &quot;-&quot;??_);_(@_)">
                  <c:v>0</c:v>
                </c:pt>
                <c:pt idx="776" formatCode="_(* #,##0_);_(* \(#,##0\);_(* &quot;-&quot;??_);_(@_)">
                  <c:v>0</c:v>
                </c:pt>
                <c:pt idx="777" formatCode="_(* #,##0_);_(* \(#,##0\);_(* &quot;-&quot;??_);_(@_)">
                  <c:v>0</c:v>
                </c:pt>
                <c:pt idx="778" formatCode="_(* #,##0_);_(* \(#,##0\);_(* &quot;-&quot;??_);_(@_)">
                  <c:v>0</c:v>
                </c:pt>
                <c:pt idx="779" formatCode="_(* #,##0_);_(* \(#,##0\);_(* &quot;-&quot;??_);_(@_)">
                  <c:v>0</c:v>
                </c:pt>
                <c:pt idx="780" formatCode="_(* #,##0_);_(* \(#,##0\);_(* &quot;-&quot;??_);_(@_)">
                  <c:v>0</c:v>
                </c:pt>
                <c:pt idx="781" formatCode="_(* #,##0_);_(* \(#,##0\);_(* &quot;-&quot;??_);_(@_)">
                  <c:v>0</c:v>
                </c:pt>
                <c:pt idx="782" formatCode="_(* #,##0_);_(* \(#,##0\);_(* &quot;-&quot;??_);_(@_)">
                  <c:v>0</c:v>
                </c:pt>
                <c:pt idx="783" formatCode="_(* #,##0_);_(* \(#,##0\);_(* &quot;-&quot;??_);_(@_)">
                  <c:v>0</c:v>
                </c:pt>
                <c:pt idx="784" formatCode="_(* #,##0_);_(* \(#,##0\);_(* &quot;-&quot;??_);_(@_)">
                  <c:v>0</c:v>
                </c:pt>
                <c:pt idx="785" formatCode="_(* #,##0_);_(* \(#,##0\);_(* &quot;-&quot;??_);_(@_)">
                  <c:v>0</c:v>
                </c:pt>
                <c:pt idx="786" formatCode="_(* #,##0_);_(* \(#,##0\);_(* &quot;-&quot;??_);_(@_)">
                  <c:v>0</c:v>
                </c:pt>
                <c:pt idx="787" formatCode="_(* #,##0_);_(* \(#,##0\);_(* &quot;-&quot;??_);_(@_)">
                  <c:v>0</c:v>
                </c:pt>
                <c:pt idx="788" formatCode="_(* #,##0_);_(* \(#,##0\);_(* &quot;-&quot;??_);_(@_)">
                  <c:v>0</c:v>
                </c:pt>
                <c:pt idx="789" formatCode="_(* #,##0_);_(* \(#,##0\);_(* &quot;-&quot;??_);_(@_)">
                  <c:v>0</c:v>
                </c:pt>
                <c:pt idx="790" formatCode="_(* #,##0_);_(* \(#,##0\);_(* &quot;-&quot;??_);_(@_)">
                  <c:v>0</c:v>
                </c:pt>
                <c:pt idx="791" formatCode="_(* #,##0_);_(* \(#,##0\);_(* &quot;-&quot;??_);_(@_)">
                  <c:v>0</c:v>
                </c:pt>
                <c:pt idx="792" formatCode="_(* #,##0_);_(* \(#,##0\);_(* &quot;-&quot;??_);_(@_)">
                  <c:v>0</c:v>
                </c:pt>
                <c:pt idx="793" formatCode="_(* #,##0_);_(* \(#,##0\);_(* &quot;-&quot;??_);_(@_)">
                  <c:v>0</c:v>
                </c:pt>
                <c:pt idx="794" formatCode="_(* #,##0_);_(* \(#,##0\);_(* &quot;-&quot;??_);_(@_)">
                  <c:v>0</c:v>
                </c:pt>
                <c:pt idx="795" formatCode="_(* #,##0_);_(* \(#,##0\);_(* &quot;-&quot;??_);_(@_)">
                  <c:v>0</c:v>
                </c:pt>
                <c:pt idx="796" formatCode="_(* #,##0_);_(* \(#,##0\);_(* &quot;-&quot;??_);_(@_)">
                  <c:v>0</c:v>
                </c:pt>
                <c:pt idx="797" formatCode="_(* #,##0_);_(* \(#,##0\);_(* &quot;-&quot;??_);_(@_)">
                  <c:v>0</c:v>
                </c:pt>
                <c:pt idx="798" formatCode="_(* #,##0_);_(* \(#,##0\);_(* &quot;-&quot;??_);_(@_)">
                  <c:v>0</c:v>
                </c:pt>
                <c:pt idx="799" formatCode="_(* #,##0_);_(* \(#,##0\);_(* &quot;-&quot;??_);_(@_)">
                  <c:v>0</c:v>
                </c:pt>
                <c:pt idx="800" formatCode="_(* #,##0_);_(* \(#,##0\);_(* &quot;-&quot;??_);_(@_)">
                  <c:v>0</c:v>
                </c:pt>
                <c:pt idx="801" formatCode="_(* #,##0_);_(* \(#,##0\);_(* &quot;-&quot;??_);_(@_)">
                  <c:v>0</c:v>
                </c:pt>
                <c:pt idx="802" formatCode="_(* #,##0_);_(* \(#,##0\);_(* &quot;-&quot;??_);_(@_)">
                  <c:v>0</c:v>
                </c:pt>
                <c:pt idx="803" formatCode="_(* #,##0_);_(* \(#,##0\);_(* &quot;-&quot;??_);_(@_)">
                  <c:v>0</c:v>
                </c:pt>
                <c:pt idx="804" formatCode="_(* #,##0_);_(* \(#,##0\);_(* &quot;-&quot;??_);_(@_)">
                  <c:v>0</c:v>
                </c:pt>
                <c:pt idx="805" formatCode="_(* #,##0_);_(* \(#,##0\);_(* &quot;-&quot;??_);_(@_)">
                  <c:v>0</c:v>
                </c:pt>
                <c:pt idx="806" formatCode="_(* #,##0_);_(* \(#,##0\);_(* &quot;-&quot;??_);_(@_)">
                  <c:v>0</c:v>
                </c:pt>
                <c:pt idx="807" formatCode="_(* #,##0_);_(* \(#,##0\);_(* &quot;-&quot;??_);_(@_)">
                  <c:v>0</c:v>
                </c:pt>
                <c:pt idx="808" formatCode="_(* #,##0_);_(* \(#,##0\);_(* &quot;-&quot;??_);_(@_)">
                  <c:v>0</c:v>
                </c:pt>
                <c:pt idx="809" formatCode="_(* #,##0_);_(* \(#,##0\);_(* &quot;-&quot;??_);_(@_)">
                  <c:v>0</c:v>
                </c:pt>
                <c:pt idx="810" formatCode="_(* #,##0_);_(* \(#,##0\);_(* &quot;-&quot;??_);_(@_)">
                  <c:v>0</c:v>
                </c:pt>
                <c:pt idx="811" formatCode="_(* #,##0_);_(* \(#,##0\);_(* &quot;-&quot;??_);_(@_)">
                  <c:v>0</c:v>
                </c:pt>
                <c:pt idx="812" formatCode="_(* #,##0_);_(* \(#,##0\);_(* &quot;-&quot;??_);_(@_)">
                  <c:v>0</c:v>
                </c:pt>
                <c:pt idx="813" formatCode="_(* #,##0_);_(* \(#,##0\);_(* &quot;-&quot;??_);_(@_)">
                  <c:v>0</c:v>
                </c:pt>
                <c:pt idx="814" formatCode="_(* #,##0_);_(* \(#,##0\);_(* &quot;-&quot;??_);_(@_)">
                  <c:v>0</c:v>
                </c:pt>
                <c:pt idx="815" formatCode="_(* #,##0_);_(* \(#,##0\);_(* &quot;-&quot;??_);_(@_)">
                  <c:v>0</c:v>
                </c:pt>
                <c:pt idx="816" formatCode="_(* #,##0_);_(* \(#,##0\);_(* &quot;-&quot;??_);_(@_)">
                  <c:v>0</c:v>
                </c:pt>
                <c:pt idx="817" formatCode="_(* #,##0_);_(* \(#,##0\);_(* &quot;-&quot;??_);_(@_)">
                  <c:v>0</c:v>
                </c:pt>
                <c:pt idx="818" formatCode="_(* #,##0_);_(* \(#,##0\);_(* &quot;-&quot;??_);_(@_)">
                  <c:v>0</c:v>
                </c:pt>
                <c:pt idx="819" formatCode="_(* #,##0_);_(* \(#,##0\);_(* &quot;-&quot;??_);_(@_)">
                  <c:v>0</c:v>
                </c:pt>
                <c:pt idx="820" formatCode="_(* #,##0_);_(* \(#,##0\);_(* &quot;-&quot;??_);_(@_)">
                  <c:v>0</c:v>
                </c:pt>
                <c:pt idx="821" formatCode="_(* #,##0_);_(* \(#,##0\);_(* &quot;-&quot;??_);_(@_)">
                  <c:v>0</c:v>
                </c:pt>
                <c:pt idx="822" formatCode="_(* #,##0_);_(* \(#,##0\);_(* &quot;-&quot;??_);_(@_)">
                  <c:v>0</c:v>
                </c:pt>
                <c:pt idx="823" formatCode="_(* #,##0_);_(* \(#,##0\);_(* &quot;-&quot;??_);_(@_)">
                  <c:v>0</c:v>
                </c:pt>
                <c:pt idx="824" formatCode="_(* #,##0_);_(* \(#,##0\);_(* &quot;-&quot;??_);_(@_)">
                  <c:v>0</c:v>
                </c:pt>
                <c:pt idx="825" formatCode="_(* #,##0_);_(* \(#,##0\);_(* &quot;-&quot;??_);_(@_)">
                  <c:v>0</c:v>
                </c:pt>
                <c:pt idx="826" formatCode="_(* #,##0_);_(* \(#,##0\);_(* &quot;-&quot;??_);_(@_)">
                  <c:v>0</c:v>
                </c:pt>
                <c:pt idx="827" formatCode="_(* #,##0_);_(* \(#,##0\);_(* &quot;-&quot;??_);_(@_)">
                  <c:v>0</c:v>
                </c:pt>
                <c:pt idx="828" formatCode="_(* #,##0_);_(* \(#,##0\);_(* &quot;-&quot;??_);_(@_)">
                  <c:v>0</c:v>
                </c:pt>
                <c:pt idx="829" formatCode="_(* #,##0_);_(* \(#,##0\);_(* &quot;-&quot;??_);_(@_)">
                  <c:v>0</c:v>
                </c:pt>
                <c:pt idx="830" formatCode="_(* #,##0_);_(* \(#,##0\);_(* &quot;-&quot;??_);_(@_)">
                  <c:v>0</c:v>
                </c:pt>
                <c:pt idx="831" formatCode="_(* #,##0_);_(* \(#,##0\);_(* &quot;-&quot;??_);_(@_)">
                  <c:v>0</c:v>
                </c:pt>
                <c:pt idx="832" formatCode="_(* #,##0_);_(* \(#,##0\);_(* &quot;-&quot;??_);_(@_)">
                  <c:v>0</c:v>
                </c:pt>
                <c:pt idx="833" formatCode="_(* #,##0_);_(* \(#,##0\);_(* &quot;-&quot;??_);_(@_)">
                  <c:v>0</c:v>
                </c:pt>
                <c:pt idx="834" formatCode="_(* #,##0_);_(* \(#,##0\);_(* &quot;-&quot;??_);_(@_)">
                  <c:v>0</c:v>
                </c:pt>
                <c:pt idx="835" formatCode="_(* #,##0_);_(* \(#,##0\);_(* &quot;-&quot;??_);_(@_)">
                  <c:v>0</c:v>
                </c:pt>
                <c:pt idx="836" formatCode="_(* #,##0_);_(* \(#,##0\);_(* &quot;-&quot;??_);_(@_)">
                  <c:v>0</c:v>
                </c:pt>
                <c:pt idx="837" formatCode="_(* #,##0_);_(* \(#,##0\);_(* &quot;-&quot;??_);_(@_)">
                  <c:v>0</c:v>
                </c:pt>
                <c:pt idx="838" formatCode="_(* #,##0_);_(* \(#,##0\);_(* &quot;-&quot;??_);_(@_)">
                  <c:v>0</c:v>
                </c:pt>
                <c:pt idx="839" formatCode="_(* #,##0_);_(* \(#,##0\);_(* &quot;-&quot;??_);_(@_)">
                  <c:v>0</c:v>
                </c:pt>
                <c:pt idx="840" formatCode="_(* #,##0_);_(* \(#,##0\);_(* &quot;-&quot;??_);_(@_)">
                  <c:v>0</c:v>
                </c:pt>
                <c:pt idx="841" formatCode="_(* #,##0_);_(* \(#,##0\);_(* &quot;-&quot;??_);_(@_)">
                  <c:v>0</c:v>
                </c:pt>
                <c:pt idx="842" formatCode="_(* #,##0_);_(* \(#,##0\);_(* &quot;-&quot;??_);_(@_)">
                  <c:v>0</c:v>
                </c:pt>
                <c:pt idx="843" formatCode="_(* #,##0_);_(* \(#,##0\);_(* &quot;-&quot;??_);_(@_)">
                  <c:v>0</c:v>
                </c:pt>
                <c:pt idx="844" formatCode="_(* #,##0_);_(* \(#,##0\);_(* &quot;-&quot;??_);_(@_)">
                  <c:v>0</c:v>
                </c:pt>
                <c:pt idx="845" formatCode="_(* #,##0_);_(* \(#,##0\);_(* &quot;-&quot;??_);_(@_)">
                  <c:v>0</c:v>
                </c:pt>
                <c:pt idx="846" formatCode="_(* #,##0_);_(* \(#,##0\);_(* &quot;-&quot;??_);_(@_)">
                  <c:v>0</c:v>
                </c:pt>
                <c:pt idx="847" formatCode="_(* #,##0_);_(* \(#,##0\);_(* &quot;-&quot;??_);_(@_)">
                  <c:v>0</c:v>
                </c:pt>
                <c:pt idx="848" formatCode="_(* #,##0_);_(* \(#,##0\);_(* &quot;-&quot;??_);_(@_)">
                  <c:v>0</c:v>
                </c:pt>
                <c:pt idx="849" formatCode="_(* #,##0_);_(* \(#,##0\);_(* &quot;-&quot;??_);_(@_)">
                  <c:v>0</c:v>
                </c:pt>
                <c:pt idx="850" formatCode="_(* #,##0_);_(* \(#,##0\);_(* &quot;-&quot;??_);_(@_)">
                  <c:v>0</c:v>
                </c:pt>
                <c:pt idx="851" formatCode="_(* #,##0_);_(* \(#,##0\);_(* &quot;-&quot;??_);_(@_)">
                  <c:v>0</c:v>
                </c:pt>
                <c:pt idx="852" formatCode="_(* #,##0_);_(* \(#,##0\);_(* &quot;-&quot;??_);_(@_)">
                  <c:v>0</c:v>
                </c:pt>
                <c:pt idx="853" formatCode="_(* #,##0_);_(* \(#,##0\);_(* &quot;-&quot;??_);_(@_)">
                  <c:v>0</c:v>
                </c:pt>
                <c:pt idx="854" formatCode="_(* #,##0_);_(* \(#,##0\);_(* &quot;-&quot;??_);_(@_)">
                  <c:v>0</c:v>
                </c:pt>
                <c:pt idx="855" formatCode="_(* #,##0_);_(* \(#,##0\);_(* &quot;-&quot;??_);_(@_)">
                  <c:v>0</c:v>
                </c:pt>
                <c:pt idx="856" formatCode="_(* #,##0_);_(* \(#,##0\);_(* &quot;-&quot;??_);_(@_)">
                  <c:v>0</c:v>
                </c:pt>
                <c:pt idx="857" formatCode="_(* #,##0_);_(* \(#,##0\);_(* &quot;-&quot;??_);_(@_)">
                  <c:v>0</c:v>
                </c:pt>
                <c:pt idx="858" formatCode="_(* #,##0_);_(* \(#,##0\);_(* &quot;-&quot;??_);_(@_)">
                  <c:v>0</c:v>
                </c:pt>
                <c:pt idx="859" formatCode="_(* #,##0_);_(* \(#,##0\);_(* &quot;-&quot;??_);_(@_)">
                  <c:v>0</c:v>
                </c:pt>
                <c:pt idx="860" formatCode="_(* #,##0_);_(* \(#,##0\);_(* &quot;-&quot;??_);_(@_)">
                  <c:v>0</c:v>
                </c:pt>
                <c:pt idx="861" formatCode="_(* #,##0_);_(* \(#,##0\);_(* &quot;-&quot;??_);_(@_)">
                  <c:v>0</c:v>
                </c:pt>
                <c:pt idx="862" formatCode="_(* #,##0_);_(* \(#,##0\);_(* &quot;-&quot;??_);_(@_)">
                  <c:v>0</c:v>
                </c:pt>
                <c:pt idx="863" formatCode="_(* #,##0_);_(* \(#,##0\);_(* &quot;-&quot;??_);_(@_)">
                  <c:v>0</c:v>
                </c:pt>
                <c:pt idx="864" formatCode="_(* #,##0_);_(* \(#,##0\);_(* &quot;-&quot;??_);_(@_)">
                  <c:v>0</c:v>
                </c:pt>
                <c:pt idx="865" formatCode="_(* #,##0_);_(* \(#,##0\);_(* &quot;-&quot;??_);_(@_)">
                  <c:v>0</c:v>
                </c:pt>
                <c:pt idx="866" formatCode="_(* #,##0_);_(* \(#,##0\);_(* &quot;-&quot;??_);_(@_)">
                  <c:v>0</c:v>
                </c:pt>
                <c:pt idx="867" formatCode="_(* #,##0_);_(* \(#,##0\);_(* &quot;-&quot;??_);_(@_)">
                  <c:v>0</c:v>
                </c:pt>
                <c:pt idx="868" formatCode="_(* #,##0_);_(* \(#,##0\);_(* &quot;-&quot;??_);_(@_)">
                  <c:v>0</c:v>
                </c:pt>
                <c:pt idx="869" formatCode="_(* #,##0_);_(* \(#,##0\);_(* &quot;-&quot;??_);_(@_)">
                  <c:v>0</c:v>
                </c:pt>
                <c:pt idx="870" formatCode="_(* #,##0_);_(* \(#,##0\);_(* &quot;-&quot;??_);_(@_)">
                  <c:v>0</c:v>
                </c:pt>
                <c:pt idx="871" formatCode="_(* #,##0_);_(* \(#,##0\);_(* &quot;-&quot;??_);_(@_)">
                  <c:v>0</c:v>
                </c:pt>
                <c:pt idx="872" formatCode="_(* #,##0_);_(* \(#,##0\);_(* &quot;-&quot;??_);_(@_)">
                  <c:v>0</c:v>
                </c:pt>
                <c:pt idx="873" formatCode="_(* #,##0_);_(* \(#,##0\);_(* &quot;-&quot;??_);_(@_)">
                  <c:v>0</c:v>
                </c:pt>
                <c:pt idx="874" formatCode="_(* #,##0_);_(* \(#,##0\);_(* &quot;-&quot;??_);_(@_)">
                  <c:v>0</c:v>
                </c:pt>
                <c:pt idx="875" formatCode="_(* #,##0_);_(* \(#,##0\);_(* &quot;-&quot;??_);_(@_)">
                  <c:v>0</c:v>
                </c:pt>
                <c:pt idx="876" formatCode="_(* #,##0_);_(* \(#,##0\);_(* &quot;-&quot;??_);_(@_)">
                  <c:v>0</c:v>
                </c:pt>
                <c:pt idx="877" formatCode="_(* #,##0_);_(* \(#,##0\);_(* &quot;-&quot;??_);_(@_)">
                  <c:v>0</c:v>
                </c:pt>
                <c:pt idx="878" formatCode="_(* #,##0_);_(* \(#,##0\);_(* &quot;-&quot;??_);_(@_)">
                  <c:v>0</c:v>
                </c:pt>
                <c:pt idx="879" formatCode="_(* #,##0_);_(* \(#,##0\);_(* &quot;-&quot;??_);_(@_)">
                  <c:v>0</c:v>
                </c:pt>
                <c:pt idx="880" formatCode="_(* #,##0_);_(* \(#,##0\);_(* &quot;-&quot;??_);_(@_)">
                  <c:v>0</c:v>
                </c:pt>
                <c:pt idx="881" formatCode="_(* #,##0_);_(* \(#,##0\);_(* &quot;-&quot;??_);_(@_)">
                  <c:v>0</c:v>
                </c:pt>
                <c:pt idx="882" formatCode="_(* #,##0_);_(* \(#,##0\);_(* &quot;-&quot;??_);_(@_)">
                  <c:v>0</c:v>
                </c:pt>
                <c:pt idx="883" formatCode="_(* #,##0_);_(* \(#,##0\);_(* &quot;-&quot;??_);_(@_)">
                  <c:v>0</c:v>
                </c:pt>
                <c:pt idx="884" formatCode="_(* #,##0_);_(* \(#,##0\);_(* &quot;-&quot;??_);_(@_)">
                  <c:v>0</c:v>
                </c:pt>
                <c:pt idx="885" formatCode="_(* #,##0_);_(* \(#,##0\);_(* &quot;-&quot;??_);_(@_)">
                  <c:v>0</c:v>
                </c:pt>
                <c:pt idx="886" formatCode="_(* #,##0_);_(* \(#,##0\);_(* &quot;-&quot;??_);_(@_)">
                  <c:v>0</c:v>
                </c:pt>
                <c:pt idx="887" formatCode="_(* #,##0_);_(* \(#,##0\);_(* &quot;-&quot;??_);_(@_)">
                  <c:v>0</c:v>
                </c:pt>
                <c:pt idx="888" formatCode="_(* #,##0_);_(* \(#,##0\);_(* &quot;-&quot;??_);_(@_)">
                  <c:v>0</c:v>
                </c:pt>
                <c:pt idx="889" formatCode="_(* #,##0_);_(* \(#,##0\);_(* &quot;-&quot;??_);_(@_)">
                  <c:v>0</c:v>
                </c:pt>
                <c:pt idx="890" formatCode="_(* #,##0_);_(* \(#,##0\);_(* &quot;-&quot;??_);_(@_)">
                  <c:v>0</c:v>
                </c:pt>
                <c:pt idx="891" formatCode="_(* #,##0_);_(* \(#,##0\);_(* &quot;-&quot;??_);_(@_)">
                  <c:v>0</c:v>
                </c:pt>
                <c:pt idx="892" formatCode="_(* #,##0_);_(* \(#,##0\);_(* &quot;-&quot;??_);_(@_)">
                  <c:v>0</c:v>
                </c:pt>
                <c:pt idx="893" formatCode="_(* #,##0_);_(* \(#,##0\);_(* &quot;-&quot;??_);_(@_)">
                  <c:v>0</c:v>
                </c:pt>
                <c:pt idx="894" formatCode="_(* #,##0_);_(* \(#,##0\);_(* &quot;-&quot;??_);_(@_)">
                  <c:v>0</c:v>
                </c:pt>
                <c:pt idx="895" formatCode="_(* #,##0_);_(* \(#,##0\);_(* &quot;-&quot;??_);_(@_)">
                  <c:v>0</c:v>
                </c:pt>
                <c:pt idx="896" formatCode="_(* #,##0_);_(* \(#,##0\);_(* &quot;-&quot;??_);_(@_)">
                  <c:v>0</c:v>
                </c:pt>
                <c:pt idx="897" formatCode="_(* #,##0_);_(* \(#,##0\);_(* &quot;-&quot;??_);_(@_)">
                  <c:v>0</c:v>
                </c:pt>
                <c:pt idx="898" formatCode="_(* #,##0_);_(* \(#,##0\);_(* &quot;-&quot;??_);_(@_)">
                  <c:v>0</c:v>
                </c:pt>
                <c:pt idx="899" formatCode="_(* #,##0_);_(* \(#,##0\);_(* &quot;-&quot;??_);_(@_)">
                  <c:v>0</c:v>
                </c:pt>
                <c:pt idx="900" formatCode="_(* #,##0_);_(* \(#,##0\);_(* &quot;-&quot;??_);_(@_)">
                  <c:v>0</c:v>
                </c:pt>
                <c:pt idx="901" formatCode="_(* #,##0_);_(* \(#,##0\);_(* &quot;-&quot;??_);_(@_)">
                  <c:v>0</c:v>
                </c:pt>
                <c:pt idx="902" formatCode="_(* #,##0_);_(* \(#,##0\);_(* &quot;-&quot;??_);_(@_)">
                  <c:v>0</c:v>
                </c:pt>
                <c:pt idx="903" formatCode="_(* #,##0_);_(* \(#,##0\);_(* &quot;-&quot;??_);_(@_)">
                  <c:v>0</c:v>
                </c:pt>
                <c:pt idx="904" formatCode="_(* #,##0_);_(* \(#,##0\);_(* &quot;-&quot;??_);_(@_)">
                  <c:v>0</c:v>
                </c:pt>
                <c:pt idx="905" formatCode="_(* #,##0_);_(* \(#,##0\);_(* &quot;-&quot;??_);_(@_)">
                  <c:v>0</c:v>
                </c:pt>
                <c:pt idx="906" formatCode="_(* #,##0_);_(* \(#,##0\);_(* &quot;-&quot;??_);_(@_)">
                  <c:v>0</c:v>
                </c:pt>
                <c:pt idx="907" formatCode="_(* #,##0_);_(* \(#,##0\);_(* &quot;-&quot;??_);_(@_)">
                  <c:v>0</c:v>
                </c:pt>
                <c:pt idx="908" formatCode="_(* #,##0_);_(* \(#,##0\);_(* &quot;-&quot;??_);_(@_)">
                  <c:v>0</c:v>
                </c:pt>
                <c:pt idx="909" formatCode="_(* #,##0_);_(* \(#,##0\);_(* &quot;-&quot;??_);_(@_)">
                  <c:v>0</c:v>
                </c:pt>
                <c:pt idx="910" formatCode="_(* #,##0_);_(* \(#,##0\);_(* &quot;-&quot;??_);_(@_)">
                  <c:v>0</c:v>
                </c:pt>
                <c:pt idx="911" formatCode="_(* #,##0_);_(* \(#,##0\);_(* &quot;-&quot;??_);_(@_)">
                  <c:v>0</c:v>
                </c:pt>
                <c:pt idx="912" formatCode="_(* #,##0_);_(* \(#,##0\);_(* &quot;-&quot;??_);_(@_)">
                  <c:v>0</c:v>
                </c:pt>
                <c:pt idx="913" formatCode="_(* #,##0_);_(* \(#,##0\);_(* &quot;-&quot;??_);_(@_)">
                  <c:v>0</c:v>
                </c:pt>
                <c:pt idx="914" formatCode="_(* #,##0_);_(* \(#,##0\);_(* &quot;-&quot;??_);_(@_)">
                  <c:v>0</c:v>
                </c:pt>
                <c:pt idx="915" formatCode="_(* #,##0_);_(* \(#,##0\);_(* &quot;-&quot;??_);_(@_)">
                  <c:v>0</c:v>
                </c:pt>
                <c:pt idx="916" formatCode="_(* #,##0_);_(* \(#,##0\);_(* &quot;-&quot;??_);_(@_)">
                  <c:v>0</c:v>
                </c:pt>
                <c:pt idx="917" formatCode="_(* #,##0_);_(* \(#,##0\);_(* &quot;-&quot;??_);_(@_)">
                  <c:v>0</c:v>
                </c:pt>
                <c:pt idx="918" formatCode="_(* #,##0_);_(* \(#,##0\);_(* &quot;-&quot;??_);_(@_)">
                  <c:v>0</c:v>
                </c:pt>
                <c:pt idx="919" formatCode="_(* #,##0_);_(* \(#,##0\);_(* &quot;-&quot;??_);_(@_)">
                  <c:v>0</c:v>
                </c:pt>
                <c:pt idx="920" formatCode="_(* #,##0_);_(* \(#,##0\);_(* &quot;-&quot;??_);_(@_)">
                  <c:v>0</c:v>
                </c:pt>
                <c:pt idx="921" formatCode="_(* #,##0_);_(* \(#,##0\);_(* &quot;-&quot;??_);_(@_)">
                  <c:v>0</c:v>
                </c:pt>
                <c:pt idx="922" formatCode="_(* #,##0_);_(* \(#,##0\);_(* &quot;-&quot;??_);_(@_)">
                  <c:v>0</c:v>
                </c:pt>
                <c:pt idx="923" formatCode="_(* #,##0_);_(* \(#,##0\);_(* &quot;-&quot;??_);_(@_)">
                  <c:v>0</c:v>
                </c:pt>
                <c:pt idx="924" formatCode="_(* #,##0_);_(* \(#,##0\);_(* &quot;-&quot;??_);_(@_)">
                  <c:v>0</c:v>
                </c:pt>
                <c:pt idx="925" formatCode="_(* #,##0_);_(* \(#,##0\);_(* &quot;-&quot;??_);_(@_)">
                  <c:v>0</c:v>
                </c:pt>
                <c:pt idx="926" formatCode="_(* #,##0_);_(* \(#,##0\);_(* &quot;-&quot;??_);_(@_)">
                  <c:v>0</c:v>
                </c:pt>
                <c:pt idx="927" formatCode="_(* #,##0_);_(* \(#,##0\);_(* &quot;-&quot;??_);_(@_)">
                  <c:v>0</c:v>
                </c:pt>
                <c:pt idx="928" formatCode="_(* #,##0_);_(* \(#,##0\);_(* &quot;-&quot;??_);_(@_)">
                  <c:v>0</c:v>
                </c:pt>
                <c:pt idx="929" formatCode="_(* #,##0_);_(* \(#,##0\);_(* &quot;-&quot;??_);_(@_)">
                  <c:v>0</c:v>
                </c:pt>
                <c:pt idx="930" formatCode="_(* #,##0_);_(* \(#,##0\);_(* &quot;-&quot;??_);_(@_)">
                  <c:v>0</c:v>
                </c:pt>
                <c:pt idx="931" formatCode="_(* #,##0_);_(* \(#,##0\);_(* &quot;-&quot;??_);_(@_)">
                  <c:v>0</c:v>
                </c:pt>
                <c:pt idx="932" formatCode="_(* #,##0_);_(* \(#,##0\);_(* &quot;-&quot;??_);_(@_)">
                  <c:v>0</c:v>
                </c:pt>
                <c:pt idx="933" formatCode="_(* #,##0_);_(* \(#,##0\);_(* &quot;-&quot;??_);_(@_)">
                  <c:v>0</c:v>
                </c:pt>
                <c:pt idx="934" formatCode="_(* #,##0_);_(* \(#,##0\);_(* &quot;-&quot;??_);_(@_)">
                  <c:v>0</c:v>
                </c:pt>
                <c:pt idx="935" formatCode="_(* #,##0_);_(* \(#,##0\);_(* &quot;-&quot;??_);_(@_)">
                  <c:v>0</c:v>
                </c:pt>
                <c:pt idx="936" formatCode="_(* #,##0_);_(* \(#,##0\);_(* &quot;-&quot;??_);_(@_)">
                  <c:v>0</c:v>
                </c:pt>
                <c:pt idx="937" formatCode="_(* #,##0_);_(* \(#,##0\);_(* &quot;-&quot;??_);_(@_)">
                  <c:v>0</c:v>
                </c:pt>
                <c:pt idx="938" formatCode="_(* #,##0_);_(* \(#,##0\);_(* &quot;-&quot;??_);_(@_)">
                  <c:v>0</c:v>
                </c:pt>
                <c:pt idx="939" formatCode="_(* #,##0_);_(* \(#,##0\);_(* &quot;-&quot;??_);_(@_)">
                  <c:v>0</c:v>
                </c:pt>
                <c:pt idx="940" formatCode="_(* #,##0_);_(* \(#,##0\);_(* &quot;-&quot;??_);_(@_)">
                  <c:v>0</c:v>
                </c:pt>
                <c:pt idx="941" formatCode="_(* #,##0_);_(* \(#,##0\);_(* &quot;-&quot;??_);_(@_)">
                  <c:v>0</c:v>
                </c:pt>
                <c:pt idx="942" formatCode="_(* #,##0_);_(* \(#,##0\);_(* &quot;-&quot;??_);_(@_)">
                  <c:v>0</c:v>
                </c:pt>
                <c:pt idx="943" formatCode="_(* #,##0_);_(* \(#,##0\);_(* &quot;-&quot;??_);_(@_)">
                  <c:v>0</c:v>
                </c:pt>
                <c:pt idx="944" formatCode="_(* #,##0_);_(* \(#,##0\);_(* &quot;-&quot;??_);_(@_)">
                  <c:v>0</c:v>
                </c:pt>
                <c:pt idx="945" formatCode="_(* #,##0_);_(* \(#,##0\);_(* &quot;-&quot;??_);_(@_)">
                  <c:v>0</c:v>
                </c:pt>
                <c:pt idx="946" formatCode="_(* #,##0_);_(* \(#,##0\);_(* &quot;-&quot;??_);_(@_)">
                  <c:v>0</c:v>
                </c:pt>
                <c:pt idx="947" formatCode="_(* #,##0_);_(* \(#,##0\);_(* &quot;-&quot;??_);_(@_)">
                  <c:v>0</c:v>
                </c:pt>
                <c:pt idx="948" formatCode="_(* #,##0_);_(* \(#,##0\);_(* &quot;-&quot;??_);_(@_)">
                  <c:v>0</c:v>
                </c:pt>
                <c:pt idx="949" formatCode="_(* #,##0_);_(* \(#,##0\);_(* &quot;-&quot;??_);_(@_)">
                  <c:v>0</c:v>
                </c:pt>
                <c:pt idx="950" formatCode="_(* #,##0_);_(* \(#,##0\);_(* &quot;-&quot;??_);_(@_)">
                  <c:v>0</c:v>
                </c:pt>
                <c:pt idx="951" formatCode="_(* #,##0_);_(* \(#,##0\);_(* &quot;-&quot;??_);_(@_)">
                  <c:v>0</c:v>
                </c:pt>
                <c:pt idx="952" formatCode="_(* #,##0_);_(* \(#,##0\);_(* &quot;-&quot;??_);_(@_)">
                  <c:v>0</c:v>
                </c:pt>
                <c:pt idx="953" formatCode="_(* #,##0_);_(* \(#,##0\);_(* &quot;-&quot;??_);_(@_)">
                  <c:v>0</c:v>
                </c:pt>
                <c:pt idx="954" formatCode="_(* #,##0_);_(* \(#,##0\);_(* &quot;-&quot;??_);_(@_)">
                  <c:v>0</c:v>
                </c:pt>
                <c:pt idx="955" formatCode="_(* #,##0_);_(* \(#,##0\);_(* &quot;-&quot;??_);_(@_)">
                  <c:v>0</c:v>
                </c:pt>
                <c:pt idx="956" formatCode="_(* #,##0_);_(* \(#,##0\);_(* &quot;-&quot;??_);_(@_)">
                  <c:v>0</c:v>
                </c:pt>
                <c:pt idx="957" formatCode="_(* #,##0_);_(* \(#,##0\);_(* &quot;-&quot;??_);_(@_)">
                  <c:v>0</c:v>
                </c:pt>
                <c:pt idx="958" formatCode="_(* #,##0_);_(* \(#,##0\);_(* &quot;-&quot;??_);_(@_)">
                  <c:v>0</c:v>
                </c:pt>
                <c:pt idx="959" formatCode="_(* #,##0_);_(* \(#,##0\);_(* &quot;-&quot;??_);_(@_)">
                  <c:v>0</c:v>
                </c:pt>
                <c:pt idx="960" formatCode="_(* #,##0_);_(* \(#,##0\);_(* &quot;-&quot;??_);_(@_)">
                  <c:v>0</c:v>
                </c:pt>
                <c:pt idx="961" formatCode="_(* #,##0_);_(* \(#,##0\);_(* &quot;-&quot;??_);_(@_)">
                  <c:v>0</c:v>
                </c:pt>
                <c:pt idx="962" formatCode="_(* #,##0_);_(* \(#,##0\);_(* &quot;-&quot;??_);_(@_)">
                  <c:v>0</c:v>
                </c:pt>
                <c:pt idx="963" formatCode="_(* #,##0_);_(* \(#,##0\);_(* &quot;-&quot;??_);_(@_)">
                  <c:v>0</c:v>
                </c:pt>
                <c:pt idx="964" formatCode="_(* #,##0_);_(* \(#,##0\);_(* &quot;-&quot;??_);_(@_)">
                  <c:v>0</c:v>
                </c:pt>
                <c:pt idx="965" formatCode="_(* #,##0_);_(* \(#,##0\);_(* &quot;-&quot;??_);_(@_)">
                  <c:v>0</c:v>
                </c:pt>
                <c:pt idx="966" formatCode="_(* #,##0_);_(* \(#,##0\);_(* &quot;-&quot;??_);_(@_)">
                  <c:v>0</c:v>
                </c:pt>
                <c:pt idx="967" formatCode="_(* #,##0_);_(* \(#,##0\);_(* &quot;-&quot;??_);_(@_)">
                  <c:v>0</c:v>
                </c:pt>
                <c:pt idx="968" formatCode="_(* #,##0_);_(* \(#,##0\);_(* &quot;-&quot;??_);_(@_)">
                  <c:v>0</c:v>
                </c:pt>
                <c:pt idx="969" formatCode="_(* #,##0_);_(* \(#,##0\);_(* &quot;-&quot;??_);_(@_)">
                  <c:v>0</c:v>
                </c:pt>
                <c:pt idx="970" formatCode="_(* #,##0_);_(* \(#,##0\);_(* &quot;-&quot;??_);_(@_)">
                  <c:v>0</c:v>
                </c:pt>
                <c:pt idx="971" formatCode="_(* #,##0_);_(* \(#,##0\);_(* &quot;-&quot;??_);_(@_)">
                  <c:v>0</c:v>
                </c:pt>
                <c:pt idx="972" formatCode="_(* #,##0_);_(* \(#,##0\);_(* &quot;-&quot;??_);_(@_)">
                  <c:v>0</c:v>
                </c:pt>
                <c:pt idx="973" formatCode="_(* #,##0_);_(* \(#,##0\);_(* &quot;-&quot;??_);_(@_)">
                  <c:v>0</c:v>
                </c:pt>
                <c:pt idx="974" formatCode="_(* #,##0_);_(* \(#,##0\);_(* &quot;-&quot;??_);_(@_)">
                  <c:v>0</c:v>
                </c:pt>
                <c:pt idx="975" formatCode="_(* #,##0_);_(* \(#,##0\);_(* &quot;-&quot;??_);_(@_)">
                  <c:v>0</c:v>
                </c:pt>
                <c:pt idx="976" formatCode="_(* #,##0_);_(* \(#,##0\);_(* &quot;-&quot;??_);_(@_)">
                  <c:v>0</c:v>
                </c:pt>
                <c:pt idx="977" formatCode="_(* #,##0_);_(* \(#,##0\);_(* &quot;-&quot;??_);_(@_)">
                  <c:v>0</c:v>
                </c:pt>
                <c:pt idx="978" formatCode="_(* #,##0_);_(* \(#,##0\);_(* &quot;-&quot;??_);_(@_)">
                  <c:v>0</c:v>
                </c:pt>
                <c:pt idx="979" formatCode="_(* #,##0_);_(* \(#,##0\);_(* &quot;-&quot;??_);_(@_)">
                  <c:v>0</c:v>
                </c:pt>
                <c:pt idx="980" formatCode="_(* #,##0_);_(* \(#,##0\);_(* &quot;-&quot;??_);_(@_)">
                  <c:v>0</c:v>
                </c:pt>
                <c:pt idx="981" formatCode="_(* #,##0_);_(* \(#,##0\);_(* &quot;-&quot;??_);_(@_)">
                  <c:v>0</c:v>
                </c:pt>
                <c:pt idx="982" formatCode="_(* #,##0_);_(* \(#,##0\);_(* &quot;-&quot;??_);_(@_)">
                  <c:v>0</c:v>
                </c:pt>
                <c:pt idx="983" formatCode="_(* #,##0_);_(* \(#,##0\);_(* &quot;-&quot;??_);_(@_)">
                  <c:v>0</c:v>
                </c:pt>
                <c:pt idx="984" formatCode="_(* #,##0_);_(* \(#,##0\);_(* &quot;-&quot;??_);_(@_)">
                  <c:v>0</c:v>
                </c:pt>
                <c:pt idx="985" formatCode="_(* #,##0_);_(* \(#,##0\);_(* &quot;-&quot;??_);_(@_)">
                  <c:v>0</c:v>
                </c:pt>
                <c:pt idx="986" formatCode="_(* #,##0_);_(* \(#,##0\);_(* &quot;-&quot;??_);_(@_)">
                  <c:v>0</c:v>
                </c:pt>
                <c:pt idx="987" formatCode="_(* #,##0_);_(* \(#,##0\);_(* &quot;-&quot;??_);_(@_)">
                  <c:v>0</c:v>
                </c:pt>
                <c:pt idx="988" formatCode="_(* #,##0_);_(* \(#,##0\);_(* &quot;-&quot;??_);_(@_)">
                  <c:v>0</c:v>
                </c:pt>
                <c:pt idx="989" formatCode="_(* #,##0_);_(* \(#,##0\);_(* &quot;-&quot;??_);_(@_)">
                  <c:v>0</c:v>
                </c:pt>
                <c:pt idx="990" formatCode="_(* #,##0_);_(* \(#,##0\);_(* &quot;-&quot;??_);_(@_)">
                  <c:v>0</c:v>
                </c:pt>
                <c:pt idx="991" formatCode="_(* #,##0_);_(* \(#,##0\);_(* &quot;-&quot;??_);_(@_)">
                  <c:v>0</c:v>
                </c:pt>
                <c:pt idx="992" formatCode="_(* #,##0_);_(* \(#,##0\);_(* &quot;-&quot;??_);_(@_)">
                  <c:v>0</c:v>
                </c:pt>
                <c:pt idx="993" formatCode="_(* #,##0_);_(* \(#,##0\);_(* &quot;-&quot;??_);_(@_)">
                  <c:v>0</c:v>
                </c:pt>
                <c:pt idx="994" formatCode="_(* #,##0_);_(* \(#,##0\);_(* &quot;-&quot;??_);_(@_)">
                  <c:v>0</c:v>
                </c:pt>
                <c:pt idx="995" formatCode="_(* #,##0_);_(* \(#,##0\);_(* &quot;-&quot;??_);_(@_)">
                  <c:v>0</c:v>
                </c:pt>
                <c:pt idx="996" formatCode="_(* #,##0_);_(* \(#,##0\);_(* &quot;-&quot;??_);_(@_)">
                  <c:v>0</c:v>
                </c:pt>
                <c:pt idx="997" formatCode="_(* #,##0_);_(* \(#,##0\);_(* &quot;-&quot;??_);_(@_)">
                  <c:v>0</c:v>
                </c:pt>
                <c:pt idx="998" formatCode="_(* #,##0_);_(* \(#,##0\);_(* &quot;-&quot;??_);_(@_)">
                  <c:v>0</c:v>
                </c:pt>
                <c:pt idx="999" formatCode="_(* #,##0_);_(* \(#,##0\);_(* &quot;-&quot;??_);_(@_)">
                  <c:v>0</c:v>
                </c:pt>
                <c:pt idx="1000" formatCode="_(* #,##0_);_(* \(#,##0\);_(* &quot;-&quot;??_);_(@_)">
                  <c:v>0</c:v>
                </c:pt>
                <c:pt idx="1001" formatCode="_(* #,##0_);_(* \(#,##0\);_(* &quot;-&quot;??_);_(@_)">
                  <c:v>0</c:v>
                </c:pt>
                <c:pt idx="1002" formatCode="_(* #,##0_);_(* \(#,##0\);_(* &quot;-&quot;??_);_(@_)">
                  <c:v>0</c:v>
                </c:pt>
                <c:pt idx="1003" formatCode="_(* #,##0_);_(* \(#,##0\);_(* &quot;-&quot;??_);_(@_)">
                  <c:v>0</c:v>
                </c:pt>
                <c:pt idx="1004" formatCode="_(* #,##0_);_(* \(#,##0\);_(* &quot;-&quot;??_);_(@_)">
                  <c:v>0</c:v>
                </c:pt>
                <c:pt idx="1005" formatCode="_(* #,##0_);_(* \(#,##0\);_(* &quot;-&quot;??_);_(@_)">
                  <c:v>0</c:v>
                </c:pt>
                <c:pt idx="1006" formatCode="_(* #,##0_);_(* \(#,##0\);_(* &quot;-&quot;??_);_(@_)">
                  <c:v>0</c:v>
                </c:pt>
                <c:pt idx="1007" formatCode="_(* #,##0_);_(* \(#,##0\);_(* &quot;-&quot;??_);_(@_)">
                  <c:v>0</c:v>
                </c:pt>
                <c:pt idx="1008" formatCode="_(* #,##0_);_(* \(#,##0\);_(* &quot;-&quot;??_);_(@_)">
                  <c:v>0</c:v>
                </c:pt>
                <c:pt idx="1009" formatCode="_(* #,##0_);_(* \(#,##0\);_(* &quot;-&quot;??_);_(@_)">
                  <c:v>0</c:v>
                </c:pt>
                <c:pt idx="1010" formatCode="_(* #,##0_);_(* \(#,##0\);_(* &quot;-&quot;??_);_(@_)">
                  <c:v>0</c:v>
                </c:pt>
                <c:pt idx="1011" formatCode="_(* #,##0_);_(* \(#,##0\);_(* &quot;-&quot;??_);_(@_)">
                  <c:v>0</c:v>
                </c:pt>
                <c:pt idx="1012" formatCode="_(* #,##0_);_(* \(#,##0\);_(* &quot;-&quot;??_);_(@_)">
                  <c:v>0</c:v>
                </c:pt>
                <c:pt idx="1013" formatCode="_(* #,##0_);_(* \(#,##0\);_(* &quot;-&quot;??_);_(@_)">
                  <c:v>0</c:v>
                </c:pt>
                <c:pt idx="1014" formatCode="_(* #,##0_);_(* \(#,##0\);_(* &quot;-&quot;??_);_(@_)">
                  <c:v>0</c:v>
                </c:pt>
                <c:pt idx="1015" formatCode="_(* #,##0_);_(* \(#,##0\);_(* &quot;-&quot;??_);_(@_)">
                  <c:v>0</c:v>
                </c:pt>
                <c:pt idx="1016" formatCode="_(* #,##0_);_(* \(#,##0\);_(* &quot;-&quot;??_);_(@_)">
                  <c:v>0</c:v>
                </c:pt>
                <c:pt idx="1017" formatCode="_(* #,##0_);_(* \(#,##0\);_(* &quot;-&quot;??_);_(@_)">
                  <c:v>0</c:v>
                </c:pt>
                <c:pt idx="1018" formatCode="_(* #,##0_);_(* \(#,##0\);_(* &quot;-&quot;??_);_(@_)">
                  <c:v>0</c:v>
                </c:pt>
                <c:pt idx="1019" formatCode="_(* #,##0_);_(* \(#,##0\);_(* &quot;-&quot;??_);_(@_)">
                  <c:v>0</c:v>
                </c:pt>
                <c:pt idx="1020" formatCode="_(* #,##0_);_(* \(#,##0\);_(* &quot;-&quot;??_);_(@_)">
                  <c:v>0</c:v>
                </c:pt>
                <c:pt idx="1021" formatCode="_(* #,##0_);_(* \(#,##0\);_(* &quot;-&quot;??_);_(@_)">
                  <c:v>0</c:v>
                </c:pt>
                <c:pt idx="1022" formatCode="_(* #,##0_);_(* \(#,##0\);_(* &quot;-&quot;??_);_(@_)">
                  <c:v>0</c:v>
                </c:pt>
                <c:pt idx="1023" formatCode="_(* #,##0_);_(* \(#,##0\);_(* &quot;-&quot;??_);_(@_)">
                  <c:v>0</c:v>
                </c:pt>
                <c:pt idx="1024" formatCode="_(* #,##0_);_(* \(#,##0\);_(* &quot;-&quot;??_);_(@_)">
                  <c:v>0</c:v>
                </c:pt>
                <c:pt idx="1025" formatCode="_(* #,##0_);_(* \(#,##0\);_(* &quot;-&quot;??_);_(@_)">
                  <c:v>0</c:v>
                </c:pt>
                <c:pt idx="1026" formatCode="_(* #,##0_);_(* \(#,##0\);_(* &quot;-&quot;??_);_(@_)">
                  <c:v>0</c:v>
                </c:pt>
                <c:pt idx="1027" formatCode="_(* #,##0_);_(* \(#,##0\);_(* &quot;-&quot;??_);_(@_)">
                  <c:v>0</c:v>
                </c:pt>
                <c:pt idx="1028" formatCode="_(* #,##0_);_(* \(#,##0\);_(* &quot;-&quot;??_);_(@_)">
                  <c:v>0</c:v>
                </c:pt>
                <c:pt idx="1029" formatCode="_(* #,##0_);_(* \(#,##0\);_(* &quot;-&quot;??_);_(@_)">
                  <c:v>0</c:v>
                </c:pt>
                <c:pt idx="1030" formatCode="_(* #,##0_);_(* \(#,##0\);_(* &quot;-&quot;??_);_(@_)">
                  <c:v>0</c:v>
                </c:pt>
                <c:pt idx="1031" formatCode="_(* #,##0_);_(* \(#,##0\);_(* &quot;-&quot;??_);_(@_)">
                  <c:v>0</c:v>
                </c:pt>
                <c:pt idx="1032" formatCode="_(* #,##0_);_(* \(#,##0\);_(* &quot;-&quot;??_);_(@_)">
                  <c:v>0</c:v>
                </c:pt>
                <c:pt idx="1033" formatCode="_(* #,##0_);_(* \(#,##0\);_(* &quot;-&quot;??_);_(@_)">
                  <c:v>0</c:v>
                </c:pt>
                <c:pt idx="1034" formatCode="_(* #,##0_);_(* \(#,##0\);_(* &quot;-&quot;??_);_(@_)">
                  <c:v>0</c:v>
                </c:pt>
                <c:pt idx="1035" formatCode="_(* #,##0_);_(* \(#,##0\);_(* &quot;-&quot;??_);_(@_)">
                  <c:v>0</c:v>
                </c:pt>
                <c:pt idx="1036" formatCode="_(* #,##0_);_(* \(#,##0\);_(* &quot;-&quot;??_);_(@_)">
                  <c:v>0</c:v>
                </c:pt>
                <c:pt idx="1037" formatCode="_(* #,##0_);_(* \(#,##0\);_(* &quot;-&quot;??_);_(@_)">
                  <c:v>0</c:v>
                </c:pt>
                <c:pt idx="1038" formatCode="_(* #,##0_);_(* \(#,##0\);_(* &quot;-&quot;??_);_(@_)">
                  <c:v>0</c:v>
                </c:pt>
                <c:pt idx="1039" formatCode="_(* #,##0_);_(* \(#,##0\);_(* &quot;-&quot;??_);_(@_)">
                  <c:v>0</c:v>
                </c:pt>
                <c:pt idx="1040" formatCode="_(* #,##0_);_(* \(#,##0\);_(* &quot;-&quot;??_);_(@_)">
                  <c:v>0</c:v>
                </c:pt>
                <c:pt idx="1041" formatCode="_(* #,##0_);_(* \(#,##0\);_(* &quot;-&quot;??_);_(@_)">
                  <c:v>0</c:v>
                </c:pt>
                <c:pt idx="1042" formatCode="_(* #,##0_);_(* \(#,##0\);_(* &quot;-&quot;??_);_(@_)">
                  <c:v>0</c:v>
                </c:pt>
                <c:pt idx="1043" formatCode="_(* #,##0_);_(* \(#,##0\);_(* &quot;-&quot;??_);_(@_)">
                  <c:v>0</c:v>
                </c:pt>
                <c:pt idx="1044" formatCode="_(* #,##0_);_(* \(#,##0\);_(* &quot;-&quot;??_);_(@_)">
                  <c:v>0</c:v>
                </c:pt>
                <c:pt idx="1045" formatCode="_(* #,##0_);_(* \(#,##0\);_(* &quot;-&quot;??_);_(@_)">
                  <c:v>0</c:v>
                </c:pt>
                <c:pt idx="1046" formatCode="_(* #,##0_);_(* \(#,##0\);_(* &quot;-&quot;??_);_(@_)">
                  <c:v>0</c:v>
                </c:pt>
                <c:pt idx="1047" formatCode="_(* #,##0_);_(* \(#,##0\);_(* &quot;-&quot;??_);_(@_)">
                  <c:v>0</c:v>
                </c:pt>
                <c:pt idx="1048" formatCode="_(* #,##0_);_(* \(#,##0\);_(* &quot;-&quot;??_);_(@_)">
                  <c:v>0</c:v>
                </c:pt>
                <c:pt idx="1049" formatCode="_(* #,##0_);_(* \(#,##0\);_(* &quot;-&quot;??_);_(@_)">
                  <c:v>0</c:v>
                </c:pt>
                <c:pt idx="1050" formatCode="_(* #,##0_);_(* \(#,##0\);_(* &quot;-&quot;??_);_(@_)">
                  <c:v>0</c:v>
                </c:pt>
                <c:pt idx="1051" formatCode="_(* #,##0_);_(* \(#,##0\);_(* &quot;-&quot;??_);_(@_)">
                  <c:v>0</c:v>
                </c:pt>
                <c:pt idx="1052" formatCode="_(* #,##0_);_(* \(#,##0\);_(* &quot;-&quot;??_);_(@_)">
                  <c:v>0</c:v>
                </c:pt>
                <c:pt idx="1053" formatCode="_(* #,##0_);_(* \(#,##0\);_(* &quot;-&quot;??_);_(@_)">
                  <c:v>0</c:v>
                </c:pt>
                <c:pt idx="1054" formatCode="_(* #,##0_);_(* \(#,##0\);_(* &quot;-&quot;??_);_(@_)">
                  <c:v>0</c:v>
                </c:pt>
                <c:pt idx="1055" formatCode="_(* #,##0_);_(* \(#,##0\);_(* &quot;-&quot;??_);_(@_)">
                  <c:v>0</c:v>
                </c:pt>
                <c:pt idx="1056" formatCode="_(* #,##0_);_(* \(#,##0\);_(* &quot;-&quot;??_);_(@_)">
                  <c:v>0</c:v>
                </c:pt>
                <c:pt idx="1057" formatCode="_(* #,##0_);_(* \(#,##0\);_(* &quot;-&quot;??_);_(@_)">
                  <c:v>0</c:v>
                </c:pt>
                <c:pt idx="1058" formatCode="_(* #,##0_);_(* \(#,##0\);_(* &quot;-&quot;??_);_(@_)">
                  <c:v>0</c:v>
                </c:pt>
                <c:pt idx="1059" formatCode="_(* #,##0_);_(* \(#,##0\);_(* &quot;-&quot;??_);_(@_)">
                  <c:v>0</c:v>
                </c:pt>
                <c:pt idx="1060" formatCode="_(* #,##0_);_(* \(#,##0\);_(* &quot;-&quot;??_);_(@_)">
                  <c:v>0</c:v>
                </c:pt>
                <c:pt idx="1061" formatCode="_(* #,##0_);_(* \(#,##0\);_(* &quot;-&quot;??_);_(@_)">
                  <c:v>0</c:v>
                </c:pt>
                <c:pt idx="1062" formatCode="_(* #,##0_);_(* \(#,##0\);_(* &quot;-&quot;??_);_(@_)">
                  <c:v>0</c:v>
                </c:pt>
                <c:pt idx="1063" formatCode="_(* #,##0_);_(* \(#,##0\);_(* &quot;-&quot;??_);_(@_)">
                  <c:v>0</c:v>
                </c:pt>
                <c:pt idx="1064" formatCode="_(* #,##0_);_(* \(#,##0\);_(* &quot;-&quot;??_);_(@_)">
                  <c:v>0</c:v>
                </c:pt>
                <c:pt idx="1065" formatCode="_(* #,##0_);_(* \(#,##0\);_(* &quot;-&quot;??_);_(@_)">
                  <c:v>0</c:v>
                </c:pt>
                <c:pt idx="1066" formatCode="_(* #,##0_);_(* \(#,##0\);_(* &quot;-&quot;??_);_(@_)">
                  <c:v>0</c:v>
                </c:pt>
                <c:pt idx="1067" formatCode="_(* #,##0_);_(* \(#,##0\);_(* &quot;-&quot;??_);_(@_)">
                  <c:v>0</c:v>
                </c:pt>
                <c:pt idx="1068" formatCode="_(* #,##0_);_(* \(#,##0\);_(* &quot;-&quot;??_);_(@_)">
                  <c:v>0</c:v>
                </c:pt>
                <c:pt idx="1069" formatCode="_(* #,##0_);_(* \(#,##0\);_(* &quot;-&quot;??_);_(@_)">
                  <c:v>0</c:v>
                </c:pt>
                <c:pt idx="1070" formatCode="_(* #,##0_);_(* \(#,##0\);_(* &quot;-&quot;??_);_(@_)">
                  <c:v>0</c:v>
                </c:pt>
                <c:pt idx="1071" formatCode="_(* #,##0_);_(* \(#,##0\);_(* &quot;-&quot;??_);_(@_)">
                  <c:v>0</c:v>
                </c:pt>
                <c:pt idx="1072" formatCode="_(* #,##0_);_(* \(#,##0\);_(* &quot;-&quot;??_);_(@_)">
                  <c:v>0</c:v>
                </c:pt>
                <c:pt idx="1073" formatCode="_(* #,##0_);_(* \(#,##0\);_(* &quot;-&quot;??_);_(@_)">
                  <c:v>0</c:v>
                </c:pt>
                <c:pt idx="1074" formatCode="_(* #,##0_);_(* \(#,##0\);_(* &quot;-&quot;??_);_(@_)">
                  <c:v>0</c:v>
                </c:pt>
                <c:pt idx="1075" formatCode="_(* #,##0_);_(* \(#,##0\);_(* &quot;-&quot;??_);_(@_)">
                  <c:v>0</c:v>
                </c:pt>
                <c:pt idx="1076" formatCode="_(* #,##0_);_(* \(#,##0\);_(* &quot;-&quot;??_);_(@_)">
                  <c:v>0</c:v>
                </c:pt>
                <c:pt idx="1077" formatCode="_(* #,##0_);_(* \(#,##0\);_(* &quot;-&quot;??_);_(@_)">
                  <c:v>0</c:v>
                </c:pt>
                <c:pt idx="1078" formatCode="_(* #,##0_);_(* \(#,##0\);_(* &quot;-&quot;??_);_(@_)">
                  <c:v>0</c:v>
                </c:pt>
                <c:pt idx="1079" formatCode="_(* #,##0_);_(* \(#,##0\);_(* &quot;-&quot;??_);_(@_)">
                  <c:v>0</c:v>
                </c:pt>
                <c:pt idx="1080" formatCode="_(* #,##0_);_(* \(#,##0\);_(* &quot;-&quot;??_);_(@_)">
                  <c:v>0</c:v>
                </c:pt>
                <c:pt idx="1081" formatCode="_(* #,##0_);_(* \(#,##0\);_(* &quot;-&quot;??_);_(@_)">
                  <c:v>0</c:v>
                </c:pt>
                <c:pt idx="1082" formatCode="_(* #,##0_);_(* \(#,##0\);_(* &quot;-&quot;??_);_(@_)">
                  <c:v>0</c:v>
                </c:pt>
                <c:pt idx="1083" formatCode="_(* #,##0_);_(* \(#,##0\);_(* &quot;-&quot;??_);_(@_)">
                  <c:v>0</c:v>
                </c:pt>
                <c:pt idx="1084" formatCode="_(* #,##0_);_(* \(#,##0\);_(* &quot;-&quot;??_);_(@_)">
                  <c:v>0</c:v>
                </c:pt>
                <c:pt idx="1085" formatCode="_(* #,##0_);_(* \(#,##0\);_(* &quot;-&quot;??_);_(@_)">
                  <c:v>0</c:v>
                </c:pt>
                <c:pt idx="1086" formatCode="_(* #,##0_);_(* \(#,##0\);_(* &quot;-&quot;??_);_(@_)">
                  <c:v>0</c:v>
                </c:pt>
                <c:pt idx="1087" formatCode="_(* #,##0_);_(* \(#,##0\);_(* &quot;-&quot;??_);_(@_)">
                  <c:v>0</c:v>
                </c:pt>
                <c:pt idx="1088" formatCode="_(* #,##0_);_(* \(#,##0\);_(* &quot;-&quot;??_);_(@_)">
                  <c:v>0</c:v>
                </c:pt>
                <c:pt idx="1089" formatCode="_(* #,##0_);_(* \(#,##0\);_(* &quot;-&quot;??_);_(@_)">
                  <c:v>0</c:v>
                </c:pt>
                <c:pt idx="1090" formatCode="_(* #,##0_);_(* \(#,##0\);_(* &quot;-&quot;??_);_(@_)">
                  <c:v>0</c:v>
                </c:pt>
                <c:pt idx="1091" formatCode="_(* #,##0_);_(* \(#,##0\);_(* &quot;-&quot;??_);_(@_)">
                  <c:v>0</c:v>
                </c:pt>
                <c:pt idx="1092" formatCode="_(* #,##0_);_(* \(#,##0\);_(* &quot;-&quot;??_);_(@_)">
                  <c:v>0</c:v>
                </c:pt>
                <c:pt idx="1093" formatCode="_(* #,##0_);_(* \(#,##0\);_(* &quot;-&quot;??_);_(@_)">
                  <c:v>0</c:v>
                </c:pt>
                <c:pt idx="1094" formatCode="_(* #,##0_);_(* \(#,##0\);_(* &quot;-&quot;??_);_(@_)">
                  <c:v>0</c:v>
                </c:pt>
                <c:pt idx="1095" formatCode="_(* #,##0_);_(* \(#,##0\);_(* &quot;-&quot;??_);_(@_)">
                  <c:v>0</c:v>
                </c:pt>
                <c:pt idx="1096" formatCode="_(* #,##0_);_(* \(#,##0\);_(* &quot;-&quot;??_);_(@_)">
                  <c:v>0</c:v>
                </c:pt>
                <c:pt idx="1097" formatCode="_(* #,##0_);_(* \(#,##0\);_(* &quot;-&quot;??_);_(@_)">
                  <c:v>0</c:v>
                </c:pt>
                <c:pt idx="1098" formatCode="_(* #,##0_);_(* \(#,##0\);_(* &quot;-&quot;??_);_(@_)">
                  <c:v>0</c:v>
                </c:pt>
                <c:pt idx="1099" formatCode="_(* #,##0_);_(* \(#,##0\);_(* &quot;-&quot;??_);_(@_)">
                  <c:v>0</c:v>
                </c:pt>
                <c:pt idx="1100" formatCode="_(* #,##0_);_(* \(#,##0\);_(* &quot;-&quot;??_);_(@_)">
                  <c:v>0</c:v>
                </c:pt>
                <c:pt idx="1101" formatCode="_(* #,##0_);_(* \(#,##0\);_(* &quot;-&quot;??_);_(@_)">
                  <c:v>0</c:v>
                </c:pt>
                <c:pt idx="1102" formatCode="_(* #,##0_);_(* \(#,##0\);_(* &quot;-&quot;??_);_(@_)">
                  <c:v>0</c:v>
                </c:pt>
                <c:pt idx="1103" formatCode="_(* #,##0_);_(* \(#,##0\);_(* &quot;-&quot;??_);_(@_)">
                  <c:v>0</c:v>
                </c:pt>
                <c:pt idx="1104" formatCode="_(* #,##0_);_(* \(#,##0\);_(* &quot;-&quot;??_);_(@_)">
                  <c:v>0</c:v>
                </c:pt>
                <c:pt idx="1105" formatCode="_(* #,##0_);_(* \(#,##0\);_(* &quot;-&quot;??_);_(@_)">
                  <c:v>0</c:v>
                </c:pt>
                <c:pt idx="1106" formatCode="_(* #,##0_);_(* \(#,##0\);_(* &quot;-&quot;??_);_(@_)">
                  <c:v>0</c:v>
                </c:pt>
                <c:pt idx="1107" formatCode="_(* #,##0_);_(* \(#,##0\);_(* &quot;-&quot;??_);_(@_)">
                  <c:v>0</c:v>
                </c:pt>
                <c:pt idx="1108" formatCode="_(* #,##0_);_(* \(#,##0\);_(* &quot;-&quot;??_);_(@_)">
                  <c:v>0</c:v>
                </c:pt>
                <c:pt idx="1109" formatCode="_(* #,##0_);_(* \(#,##0\);_(* &quot;-&quot;??_);_(@_)">
                  <c:v>0</c:v>
                </c:pt>
                <c:pt idx="1110" formatCode="_(* #,##0_);_(* \(#,##0\);_(* &quot;-&quot;??_);_(@_)">
                  <c:v>0</c:v>
                </c:pt>
                <c:pt idx="1111" formatCode="_(* #,##0_);_(* \(#,##0\);_(* &quot;-&quot;??_);_(@_)">
                  <c:v>0</c:v>
                </c:pt>
                <c:pt idx="1112" formatCode="_(* #,##0_);_(* \(#,##0\);_(* &quot;-&quot;??_);_(@_)">
                  <c:v>0</c:v>
                </c:pt>
                <c:pt idx="1113" formatCode="_(* #,##0_);_(* \(#,##0\);_(* &quot;-&quot;??_);_(@_)">
                  <c:v>0</c:v>
                </c:pt>
                <c:pt idx="1114" formatCode="_(* #,##0_);_(* \(#,##0\);_(* &quot;-&quot;??_);_(@_)">
                  <c:v>0</c:v>
                </c:pt>
                <c:pt idx="1115" formatCode="_(* #,##0_);_(* \(#,##0\);_(* &quot;-&quot;??_);_(@_)">
                  <c:v>0</c:v>
                </c:pt>
                <c:pt idx="1116" formatCode="_(* #,##0_);_(* \(#,##0\);_(* &quot;-&quot;??_);_(@_)">
                  <c:v>0</c:v>
                </c:pt>
                <c:pt idx="1117" formatCode="_(* #,##0_);_(* \(#,##0\);_(* &quot;-&quot;??_);_(@_)">
                  <c:v>0</c:v>
                </c:pt>
                <c:pt idx="1118" formatCode="_(* #,##0_);_(* \(#,##0\);_(* &quot;-&quot;??_);_(@_)">
                  <c:v>0</c:v>
                </c:pt>
                <c:pt idx="1119" formatCode="_(* #,##0_);_(* \(#,##0\);_(* &quot;-&quot;??_);_(@_)">
                  <c:v>0</c:v>
                </c:pt>
                <c:pt idx="1120" formatCode="_(* #,##0_);_(* \(#,##0\);_(* &quot;-&quot;??_);_(@_)">
                  <c:v>0</c:v>
                </c:pt>
                <c:pt idx="1121" formatCode="_(* #,##0_);_(* \(#,##0\);_(* &quot;-&quot;??_);_(@_)">
                  <c:v>0</c:v>
                </c:pt>
                <c:pt idx="1122" formatCode="_(* #,##0_);_(* \(#,##0\);_(* &quot;-&quot;??_);_(@_)">
                  <c:v>0</c:v>
                </c:pt>
                <c:pt idx="1123" formatCode="_(* #,##0_);_(* \(#,##0\);_(* &quot;-&quot;??_);_(@_)">
                  <c:v>0</c:v>
                </c:pt>
                <c:pt idx="1124" formatCode="_(* #,##0_);_(* \(#,##0\);_(* &quot;-&quot;??_);_(@_)">
                  <c:v>0</c:v>
                </c:pt>
                <c:pt idx="1125" formatCode="_(* #,##0_);_(* \(#,##0\);_(* &quot;-&quot;??_);_(@_)">
                  <c:v>0</c:v>
                </c:pt>
                <c:pt idx="1126" formatCode="_(* #,##0_);_(* \(#,##0\);_(* &quot;-&quot;??_);_(@_)">
                  <c:v>0</c:v>
                </c:pt>
                <c:pt idx="1127" formatCode="_(* #,##0_);_(* \(#,##0\);_(* &quot;-&quot;??_);_(@_)">
                  <c:v>0</c:v>
                </c:pt>
                <c:pt idx="1128" formatCode="_(* #,##0_);_(* \(#,##0\);_(* &quot;-&quot;??_);_(@_)">
                  <c:v>0</c:v>
                </c:pt>
                <c:pt idx="1129" formatCode="_(* #,##0_);_(* \(#,##0\);_(* &quot;-&quot;??_);_(@_)">
                  <c:v>0</c:v>
                </c:pt>
                <c:pt idx="1130" formatCode="_(* #,##0_);_(* \(#,##0\);_(* &quot;-&quot;??_);_(@_)">
                  <c:v>0</c:v>
                </c:pt>
                <c:pt idx="1131" formatCode="_(* #,##0_);_(* \(#,##0\);_(* &quot;-&quot;??_);_(@_)">
                  <c:v>0</c:v>
                </c:pt>
                <c:pt idx="1132" formatCode="_(* #,##0_);_(* \(#,##0\);_(* &quot;-&quot;??_);_(@_)">
                  <c:v>0</c:v>
                </c:pt>
                <c:pt idx="1133" formatCode="_(* #,##0_);_(* \(#,##0\);_(* &quot;-&quot;??_);_(@_)">
                  <c:v>0</c:v>
                </c:pt>
                <c:pt idx="1134" formatCode="_(* #,##0_);_(* \(#,##0\);_(* &quot;-&quot;??_);_(@_)">
                  <c:v>0</c:v>
                </c:pt>
                <c:pt idx="1135" formatCode="_(* #,##0_);_(* \(#,##0\);_(* &quot;-&quot;??_);_(@_)">
                  <c:v>0</c:v>
                </c:pt>
                <c:pt idx="1136" formatCode="_(* #,##0_);_(* \(#,##0\);_(* &quot;-&quot;??_);_(@_)">
                  <c:v>0</c:v>
                </c:pt>
                <c:pt idx="1137" formatCode="_(* #,##0_);_(* \(#,##0\);_(* &quot;-&quot;??_);_(@_)">
                  <c:v>0</c:v>
                </c:pt>
                <c:pt idx="1138" formatCode="_(* #,##0_);_(* \(#,##0\);_(* &quot;-&quot;??_);_(@_)">
                  <c:v>0</c:v>
                </c:pt>
                <c:pt idx="1139" formatCode="_(* #,##0_);_(* \(#,##0\);_(* &quot;-&quot;??_);_(@_)">
                  <c:v>0</c:v>
                </c:pt>
                <c:pt idx="1140" formatCode="_(* #,##0_);_(* \(#,##0\);_(* &quot;-&quot;??_);_(@_)">
                  <c:v>0</c:v>
                </c:pt>
                <c:pt idx="1141" formatCode="_(* #,##0_);_(* \(#,##0\);_(* &quot;-&quot;??_);_(@_)">
                  <c:v>0</c:v>
                </c:pt>
                <c:pt idx="1142" formatCode="_(* #,##0_);_(* \(#,##0\);_(* &quot;-&quot;??_);_(@_)">
                  <c:v>0</c:v>
                </c:pt>
                <c:pt idx="1143" formatCode="_(* #,##0_);_(* \(#,##0\);_(* &quot;-&quot;??_);_(@_)">
                  <c:v>0</c:v>
                </c:pt>
                <c:pt idx="1144" formatCode="_(* #,##0_);_(* \(#,##0\);_(* &quot;-&quot;??_);_(@_)">
                  <c:v>0</c:v>
                </c:pt>
                <c:pt idx="1145" formatCode="_(* #,##0_);_(* \(#,##0\);_(* &quot;-&quot;??_);_(@_)">
                  <c:v>0</c:v>
                </c:pt>
                <c:pt idx="1146" formatCode="_(* #,##0_);_(* \(#,##0\);_(* &quot;-&quot;??_);_(@_)">
                  <c:v>0</c:v>
                </c:pt>
                <c:pt idx="1147" formatCode="_(* #,##0_);_(* \(#,##0\);_(* &quot;-&quot;??_);_(@_)">
                  <c:v>0</c:v>
                </c:pt>
                <c:pt idx="1148" formatCode="_(* #,##0_);_(* \(#,##0\);_(* &quot;-&quot;??_);_(@_)">
                  <c:v>0</c:v>
                </c:pt>
                <c:pt idx="1149" formatCode="_(* #,##0_);_(* \(#,##0\);_(* &quot;-&quot;??_);_(@_)">
                  <c:v>0</c:v>
                </c:pt>
                <c:pt idx="1150" formatCode="_(* #,##0_);_(* \(#,##0\);_(* &quot;-&quot;??_);_(@_)">
                  <c:v>0</c:v>
                </c:pt>
                <c:pt idx="1151" formatCode="_(* #,##0_);_(* \(#,##0\);_(* &quot;-&quot;??_);_(@_)">
                  <c:v>0</c:v>
                </c:pt>
                <c:pt idx="1152" formatCode="_(* #,##0_);_(* \(#,##0\);_(* &quot;-&quot;??_);_(@_)">
                  <c:v>0</c:v>
                </c:pt>
                <c:pt idx="1153" formatCode="_(* #,##0_);_(* \(#,##0\);_(* &quot;-&quot;??_);_(@_)">
                  <c:v>0</c:v>
                </c:pt>
                <c:pt idx="1154" formatCode="_(* #,##0_);_(* \(#,##0\);_(* &quot;-&quot;??_);_(@_)">
                  <c:v>0</c:v>
                </c:pt>
                <c:pt idx="1155" formatCode="_(* #,##0_);_(* \(#,##0\);_(* &quot;-&quot;??_);_(@_)">
                  <c:v>0</c:v>
                </c:pt>
                <c:pt idx="1156" formatCode="_(* #,##0_);_(* \(#,##0\);_(* &quot;-&quot;??_);_(@_)">
                  <c:v>0</c:v>
                </c:pt>
                <c:pt idx="1157" formatCode="_(* #,##0_);_(* \(#,##0\);_(* &quot;-&quot;??_);_(@_)">
                  <c:v>0</c:v>
                </c:pt>
                <c:pt idx="1158" formatCode="_(* #,##0_);_(* \(#,##0\);_(* &quot;-&quot;??_);_(@_)">
                  <c:v>0</c:v>
                </c:pt>
                <c:pt idx="1159" formatCode="_(* #,##0_);_(* \(#,##0\);_(* &quot;-&quot;??_);_(@_)">
                  <c:v>0</c:v>
                </c:pt>
                <c:pt idx="1160" formatCode="_(* #,##0_);_(* \(#,##0\);_(* &quot;-&quot;??_);_(@_)">
                  <c:v>0</c:v>
                </c:pt>
                <c:pt idx="1161" formatCode="_(* #,##0_);_(* \(#,##0\);_(* &quot;-&quot;??_);_(@_)">
                  <c:v>0</c:v>
                </c:pt>
                <c:pt idx="1162" formatCode="_(* #,##0_);_(* \(#,##0\);_(* &quot;-&quot;??_);_(@_)">
                  <c:v>0</c:v>
                </c:pt>
                <c:pt idx="1163" formatCode="_(* #,##0_);_(* \(#,##0\);_(* &quot;-&quot;??_);_(@_)">
                  <c:v>0</c:v>
                </c:pt>
                <c:pt idx="1164" formatCode="_(* #,##0_);_(* \(#,##0\);_(* &quot;-&quot;??_);_(@_)">
                  <c:v>0</c:v>
                </c:pt>
                <c:pt idx="1165" formatCode="_(* #,##0_);_(* \(#,##0\);_(* &quot;-&quot;??_);_(@_)">
                  <c:v>0</c:v>
                </c:pt>
                <c:pt idx="1166" formatCode="_(* #,##0_);_(* \(#,##0\);_(* &quot;-&quot;??_);_(@_)">
                  <c:v>0</c:v>
                </c:pt>
                <c:pt idx="1167" formatCode="_(* #,##0_);_(* \(#,##0\);_(* &quot;-&quot;??_);_(@_)">
                  <c:v>0</c:v>
                </c:pt>
                <c:pt idx="1168" formatCode="_(* #,##0_);_(* \(#,##0\);_(* &quot;-&quot;??_);_(@_)">
                  <c:v>0</c:v>
                </c:pt>
                <c:pt idx="1169" formatCode="_(* #,##0_);_(* \(#,##0\);_(* &quot;-&quot;??_);_(@_)">
                  <c:v>0</c:v>
                </c:pt>
                <c:pt idx="1170" formatCode="_(* #,##0_);_(* \(#,##0\);_(* &quot;-&quot;??_);_(@_)">
                  <c:v>0</c:v>
                </c:pt>
                <c:pt idx="1171" formatCode="_(* #,##0_);_(* \(#,##0\);_(* &quot;-&quot;??_);_(@_)">
                  <c:v>0</c:v>
                </c:pt>
                <c:pt idx="1172" formatCode="_(* #,##0_);_(* \(#,##0\);_(* &quot;-&quot;??_);_(@_)">
                  <c:v>0</c:v>
                </c:pt>
                <c:pt idx="1173" formatCode="_(* #,##0_);_(* \(#,##0\);_(* &quot;-&quot;??_);_(@_)">
                  <c:v>0</c:v>
                </c:pt>
                <c:pt idx="1174" formatCode="_(* #,##0_);_(* \(#,##0\);_(* &quot;-&quot;??_);_(@_)">
                  <c:v>0</c:v>
                </c:pt>
                <c:pt idx="1175" formatCode="_(* #,##0_);_(* \(#,##0\);_(* &quot;-&quot;??_);_(@_)">
                  <c:v>0</c:v>
                </c:pt>
                <c:pt idx="1176" formatCode="_(* #,##0_);_(* \(#,##0\);_(* &quot;-&quot;??_);_(@_)">
                  <c:v>0</c:v>
                </c:pt>
                <c:pt idx="1177" formatCode="_(* #,##0_);_(* \(#,##0\);_(* &quot;-&quot;??_);_(@_)">
                  <c:v>0</c:v>
                </c:pt>
                <c:pt idx="1178" formatCode="_(* #,##0_);_(* \(#,##0\);_(* &quot;-&quot;??_);_(@_)">
                  <c:v>0</c:v>
                </c:pt>
                <c:pt idx="1179" formatCode="_(* #,##0_);_(* \(#,##0\);_(* &quot;-&quot;??_);_(@_)">
                  <c:v>0</c:v>
                </c:pt>
                <c:pt idx="1180" formatCode="_(* #,##0_);_(* \(#,##0\);_(* &quot;-&quot;??_);_(@_)">
                  <c:v>0</c:v>
                </c:pt>
                <c:pt idx="1181" formatCode="_(* #,##0_);_(* \(#,##0\);_(* &quot;-&quot;??_);_(@_)">
                  <c:v>0</c:v>
                </c:pt>
                <c:pt idx="1182" formatCode="_(* #,##0_);_(* \(#,##0\);_(* &quot;-&quot;??_);_(@_)">
                  <c:v>0</c:v>
                </c:pt>
                <c:pt idx="1183" formatCode="_(* #,##0_);_(* \(#,##0\);_(* &quot;-&quot;??_);_(@_)">
                  <c:v>0</c:v>
                </c:pt>
                <c:pt idx="1184" formatCode="_(* #,##0_);_(* \(#,##0\);_(* &quot;-&quot;??_);_(@_)">
                  <c:v>0</c:v>
                </c:pt>
                <c:pt idx="1185" formatCode="_(* #,##0_);_(* \(#,##0\);_(* &quot;-&quot;??_);_(@_)">
                  <c:v>0</c:v>
                </c:pt>
                <c:pt idx="1186" formatCode="_(* #,##0_);_(* \(#,##0\);_(* &quot;-&quot;??_);_(@_)">
                  <c:v>0</c:v>
                </c:pt>
                <c:pt idx="1187" formatCode="_(* #,##0_);_(* \(#,##0\);_(* &quot;-&quot;??_);_(@_)">
                  <c:v>0</c:v>
                </c:pt>
                <c:pt idx="1188" formatCode="_(* #,##0_);_(* \(#,##0\);_(* &quot;-&quot;??_);_(@_)">
                  <c:v>0</c:v>
                </c:pt>
                <c:pt idx="1189" formatCode="_(* #,##0_);_(* \(#,##0\);_(* &quot;-&quot;??_);_(@_)">
                  <c:v>0</c:v>
                </c:pt>
                <c:pt idx="1190" formatCode="_(* #,##0_);_(* \(#,##0\);_(* &quot;-&quot;??_);_(@_)">
                  <c:v>0</c:v>
                </c:pt>
                <c:pt idx="1191" formatCode="_(* #,##0_);_(* \(#,##0\);_(* &quot;-&quot;??_);_(@_)">
                  <c:v>0</c:v>
                </c:pt>
                <c:pt idx="1192" formatCode="_(* #,##0_);_(* \(#,##0\);_(* &quot;-&quot;??_);_(@_)">
                  <c:v>0</c:v>
                </c:pt>
                <c:pt idx="1193" formatCode="_(* #,##0_);_(* \(#,##0\);_(* &quot;-&quot;??_);_(@_)">
                  <c:v>0</c:v>
                </c:pt>
                <c:pt idx="1194" formatCode="_(* #,##0_);_(* \(#,##0\);_(* &quot;-&quot;??_);_(@_)">
                  <c:v>0</c:v>
                </c:pt>
                <c:pt idx="1195" formatCode="_(* #,##0_);_(* \(#,##0\);_(* &quot;-&quot;??_);_(@_)">
                  <c:v>0</c:v>
                </c:pt>
                <c:pt idx="1196" formatCode="_(* #,##0_);_(* \(#,##0\);_(* &quot;-&quot;??_);_(@_)">
                  <c:v>0</c:v>
                </c:pt>
                <c:pt idx="1197" formatCode="_(* #,##0_);_(* \(#,##0\);_(* &quot;-&quot;??_);_(@_)">
                  <c:v>0</c:v>
                </c:pt>
                <c:pt idx="1198" formatCode="_(* #,##0_);_(* \(#,##0\);_(* &quot;-&quot;??_);_(@_)">
                  <c:v>0</c:v>
                </c:pt>
                <c:pt idx="1199" formatCode="_(* #,##0_);_(* \(#,##0\);_(* &quot;-&quot;??_);_(@_)">
                  <c:v>0</c:v>
                </c:pt>
                <c:pt idx="1200" formatCode="_(* #,##0_);_(* \(#,##0\);_(* &quot;-&quot;??_);_(@_)">
                  <c:v>0</c:v>
                </c:pt>
                <c:pt idx="1201" formatCode="_(* #,##0_);_(* \(#,##0\);_(* &quot;-&quot;??_);_(@_)">
                  <c:v>0</c:v>
                </c:pt>
                <c:pt idx="1202" formatCode="_(* #,##0_);_(* \(#,##0\);_(* &quot;-&quot;??_);_(@_)">
                  <c:v>0</c:v>
                </c:pt>
                <c:pt idx="1203" formatCode="_(* #,##0_);_(* \(#,##0\);_(* &quot;-&quot;??_);_(@_)">
                  <c:v>0</c:v>
                </c:pt>
                <c:pt idx="1204" formatCode="_(* #,##0_);_(* \(#,##0\);_(* &quot;-&quot;??_);_(@_)">
                  <c:v>0</c:v>
                </c:pt>
                <c:pt idx="1205" formatCode="_(* #,##0_);_(* \(#,##0\);_(* &quot;-&quot;??_);_(@_)">
                  <c:v>0</c:v>
                </c:pt>
                <c:pt idx="1206" formatCode="_(* #,##0_);_(* \(#,##0\);_(* &quot;-&quot;??_);_(@_)">
                  <c:v>0</c:v>
                </c:pt>
                <c:pt idx="1207" formatCode="_(* #,##0_);_(* \(#,##0\);_(* &quot;-&quot;??_);_(@_)">
                  <c:v>0</c:v>
                </c:pt>
                <c:pt idx="1208" formatCode="_(* #,##0_);_(* \(#,##0\);_(* &quot;-&quot;??_);_(@_)">
                  <c:v>0</c:v>
                </c:pt>
                <c:pt idx="1209" formatCode="_(* #,##0_);_(* \(#,##0\);_(* &quot;-&quot;??_);_(@_)">
                  <c:v>0</c:v>
                </c:pt>
                <c:pt idx="1210" formatCode="_(* #,##0_);_(* \(#,##0\);_(* &quot;-&quot;??_);_(@_)">
                  <c:v>0</c:v>
                </c:pt>
                <c:pt idx="1211" formatCode="_(* #,##0_);_(* \(#,##0\);_(* &quot;-&quot;??_);_(@_)">
                  <c:v>0</c:v>
                </c:pt>
                <c:pt idx="1212" formatCode="_(* #,##0_);_(* \(#,##0\);_(* &quot;-&quot;??_);_(@_)">
                  <c:v>0</c:v>
                </c:pt>
                <c:pt idx="1213" formatCode="_(* #,##0_);_(* \(#,##0\);_(* &quot;-&quot;??_);_(@_)">
                  <c:v>0</c:v>
                </c:pt>
                <c:pt idx="1214" formatCode="_(* #,##0_);_(* \(#,##0\);_(* &quot;-&quot;??_);_(@_)">
                  <c:v>0</c:v>
                </c:pt>
                <c:pt idx="1215" formatCode="_(* #,##0_);_(* \(#,##0\);_(* &quot;-&quot;??_);_(@_)">
                  <c:v>0</c:v>
                </c:pt>
                <c:pt idx="1216" formatCode="_(* #,##0_);_(* \(#,##0\);_(* &quot;-&quot;??_);_(@_)">
                  <c:v>0</c:v>
                </c:pt>
                <c:pt idx="1217" formatCode="_(* #,##0_);_(* \(#,##0\);_(* &quot;-&quot;??_);_(@_)">
                  <c:v>0</c:v>
                </c:pt>
                <c:pt idx="1218" formatCode="_(* #,##0_);_(* \(#,##0\);_(* &quot;-&quot;??_);_(@_)">
                  <c:v>0</c:v>
                </c:pt>
                <c:pt idx="1219" formatCode="_(* #,##0_);_(* \(#,##0\);_(* &quot;-&quot;??_);_(@_)">
                  <c:v>0</c:v>
                </c:pt>
                <c:pt idx="1220" formatCode="_(* #,##0_);_(* \(#,##0\);_(* &quot;-&quot;??_);_(@_)">
                  <c:v>0</c:v>
                </c:pt>
                <c:pt idx="1221" formatCode="_(* #,##0_);_(* \(#,##0\);_(* &quot;-&quot;??_);_(@_)">
                  <c:v>0</c:v>
                </c:pt>
                <c:pt idx="1222" formatCode="_(* #,##0_);_(* \(#,##0\);_(* &quot;-&quot;??_);_(@_)">
                  <c:v>0</c:v>
                </c:pt>
                <c:pt idx="1223" formatCode="_(* #,##0_);_(* \(#,##0\);_(* &quot;-&quot;??_);_(@_)">
                  <c:v>0</c:v>
                </c:pt>
                <c:pt idx="1224" formatCode="_(* #,##0_);_(* \(#,##0\);_(* &quot;-&quot;??_);_(@_)">
                  <c:v>0</c:v>
                </c:pt>
                <c:pt idx="1225" formatCode="_(* #,##0_);_(* \(#,##0\);_(* &quot;-&quot;??_);_(@_)">
                  <c:v>0</c:v>
                </c:pt>
                <c:pt idx="1226" formatCode="_(* #,##0_);_(* \(#,##0\);_(* &quot;-&quot;??_);_(@_)">
                  <c:v>0</c:v>
                </c:pt>
                <c:pt idx="1227" formatCode="_(* #,##0_);_(* \(#,##0\);_(* &quot;-&quot;??_);_(@_)">
                  <c:v>0</c:v>
                </c:pt>
                <c:pt idx="1228" formatCode="_(* #,##0_);_(* \(#,##0\);_(* &quot;-&quot;??_);_(@_)">
                  <c:v>0</c:v>
                </c:pt>
                <c:pt idx="1229" formatCode="_(* #,##0_);_(* \(#,##0\);_(* &quot;-&quot;??_);_(@_)">
                  <c:v>0</c:v>
                </c:pt>
                <c:pt idx="1230" formatCode="_(* #,##0_);_(* \(#,##0\);_(* &quot;-&quot;??_);_(@_)">
                  <c:v>0</c:v>
                </c:pt>
                <c:pt idx="1231" formatCode="_(* #,##0_);_(* \(#,##0\);_(* &quot;-&quot;??_);_(@_)">
                  <c:v>0</c:v>
                </c:pt>
                <c:pt idx="1232" formatCode="_(* #,##0_);_(* \(#,##0\);_(* &quot;-&quot;??_);_(@_)">
                  <c:v>0</c:v>
                </c:pt>
                <c:pt idx="1233" formatCode="_(* #,##0_);_(* \(#,##0\);_(* &quot;-&quot;??_);_(@_)">
                  <c:v>0</c:v>
                </c:pt>
                <c:pt idx="1234" formatCode="_(* #,##0_);_(* \(#,##0\);_(* &quot;-&quot;??_);_(@_)">
                  <c:v>0</c:v>
                </c:pt>
                <c:pt idx="1235" formatCode="_(* #,##0_);_(* \(#,##0\);_(* &quot;-&quot;??_);_(@_)">
                  <c:v>0</c:v>
                </c:pt>
                <c:pt idx="1236" formatCode="_(* #,##0_);_(* \(#,##0\);_(* &quot;-&quot;??_);_(@_)">
                  <c:v>0</c:v>
                </c:pt>
                <c:pt idx="1237" formatCode="_(* #,##0_);_(* \(#,##0\);_(* &quot;-&quot;??_);_(@_)">
                  <c:v>0</c:v>
                </c:pt>
                <c:pt idx="1238" formatCode="_(* #,##0_);_(* \(#,##0\);_(* &quot;-&quot;??_);_(@_)">
                  <c:v>0</c:v>
                </c:pt>
                <c:pt idx="1239" formatCode="_(* #,##0_);_(* \(#,##0\);_(* &quot;-&quot;??_);_(@_)">
                  <c:v>0</c:v>
                </c:pt>
                <c:pt idx="1240" formatCode="_(* #,##0_);_(* \(#,##0\);_(* &quot;-&quot;??_);_(@_)">
                  <c:v>0</c:v>
                </c:pt>
                <c:pt idx="1241" formatCode="_(* #,##0_);_(* \(#,##0\);_(* &quot;-&quot;??_);_(@_)">
                  <c:v>0</c:v>
                </c:pt>
                <c:pt idx="1242" formatCode="_(* #,##0_);_(* \(#,##0\);_(* &quot;-&quot;??_);_(@_)">
                  <c:v>0</c:v>
                </c:pt>
                <c:pt idx="1243" formatCode="_(* #,##0_);_(* \(#,##0\);_(* &quot;-&quot;??_);_(@_)">
                  <c:v>0</c:v>
                </c:pt>
                <c:pt idx="1244" formatCode="_(* #,##0_);_(* \(#,##0\);_(* &quot;-&quot;??_);_(@_)">
                  <c:v>0</c:v>
                </c:pt>
                <c:pt idx="1245" formatCode="_(* #,##0_);_(* \(#,##0\);_(* &quot;-&quot;??_);_(@_)">
                  <c:v>0</c:v>
                </c:pt>
                <c:pt idx="1246" formatCode="_(* #,##0_);_(* \(#,##0\);_(* &quot;-&quot;??_);_(@_)">
                  <c:v>0</c:v>
                </c:pt>
                <c:pt idx="1247" formatCode="_(* #,##0_);_(* \(#,##0\);_(* &quot;-&quot;??_);_(@_)">
                  <c:v>0</c:v>
                </c:pt>
                <c:pt idx="1248" formatCode="_(* #,##0_);_(* \(#,##0\);_(* &quot;-&quot;??_);_(@_)">
                  <c:v>0</c:v>
                </c:pt>
                <c:pt idx="1249" formatCode="_(* #,##0_);_(* \(#,##0\);_(* &quot;-&quot;??_);_(@_)">
                  <c:v>0</c:v>
                </c:pt>
                <c:pt idx="1250" formatCode="_(* #,##0_);_(* \(#,##0\);_(* &quot;-&quot;??_);_(@_)">
                  <c:v>0</c:v>
                </c:pt>
                <c:pt idx="1251" formatCode="_(* #,##0_);_(* \(#,##0\);_(* &quot;-&quot;??_);_(@_)">
                  <c:v>0</c:v>
                </c:pt>
                <c:pt idx="1252" formatCode="_(* #,##0_);_(* \(#,##0\);_(* &quot;-&quot;??_);_(@_)">
                  <c:v>0</c:v>
                </c:pt>
                <c:pt idx="1253" formatCode="_(* #,##0_);_(* \(#,##0\);_(* &quot;-&quot;??_);_(@_)">
                  <c:v>0</c:v>
                </c:pt>
                <c:pt idx="1254" formatCode="_(* #,##0_);_(* \(#,##0\);_(* &quot;-&quot;??_);_(@_)">
                  <c:v>0</c:v>
                </c:pt>
                <c:pt idx="1255" formatCode="_(* #,##0_);_(* \(#,##0\);_(* &quot;-&quot;??_);_(@_)">
                  <c:v>0</c:v>
                </c:pt>
                <c:pt idx="1256" formatCode="_(* #,##0_);_(* \(#,##0\);_(* &quot;-&quot;??_);_(@_)">
                  <c:v>0</c:v>
                </c:pt>
                <c:pt idx="1257" formatCode="_(* #,##0_);_(* \(#,##0\);_(* &quot;-&quot;??_);_(@_)">
                  <c:v>0</c:v>
                </c:pt>
                <c:pt idx="1258" formatCode="_(* #,##0_);_(* \(#,##0\);_(* &quot;-&quot;??_);_(@_)">
                  <c:v>0</c:v>
                </c:pt>
                <c:pt idx="1259" formatCode="_(* #,##0_);_(* \(#,##0\);_(* &quot;-&quot;??_);_(@_)">
                  <c:v>0</c:v>
                </c:pt>
                <c:pt idx="1260" formatCode="_(* #,##0_);_(* \(#,##0\);_(* &quot;-&quot;??_);_(@_)">
                  <c:v>0</c:v>
                </c:pt>
                <c:pt idx="1261" formatCode="_(* #,##0_);_(* \(#,##0\);_(* &quot;-&quot;??_);_(@_)">
                  <c:v>0</c:v>
                </c:pt>
                <c:pt idx="1262" formatCode="_(* #,##0_);_(* \(#,##0\);_(* &quot;-&quot;??_);_(@_)">
                  <c:v>0</c:v>
                </c:pt>
                <c:pt idx="1263" formatCode="_(* #,##0_);_(* \(#,##0\);_(* &quot;-&quot;??_);_(@_)">
                  <c:v>0</c:v>
                </c:pt>
                <c:pt idx="1264" formatCode="_(* #,##0_);_(* \(#,##0\);_(* &quot;-&quot;??_);_(@_)">
                  <c:v>0</c:v>
                </c:pt>
                <c:pt idx="1265" formatCode="_(* #,##0_);_(* \(#,##0\);_(* &quot;-&quot;??_);_(@_)">
                  <c:v>0</c:v>
                </c:pt>
                <c:pt idx="1266" formatCode="_(* #,##0_);_(* \(#,##0\);_(* &quot;-&quot;??_);_(@_)">
                  <c:v>0</c:v>
                </c:pt>
                <c:pt idx="1267" formatCode="_(* #,##0_);_(* \(#,##0\);_(* &quot;-&quot;??_);_(@_)">
                  <c:v>0</c:v>
                </c:pt>
                <c:pt idx="1268" formatCode="_(* #,##0_);_(* \(#,##0\);_(* &quot;-&quot;??_);_(@_)">
                  <c:v>0</c:v>
                </c:pt>
                <c:pt idx="1269" formatCode="_(* #,##0_);_(* \(#,##0\);_(* &quot;-&quot;??_);_(@_)">
                  <c:v>0</c:v>
                </c:pt>
                <c:pt idx="1270" formatCode="_(* #,##0_);_(* \(#,##0\);_(* &quot;-&quot;??_);_(@_)">
                  <c:v>0</c:v>
                </c:pt>
                <c:pt idx="1271" formatCode="_(* #,##0_);_(* \(#,##0\);_(* &quot;-&quot;??_);_(@_)">
                  <c:v>0</c:v>
                </c:pt>
                <c:pt idx="1272" formatCode="_(* #,##0_);_(* \(#,##0\);_(* &quot;-&quot;??_);_(@_)">
                  <c:v>0</c:v>
                </c:pt>
                <c:pt idx="1273" formatCode="_(* #,##0_);_(* \(#,##0\);_(* &quot;-&quot;??_);_(@_)">
                  <c:v>0</c:v>
                </c:pt>
                <c:pt idx="1274" formatCode="_(* #,##0_);_(* \(#,##0\);_(* &quot;-&quot;??_);_(@_)">
                  <c:v>0</c:v>
                </c:pt>
                <c:pt idx="1275" formatCode="_(* #,##0_);_(* \(#,##0\);_(* &quot;-&quot;??_);_(@_)">
                  <c:v>0</c:v>
                </c:pt>
                <c:pt idx="1276" formatCode="_(* #,##0_);_(* \(#,##0\);_(* &quot;-&quot;??_);_(@_)">
                  <c:v>0</c:v>
                </c:pt>
                <c:pt idx="1277" formatCode="_(* #,##0_);_(* \(#,##0\);_(* &quot;-&quot;??_);_(@_)">
                  <c:v>0</c:v>
                </c:pt>
                <c:pt idx="1278" formatCode="_(* #,##0_);_(* \(#,##0\);_(* &quot;-&quot;??_);_(@_)">
                  <c:v>0</c:v>
                </c:pt>
                <c:pt idx="1279" formatCode="_(* #,##0_);_(* \(#,##0\);_(* &quot;-&quot;??_);_(@_)">
                  <c:v>0</c:v>
                </c:pt>
                <c:pt idx="1280" formatCode="_(* #,##0_);_(* \(#,##0\);_(* &quot;-&quot;??_);_(@_)">
                  <c:v>0</c:v>
                </c:pt>
                <c:pt idx="1281" formatCode="_(* #,##0_);_(* \(#,##0\);_(* &quot;-&quot;??_);_(@_)">
                  <c:v>0</c:v>
                </c:pt>
                <c:pt idx="1282" formatCode="_(* #,##0_);_(* \(#,##0\);_(* &quot;-&quot;??_);_(@_)">
                  <c:v>0</c:v>
                </c:pt>
                <c:pt idx="1283" formatCode="_(* #,##0_);_(* \(#,##0\);_(* &quot;-&quot;??_);_(@_)">
                  <c:v>0</c:v>
                </c:pt>
                <c:pt idx="1284" formatCode="_(* #,##0_);_(* \(#,##0\);_(* &quot;-&quot;??_);_(@_)">
                  <c:v>0</c:v>
                </c:pt>
                <c:pt idx="1285" formatCode="_(* #,##0_);_(* \(#,##0\);_(* &quot;-&quot;??_);_(@_)">
                  <c:v>0</c:v>
                </c:pt>
                <c:pt idx="1286" formatCode="_(* #,##0_);_(* \(#,##0\);_(* &quot;-&quot;??_);_(@_)">
                  <c:v>0</c:v>
                </c:pt>
                <c:pt idx="1287" formatCode="_(* #,##0_);_(* \(#,##0\);_(* &quot;-&quot;??_);_(@_)">
                  <c:v>0</c:v>
                </c:pt>
                <c:pt idx="1288" formatCode="_(* #,##0_);_(* \(#,##0\);_(* &quot;-&quot;??_);_(@_)">
                  <c:v>0</c:v>
                </c:pt>
                <c:pt idx="1289" formatCode="_(* #,##0_);_(* \(#,##0\);_(* &quot;-&quot;??_);_(@_)">
                  <c:v>0</c:v>
                </c:pt>
                <c:pt idx="1290" formatCode="_(* #,##0_);_(* \(#,##0\);_(* &quot;-&quot;??_);_(@_)">
                  <c:v>0</c:v>
                </c:pt>
                <c:pt idx="1291" formatCode="_(* #,##0_);_(* \(#,##0\);_(* &quot;-&quot;??_);_(@_)">
                  <c:v>0</c:v>
                </c:pt>
                <c:pt idx="1292" formatCode="_(* #,##0_);_(* \(#,##0\);_(* &quot;-&quot;??_);_(@_)">
                  <c:v>0</c:v>
                </c:pt>
                <c:pt idx="1293" formatCode="_(* #,##0_);_(* \(#,##0\);_(* &quot;-&quot;??_);_(@_)">
                  <c:v>0</c:v>
                </c:pt>
                <c:pt idx="1294" formatCode="_(* #,##0_);_(* \(#,##0\);_(* &quot;-&quot;??_);_(@_)">
                  <c:v>0</c:v>
                </c:pt>
                <c:pt idx="1295" formatCode="_(* #,##0_);_(* \(#,##0\);_(* &quot;-&quot;??_);_(@_)">
                  <c:v>0</c:v>
                </c:pt>
                <c:pt idx="1296" formatCode="_(* #,##0_);_(* \(#,##0\);_(* &quot;-&quot;??_);_(@_)">
                  <c:v>0</c:v>
                </c:pt>
                <c:pt idx="1297" formatCode="_(* #,##0_);_(* \(#,##0\);_(* &quot;-&quot;??_);_(@_)">
                  <c:v>0</c:v>
                </c:pt>
                <c:pt idx="1298" formatCode="_(* #,##0_);_(* \(#,##0\);_(* &quot;-&quot;??_);_(@_)">
                  <c:v>0</c:v>
                </c:pt>
                <c:pt idx="1299" formatCode="_(* #,##0_);_(* \(#,##0\);_(* &quot;-&quot;??_);_(@_)">
                  <c:v>0</c:v>
                </c:pt>
                <c:pt idx="1300" formatCode="_(* #,##0_);_(* \(#,##0\);_(* &quot;-&quot;??_);_(@_)">
                  <c:v>0</c:v>
                </c:pt>
                <c:pt idx="1301" formatCode="_(* #,##0_);_(* \(#,##0\);_(* &quot;-&quot;??_);_(@_)">
                  <c:v>0</c:v>
                </c:pt>
                <c:pt idx="1302" formatCode="_(* #,##0_);_(* \(#,##0\);_(* &quot;-&quot;??_);_(@_)">
                  <c:v>0</c:v>
                </c:pt>
                <c:pt idx="1303" formatCode="_(* #,##0_);_(* \(#,##0\);_(* &quot;-&quot;??_);_(@_)">
                  <c:v>0</c:v>
                </c:pt>
                <c:pt idx="1304" formatCode="_(* #,##0_);_(* \(#,##0\);_(* &quot;-&quot;??_);_(@_)">
                  <c:v>0</c:v>
                </c:pt>
                <c:pt idx="1305" formatCode="_(* #,##0_);_(* \(#,##0\);_(* &quot;-&quot;??_);_(@_)">
                  <c:v>0</c:v>
                </c:pt>
                <c:pt idx="1306" formatCode="_(* #,##0_);_(* \(#,##0\);_(* &quot;-&quot;??_);_(@_)">
                  <c:v>0</c:v>
                </c:pt>
                <c:pt idx="1307" formatCode="_(* #,##0_);_(* \(#,##0\);_(* &quot;-&quot;??_);_(@_)">
                  <c:v>0</c:v>
                </c:pt>
                <c:pt idx="1308" formatCode="_(* #,##0_);_(* \(#,##0\);_(* &quot;-&quot;??_);_(@_)">
                  <c:v>0</c:v>
                </c:pt>
                <c:pt idx="1309" formatCode="_(* #,##0_);_(* \(#,##0\);_(* &quot;-&quot;??_);_(@_)">
                  <c:v>0</c:v>
                </c:pt>
                <c:pt idx="1310" formatCode="_(* #,##0_);_(* \(#,##0\);_(* &quot;-&quot;??_);_(@_)">
                  <c:v>0</c:v>
                </c:pt>
                <c:pt idx="1311" formatCode="_(* #,##0_);_(* \(#,##0\);_(* &quot;-&quot;??_);_(@_)">
                  <c:v>0</c:v>
                </c:pt>
                <c:pt idx="1312" formatCode="_(* #,##0_);_(* \(#,##0\);_(* &quot;-&quot;??_);_(@_)">
                  <c:v>0</c:v>
                </c:pt>
                <c:pt idx="1313" formatCode="_(* #,##0_);_(* \(#,##0\);_(* &quot;-&quot;??_);_(@_)">
                  <c:v>0</c:v>
                </c:pt>
                <c:pt idx="1314" formatCode="_(* #,##0_);_(* \(#,##0\);_(* &quot;-&quot;??_);_(@_)">
                  <c:v>0</c:v>
                </c:pt>
                <c:pt idx="1315" formatCode="_(* #,##0_);_(* \(#,##0\);_(* &quot;-&quot;??_);_(@_)">
                  <c:v>0</c:v>
                </c:pt>
                <c:pt idx="1316" formatCode="_(* #,##0_);_(* \(#,##0\);_(* &quot;-&quot;??_);_(@_)">
                  <c:v>0</c:v>
                </c:pt>
                <c:pt idx="1317" formatCode="_(* #,##0_);_(* \(#,##0\);_(* &quot;-&quot;??_);_(@_)">
                  <c:v>0</c:v>
                </c:pt>
                <c:pt idx="1318" formatCode="_(* #,##0_);_(* \(#,##0\);_(* &quot;-&quot;??_);_(@_)">
                  <c:v>0</c:v>
                </c:pt>
                <c:pt idx="1319" formatCode="_(* #,##0_);_(* \(#,##0\);_(* &quot;-&quot;??_);_(@_)">
                  <c:v>0</c:v>
                </c:pt>
                <c:pt idx="1320" formatCode="_(* #,##0_);_(* \(#,##0\);_(* &quot;-&quot;??_);_(@_)">
                  <c:v>0</c:v>
                </c:pt>
                <c:pt idx="1321" formatCode="_(* #,##0_);_(* \(#,##0\);_(* &quot;-&quot;??_);_(@_)">
                  <c:v>0</c:v>
                </c:pt>
                <c:pt idx="1322" formatCode="_(* #,##0_);_(* \(#,##0\);_(* &quot;-&quot;??_);_(@_)">
                  <c:v>0</c:v>
                </c:pt>
                <c:pt idx="1323" formatCode="_(* #,##0_);_(* \(#,##0\);_(* &quot;-&quot;??_);_(@_)">
                  <c:v>0</c:v>
                </c:pt>
                <c:pt idx="1324" formatCode="_(* #,##0_);_(* \(#,##0\);_(* &quot;-&quot;??_);_(@_)">
                  <c:v>0</c:v>
                </c:pt>
                <c:pt idx="1325" formatCode="_(* #,##0_);_(* \(#,##0\);_(* &quot;-&quot;??_);_(@_)">
                  <c:v>0</c:v>
                </c:pt>
                <c:pt idx="1326" formatCode="_(* #,##0_);_(* \(#,##0\);_(* &quot;-&quot;??_);_(@_)">
                  <c:v>0</c:v>
                </c:pt>
                <c:pt idx="1327" formatCode="_(* #,##0_);_(* \(#,##0\);_(* &quot;-&quot;??_);_(@_)">
                  <c:v>0</c:v>
                </c:pt>
                <c:pt idx="1328" formatCode="_(* #,##0_);_(* \(#,##0\);_(* &quot;-&quot;??_);_(@_)">
                  <c:v>0</c:v>
                </c:pt>
                <c:pt idx="1329" formatCode="_(* #,##0_);_(* \(#,##0\);_(* &quot;-&quot;??_);_(@_)">
                  <c:v>0</c:v>
                </c:pt>
                <c:pt idx="1330" formatCode="_(* #,##0_);_(* \(#,##0\);_(* &quot;-&quot;??_);_(@_)">
                  <c:v>0</c:v>
                </c:pt>
                <c:pt idx="1331" formatCode="_(* #,##0_);_(* \(#,##0\);_(* &quot;-&quot;??_);_(@_)">
                  <c:v>0</c:v>
                </c:pt>
                <c:pt idx="1332" formatCode="_(* #,##0_);_(* \(#,##0\);_(* &quot;-&quot;??_);_(@_)">
                  <c:v>0</c:v>
                </c:pt>
                <c:pt idx="1333" formatCode="_(* #,##0_);_(* \(#,##0\);_(* &quot;-&quot;??_);_(@_)">
                  <c:v>0</c:v>
                </c:pt>
                <c:pt idx="1334" formatCode="_(* #,##0_);_(* \(#,##0\);_(* &quot;-&quot;??_);_(@_)">
                  <c:v>0</c:v>
                </c:pt>
                <c:pt idx="1335" formatCode="_(* #,##0_);_(* \(#,##0\);_(* &quot;-&quot;??_);_(@_)">
                  <c:v>0</c:v>
                </c:pt>
                <c:pt idx="1336" formatCode="_(* #,##0_);_(* \(#,##0\);_(* &quot;-&quot;??_);_(@_)">
                  <c:v>0</c:v>
                </c:pt>
                <c:pt idx="1337" formatCode="_(* #,##0_);_(* \(#,##0\);_(* &quot;-&quot;??_);_(@_)">
                  <c:v>0</c:v>
                </c:pt>
                <c:pt idx="1338" formatCode="_(* #,##0_);_(* \(#,##0\);_(* &quot;-&quot;??_);_(@_)">
                  <c:v>0</c:v>
                </c:pt>
                <c:pt idx="1339" formatCode="_(* #,##0_);_(* \(#,##0\);_(* &quot;-&quot;??_);_(@_)">
                  <c:v>0</c:v>
                </c:pt>
                <c:pt idx="1340" formatCode="_(* #,##0_);_(* \(#,##0\);_(* &quot;-&quot;??_);_(@_)">
                  <c:v>0</c:v>
                </c:pt>
                <c:pt idx="1341" formatCode="_(* #,##0_);_(* \(#,##0\);_(* &quot;-&quot;??_);_(@_)">
                  <c:v>0</c:v>
                </c:pt>
                <c:pt idx="1342" formatCode="_(* #,##0_);_(* \(#,##0\);_(* &quot;-&quot;??_);_(@_)">
                  <c:v>0</c:v>
                </c:pt>
                <c:pt idx="1343" formatCode="_(* #,##0_);_(* \(#,##0\);_(* &quot;-&quot;??_);_(@_)">
                  <c:v>0</c:v>
                </c:pt>
                <c:pt idx="1344" formatCode="_(* #,##0_);_(* \(#,##0\);_(* &quot;-&quot;??_);_(@_)">
                  <c:v>0</c:v>
                </c:pt>
                <c:pt idx="1345" formatCode="_(* #,##0_);_(* \(#,##0\);_(* &quot;-&quot;??_);_(@_)">
                  <c:v>0</c:v>
                </c:pt>
                <c:pt idx="1346" formatCode="_(* #,##0_);_(* \(#,##0\);_(* &quot;-&quot;??_);_(@_)">
                  <c:v>0</c:v>
                </c:pt>
                <c:pt idx="1347" formatCode="_(* #,##0_);_(* \(#,##0\);_(* &quot;-&quot;??_);_(@_)">
                  <c:v>0</c:v>
                </c:pt>
                <c:pt idx="1348" formatCode="_(* #,##0_);_(* \(#,##0\);_(* &quot;-&quot;??_);_(@_)">
                  <c:v>0</c:v>
                </c:pt>
                <c:pt idx="1349" formatCode="_(* #,##0_);_(* \(#,##0\);_(* &quot;-&quot;??_);_(@_)">
                  <c:v>0</c:v>
                </c:pt>
                <c:pt idx="1350" formatCode="_(* #,##0_);_(* \(#,##0\);_(* &quot;-&quot;??_);_(@_)">
                  <c:v>0</c:v>
                </c:pt>
                <c:pt idx="1351" formatCode="_(* #,##0_);_(* \(#,##0\);_(* &quot;-&quot;??_);_(@_)">
                  <c:v>0</c:v>
                </c:pt>
                <c:pt idx="1352" formatCode="_(* #,##0_);_(* \(#,##0\);_(* &quot;-&quot;??_);_(@_)">
                  <c:v>0</c:v>
                </c:pt>
                <c:pt idx="1353" formatCode="_(* #,##0_);_(* \(#,##0\);_(* &quot;-&quot;??_);_(@_)">
                  <c:v>0</c:v>
                </c:pt>
                <c:pt idx="1354" formatCode="_(* #,##0_);_(* \(#,##0\);_(* &quot;-&quot;??_);_(@_)">
                  <c:v>0</c:v>
                </c:pt>
                <c:pt idx="1355" formatCode="_(* #,##0_);_(* \(#,##0\);_(* &quot;-&quot;??_);_(@_)">
                  <c:v>0</c:v>
                </c:pt>
                <c:pt idx="1356" formatCode="_(* #,##0_);_(* \(#,##0\);_(* &quot;-&quot;??_);_(@_)">
                  <c:v>0</c:v>
                </c:pt>
                <c:pt idx="1357" formatCode="_(* #,##0_);_(* \(#,##0\);_(* &quot;-&quot;??_);_(@_)">
                  <c:v>0</c:v>
                </c:pt>
                <c:pt idx="1358" formatCode="_(* #,##0_);_(* \(#,##0\);_(* &quot;-&quot;??_);_(@_)">
                  <c:v>0</c:v>
                </c:pt>
                <c:pt idx="1359" formatCode="_(* #,##0_);_(* \(#,##0\);_(* &quot;-&quot;??_);_(@_)">
                  <c:v>0</c:v>
                </c:pt>
                <c:pt idx="1360" formatCode="_(* #,##0_);_(* \(#,##0\);_(* &quot;-&quot;??_);_(@_)">
                  <c:v>0</c:v>
                </c:pt>
                <c:pt idx="1361" formatCode="_(* #,##0_);_(* \(#,##0\);_(* &quot;-&quot;??_);_(@_)">
                  <c:v>0</c:v>
                </c:pt>
                <c:pt idx="1362" formatCode="_(* #,##0_);_(* \(#,##0\);_(* &quot;-&quot;??_);_(@_)">
                  <c:v>0</c:v>
                </c:pt>
                <c:pt idx="1363" formatCode="_(* #,##0_);_(* \(#,##0\);_(* &quot;-&quot;??_);_(@_)">
                  <c:v>0</c:v>
                </c:pt>
                <c:pt idx="1364" formatCode="_(* #,##0_);_(* \(#,##0\);_(* &quot;-&quot;??_);_(@_)">
                  <c:v>0</c:v>
                </c:pt>
                <c:pt idx="1365" formatCode="_(* #,##0_);_(* \(#,##0\);_(* &quot;-&quot;??_);_(@_)">
                  <c:v>0</c:v>
                </c:pt>
                <c:pt idx="1366" formatCode="_(* #,##0_);_(* \(#,##0\);_(* &quot;-&quot;??_);_(@_)">
                  <c:v>0</c:v>
                </c:pt>
                <c:pt idx="1367" formatCode="_(* #,##0_);_(* \(#,##0\);_(* &quot;-&quot;??_);_(@_)">
                  <c:v>0</c:v>
                </c:pt>
                <c:pt idx="1368" formatCode="_(* #,##0_);_(* \(#,##0\);_(* &quot;-&quot;??_);_(@_)">
                  <c:v>0</c:v>
                </c:pt>
                <c:pt idx="1369" formatCode="_(* #,##0_);_(* \(#,##0\);_(* &quot;-&quot;??_);_(@_)">
                  <c:v>0</c:v>
                </c:pt>
                <c:pt idx="1370" formatCode="_(* #,##0_);_(* \(#,##0\);_(* &quot;-&quot;??_);_(@_)">
                  <c:v>0</c:v>
                </c:pt>
                <c:pt idx="1371" formatCode="_(* #,##0_);_(* \(#,##0\);_(* &quot;-&quot;??_);_(@_)">
                  <c:v>0</c:v>
                </c:pt>
                <c:pt idx="1372" formatCode="_(* #,##0_);_(* \(#,##0\);_(* &quot;-&quot;??_);_(@_)">
                  <c:v>0</c:v>
                </c:pt>
                <c:pt idx="1373" formatCode="_(* #,##0_);_(* \(#,##0\);_(* &quot;-&quot;??_);_(@_)">
                  <c:v>0</c:v>
                </c:pt>
                <c:pt idx="1374" formatCode="_(* #,##0_);_(* \(#,##0\);_(* &quot;-&quot;??_);_(@_)">
                  <c:v>0</c:v>
                </c:pt>
                <c:pt idx="1375" formatCode="_(* #,##0_);_(* \(#,##0\);_(* &quot;-&quot;??_);_(@_)">
                  <c:v>0</c:v>
                </c:pt>
                <c:pt idx="1376" formatCode="_(* #,##0_);_(* \(#,##0\);_(* &quot;-&quot;??_);_(@_)">
                  <c:v>0</c:v>
                </c:pt>
                <c:pt idx="1377" formatCode="_(* #,##0_);_(* \(#,##0\);_(* &quot;-&quot;??_);_(@_)">
                  <c:v>0</c:v>
                </c:pt>
                <c:pt idx="1378" formatCode="_(* #,##0_);_(* \(#,##0\);_(* &quot;-&quot;??_);_(@_)">
                  <c:v>0</c:v>
                </c:pt>
                <c:pt idx="1379" formatCode="_(* #,##0_);_(* \(#,##0\);_(* &quot;-&quot;??_);_(@_)">
                  <c:v>0</c:v>
                </c:pt>
                <c:pt idx="1380" formatCode="_(* #,##0_);_(* \(#,##0\);_(* &quot;-&quot;??_);_(@_)">
                  <c:v>0</c:v>
                </c:pt>
                <c:pt idx="1381" formatCode="_(* #,##0_);_(* \(#,##0\);_(* &quot;-&quot;??_);_(@_)">
                  <c:v>0</c:v>
                </c:pt>
                <c:pt idx="1382" formatCode="_(* #,##0_);_(* \(#,##0\);_(* &quot;-&quot;??_);_(@_)">
                  <c:v>0</c:v>
                </c:pt>
                <c:pt idx="1383" formatCode="_(* #,##0_);_(* \(#,##0\);_(* &quot;-&quot;??_);_(@_)">
                  <c:v>0</c:v>
                </c:pt>
                <c:pt idx="1384" formatCode="_(* #,##0_);_(* \(#,##0\);_(* &quot;-&quot;??_);_(@_)">
                  <c:v>0</c:v>
                </c:pt>
                <c:pt idx="1385" formatCode="_(* #,##0_);_(* \(#,##0\);_(* &quot;-&quot;??_);_(@_)">
                  <c:v>0</c:v>
                </c:pt>
                <c:pt idx="1386" formatCode="_(* #,##0_);_(* \(#,##0\);_(* &quot;-&quot;??_);_(@_)">
                  <c:v>0</c:v>
                </c:pt>
                <c:pt idx="1387" formatCode="_(* #,##0_);_(* \(#,##0\);_(* &quot;-&quot;??_);_(@_)">
                  <c:v>0</c:v>
                </c:pt>
                <c:pt idx="1388" formatCode="_(* #,##0_);_(* \(#,##0\);_(* &quot;-&quot;??_);_(@_)">
                  <c:v>0</c:v>
                </c:pt>
                <c:pt idx="1389" formatCode="_(* #,##0_);_(* \(#,##0\);_(* &quot;-&quot;??_);_(@_)">
                  <c:v>0</c:v>
                </c:pt>
                <c:pt idx="1390" formatCode="_(* #,##0_);_(* \(#,##0\);_(* &quot;-&quot;??_);_(@_)">
                  <c:v>0</c:v>
                </c:pt>
                <c:pt idx="1391" formatCode="_(* #,##0_);_(* \(#,##0\);_(* &quot;-&quot;??_);_(@_)">
                  <c:v>0</c:v>
                </c:pt>
                <c:pt idx="1392" formatCode="_(* #,##0_);_(* \(#,##0\);_(* &quot;-&quot;??_);_(@_)">
                  <c:v>0</c:v>
                </c:pt>
                <c:pt idx="1393" formatCode="_(* #,##0_);_(* \(#,##0\);_(* &quot;-&quot;??_);_(@_)">
                  <c:v>0</c:v>
                </c:pt>
                <c:pt idx="1394" formatCode="_(* #,##0_);_(* \(#,##0\);_(* &quot;-&quot;??_);_(@_)">
                  <c:v>0</c:v>
                </c:pt>
                <c:pt idx="1395" formatCode="_(* #,##0_);_(* \(#,##0\);_(* &quot;-&quot;??_);_(@_)">
                  <c:v>0</c:v>
                </c:pt>
                <c:pt idx="1396" formatCode="_(* #,##0_);_(* \(#,##0\);_(* &quot;-&quot;??_);_(@_)">
                  <c:v>0</c:v>
                </c:pt>
                <c:pt idx="1397" formatCode="_(* #,##0_);_(* \(#,##0\);_(* &quot;-&quot;??_);_(@_)">
                  <c:v>0</c:v>
                </c:pt>
                <c:pt idx="1398" formatCode="_(* #,##0_);_(* \(#,##0\);_(* &quot;-&quot;??_);_(@_)">
                  <c:v>0</c:v>
                </c:pt>
                <c:pt idx="1399" formatCode="_(* #,##0_);_(* \(#,##0\);_(* &quot;-&quot;??_);_(@_)">
                  <c:v>0</c:v>
                </c:pt>
                <c:pt idx="1400" formatCode="_(* #,##0_);_(* \(#,##0\);_(* &quot;-&quot;??_);_(@_)">
                  <c:v>0</c:v>
                </c:pt>
                <c:pt idx="1401" formatCode="_(* #,##0_);_(* \(#,##0\);_(* &quot;-&quot;??_);_(@_)">
                  <c:v>0</c:v>
                </c:pt>
                <c:pt idx="1402" formatCode="_(* #,##0_);_(* \(#,##0\);_(* &quot;-&quot;??_);_(@_)">
                  <c:v>0</c:v>
                </c:pt>
                <c:pt idx="1403" formatCode="_(* #,##0_);_(* \(#,##0\);_(* &quot;-&quot;??_);_(@_)">
                  <c:v>0</c:v>
                </c:pt>
                <c:pt idx="1404" formatCode="_(* #,##0_);_(* \(#,##0\);_(* &quot;-&quot;??_);_(@_)">
                  <c:v>0</c:v>
                </c:pt>
                <c:pt idx="1405" formatCode="_(* #,##0_);_(* \(#,##0\);_(* &quot;-&quot;??_);_(@_)">
                  <c:v>0</c:v>
                </c:pt>
                <c:pt idx="1406" formatCode="_(* #,##0_);_(* \(#,##0\);_(* &quot;-&quot;??_);_(@_)">
                  <c:v>0</c:v>
                </c:pt>
                <c:pt idx="1407" formatCode="_(* #,##0_);_(* \(#,##0\);_(* &quot;-&quot;??_);_(@_)">
                  <c:v>0</c:v>
                </c:pt>
                <c:pt idx="1408" formatCode="_(* #,##0_);_(* \(#,##0\);_(* &quot;-&quot;??_);_(@_)">
                  <c:v>0</c:v>
                </c:pt>
                <c:pt idx="1409" formatCode="_(* #,##0_);_(* \(#,##0\);_(* &quot;-&quot;??_);_(@_)">
                  <c:v>0</c:v>
                </c:pt>
                <c:pt idx="1410" formatCode="_(* #,##0_);_(* \(#,##0\);_(* &quot;-&quot;??_);_(@_)">
                  <c:v>0</c:v>
                </c:pt>
                <c:pt idx="1411" formatCode="_(* #,##0_);_(* \(#,##0\);_(* &quot;-&quot;??_);_(@_)">
                  <c:v>0</c:v>
                </c:pt>
                <c:pt idx="1412" formatCode="_(* #,##0_);_(* \(#,##0\);_(* &quot;-&quot;??_);_(@_)">
                  <c:v>0</c:v>
                </c:pt>
                <c:pt idx="1413" formatCode="_(* #,##0_);_(* \(#,##0\);_(* &quot;-&quot;??_);_(@_)">
                  <c:v>0</c:v>
                </c:pt>
                <c:pt idx="1414" formatCode="_(* #,##0_);_(* \(#,##0\);_(* &quot;-&quot;??_);_(@_)">
                  <c:v>0</c:v>
                </c:pt>
                <c:pt idx="1415" formatCode="_(* #,##0_);_(* \(#,##0\);_(* &quot;-&quot;??_);_(@_)">
                  <c:v>0</c:v>
                </c:pt>
                <c:pt idx="1416" formatCode="_(* #,##0_);_(* \(#,##0\);_(* &quot;-&quot;??_);_(@_)">
                  <c:v>0</c:v>
                </c:pt>
                <c:pt idx="1417" formatCode="_(* #,##0_);_(* \(#,##0\);_(* &quot;-&quot;??_);_(@_)">
                  <c:v>0</c:v>
                </c:pt>
                <c:pt idx="1418" formatCode="_(* #,##0_);_(* \(#,##0\);_(* &quot;-&quot;??_);_(@_)">
                  <c:v>0</c:v>
                </c:pt>
                <c:pt idx="1419" formatCode="_(* #,##0_);_(* \(#,##0\);_(* &quot;-&quot;??_);_(@_)">
                  <c:v>0</c:v>
                </c:pt>
                <c:pt idx="1420" formatCode="_(* #,##0_);_(* \(#,##0\);_(* &quot;-&quot;??_);_(@_)">
                  <c:v>0</c:v>
                </c:pt>
                <c:pt idx="1421" formatCode="_(* #,##0_);_(* \(#,##0\);_(* &quot;-&quot;??_);_(@_)">
                  <c:v>0</c:v>
                </c:pt>
                <c:pt idx="1422" formatCode="_(* #,##0_);_(* \(#,##0\);_(* &quot;-&quot;??_);_(@_)">
                  <c:v>0</c:v>
                </c:pt>
                <c:pt idx="1423" formatCode="_(* #,##0_);_(* \(#,##0\);_(* &quot;-&quot;??_);_(@_)">
                  <c:v>0</c:v>
                </c:pt>
                <c:pt idx="1424" formatCode="_(* #,##0_);_(* \(#,##0\);_(* &quot;-&quot;??_);_(@_)">
                  <c:v>0</c:v>
                </c:pt>
                <c:pt idx="1425" formatCode="_(* #,##0_);_(* \(#,##0\);_(* &quot;-&quot;??_);_(@_)">
                  <c:v>0</c:v>
                </c:pt>
                <c:pt idx="1426" formatCode="_(* #,##0_);_(* \(#,##0\);_(* &quot;-&quot;??_);_(@_)">
                  <c:v>0</c:v>
                </c:pt>
                <c:pt idx="1427" formatCode="_(* #,##0_);_(* \(#,##0\);_(* &quot;-&quot;??_);_(@_)">
                  <c:v>0</c:v>
                </c:pt>
                <c:pt idx="1428" formatCode="_(* #,##0_);_(* \(#,##0\);_(* &quot;-&quot;??_);_(@_)">
                  <c:v>0</c:v>
                </c:pt>
                <c:pt idx="1429" formatCode="_(* #,##0_);_(* \(#,##0\);_(* &quot;-&quot;??_);_(@_)">
                  <c:v>0</c:v>
                </c:pt>
                <c:pt idx="1430" formatCode="_(* #,##0_);_(* \(#,##0\);_(* &quot;-&quot;??_);_(@_)">
                  <c:v>0</c:v>
                </c:pt>
                <c:pt idx="1431" formatCode="_(* #,##0_);_(* \(#,##0\);_(* &quot;-&quot;??_);_(@_)">
                  <c:v>0</c:v>
                </c:pt>
                <c:pt idx="1432" formatCode="_(* #,##0_);_(* \(#,##0\);_(* &quot;-&quot;??_);_(@_)">
                  <c:v>0</c:v>
                </c:pt>
                <c:pt idx="1433" formatCode="_(* #,##0_);_(* \(#,##0\);_(* &quot;-&quot;??_);_(@_)">
                  <c:v>0</c:v>
                </c:pt>
                <c:pt idx="1434" formatCode="_(* #,##0_);_(* \(#,##0\);_(* &quot;-&quot;??_);_(@_)">
                  <c:v>0</c:v>
                </c:pt>
                <c:pt idx="1435" formatCode="_(* #,##0_);_(* \(#,##0\);_(* &quot;-&quot;??_);_(@_)">
                  <c:v>0</c:v>
                </c:pt>
                <c:pt idx="1436" formatCode="_(* #,##0_);_(* \(#,##0\);_(* &quot;-&quot;??_);_(@_)">
                  <c:v>0</c:v>
                </c:pt>
                <c:pt idx="1437" formatCode="_(* #,##0_);_(* \(#,##0\);_(* &quot;-&quot;??_);_(@_)">
                  <c:v>0</c:v>
                </c:pt>
                <c:pt idx="1438" formatCode="_(* #,##0_);_(* \(#,##0\);_(* &quot;-&quot;??_);_(@_)">
                  <c:v>0</c:v>
                </c:pt>
                <c:pt idx="1439" formatCode="_(* #,##0_);_(* \(#,##0\);_(* &quot;-&quot;??_);_(@_)">
                  <c:v>0</c:v>
                </c:pt>
                <c:pt idx="1440" formatCode="_(* #,##0_);_(* \(#,##0\);_(* &quot;-&quot;??_);_(@_)">
                  <c:v>0</c:v>
                </c:pt>
                <c:pt idx="1441" formatCode="_(* #,##0_);_(* \(#,##0\);_(* &quot;-&quot;??_);_(@_)">
                  <c:v>0</c:v>
                </c:pt>
                <c:pt idx="1442" formatCode="_(* #,##0_);_(* \(#,##0\);_(* &quot;-&quot;??_);_(@_)">
                  <c:v>0</c:v>
                </c:pt>
                <c:pt idx="1443" formatCode="_(* #,##0_);_(* \(#,##0\);_(* &quot;-&quot;??_);_(@_)">
                  <c:v>0</c:v>
                </c:pt>
                <c:pt idx="1444" formatCode="_(* #,##0_);_(* \(#,##0\);_(* &quot;-&quot;??_);_(@_)">
                  <c:v>0</c:v>
                </c:pt>
                <c:pt idx="1445" formatCode="_(* #,##0_);_(* \(#,##0\);_(* &quot;-&quot;??_);_(@_)">
                  <c:v>0</c:v>
                </c:pt>
                <c:pt idx="1446" formatCode="_(* #,##0_);_(* \(#,##0\);_(* &quot;-&quot;??_);_(@_)">
                  <c:v>0</c:v>
                </c:pt>
                <c:pt idx="1447" formatCode="_(* #,##0_);_(* \(#,##0\);_(* &quot;-&quot;??_);_(@_)">
                  <c:v>0</c:v>
                </c:pt>
                <c:pt idx="1448" formatCode="_(* #,##0_);_(* \(#,##0\);_(* &quot;-&quot;??_);_(@_)">
                  <c:v>0</c:v>
                </c:pt>
                <c:pt idx="1449" formatCode="_(* #,##0_);_(* \(#,##0\);_(* &quot;-&quot;??_);_(@_)">
                  <c:v>0</c:v>
                </c:pt>
                <c:pt idx="1450" formatCode="_(* #,##0_);_(* \(#,##0\);_(* &quot;-&quot;??_);_(@_)">
                  <c:v>0</c:v>
                </c:pt>
                <c:pt idx="1451" formatCode="_(* #,##0_);_(* \(#,##0\);_(* &quot;-&quot;??_);_(@_)">
                  <c:v>0</c:v>
                </c:pt>
                <c:pt idx="1452" formatCode="_(* #,##0_);_(* \(#,##0\);_(* &quot;-&quot;??_);_(@_)">
                  <c:v>0</c:v>
                </c:pt>
                <c:pt idx="1453" formatCode="_(* #,##0_);_(* \(#,##0\);_(* &quot;-&quot;??_);_(@_)">
                  <c:v>0</c:v>
                </c:pt>
                <c:pt idx="1454" formatCode="_(* #,##0_);_(* \(#,##0\);_(* &quot;-&quot;??_);_(@_)">
                  <c:v>0</c:v>
                </c:pt>
                <c:pt idx="1455" formatCode="_(* #,##0_);_(* \(#,##0\);_(* &quot;-&quot;??_);_(@_)">
                  <c:v>0</c:v>
                </c:pt>
                <c:pt idx="1456" formatCode="_(* #,##0_);_(* \(#,##0\);_(* &quot;-&quot;??_);_(@_)">
                  <c:v>0</c:v>
                </c:pt>
                <c:pt idx="1457" formatCode="_(* #,##0_);_(* \(#,##0\);_(* &quot;-&quot;??_);_(@_)">
                  <c:v>0</c:v>
                </c:pt>
                <c:pt idx="1458" formatCode="_(* #,##0_);_(* \(#,##0\);_(* &quot;-&quot;??_);_(@_)">
                  <c:v>0</c:v>
                </c:pt>
                <c:pt idx="1459" formatCode="_(* #,##0_);_(* \(#,##0\);_(* &quot;-&quot;??_);_(@_)">
                  <c:v>0</c:v>
                </c:pt>
                <c:pt idx="1460" formatCode="_(* #,##0_);_(* \(#,##0\);_(* &quot;-&quot;??_);_(@_)">
                  <c:v>0</c:v>
                </c:pt>
                <c:pt idx="1461" formatCode="_(* #,##0_);_(* \(#,##0\);_(* &quot;-&quot;??_);_(@_)">
                  <c:v>0</c:v>
                </c:pt>
                <c:pt idx="1462" formatCode="_(* #,##0_);_(* \(#,##0\);_(* &quot;-&quot;??_);_(@_)">
                  <c:v>0</c:v>
                </c:pt>
                <c:pt idx="1463" formatCode="_(* #,##0_);_(* \(#,##0\);_(* &quot;-&quot;??_);_(@_)">
                  <c:v>0</c:v>
                </c:pt>
                <c:pt idx="1464" formatCode="_(* #,##0_);_(* \(#,##0\);_(* &quot;-&quot;??_);_(@_)">
                  <c:v>0</c:v>
                </c:pt>
                <c:pt idx="1465" formatCode="_(* #,##0_);_(* \(#,##0\);_(* &quot;-&quot;??_);_(@_)">
                  <c:v>0</c:v>
                </c:pt>
                <c:pt idx="1466" formatCode="_(* #,##0_);_(* \(#,##0\);_(* &quot;-&quot;??_);_(@_)">
                  <c:v>0</c:v>
                </c:pt>
                <c:pt idx="1467" formatCode="_(* #,##0_);_(* \(#,##0\);_(* &quot;-&quot;??_);_(@_)">
                  <c:v>0</c:v>
                </c:pt>
                <c:pt idx="1468" formatCode="_(* #,##0_);_(* \(#,##0\);_(* &quot;-&quot;??_);_(@_)">
                  <c:v>0</c:v>
                </c:pt>
                <c:pt idx="1469" formatCode="_(* #,##0_);_(* \(#,##0\);_(* &quot;-&quot;??_);_(@_)">
                  <c:v>0</c:v>
                </c:pt>
                <c:pt idx="1470" formatCode="_(* #,##0_);_(* \(#,##0\);_(* &quot;-&quot;??_);_(@_)">
                  <c:v>0</c:v>
                </c:pt>
                <c:pt idx="1471" formatCode="_(* #,##0_);_(* \(#,##0\);_(* &quot;-&quot;??_);_(@_)">
                  <c:v>0</c:v>
                </c:pt>
                <c:pt idx="1472" formatCode="_(* #,##0_);_(* \(#,##0\);_(* &quot;-&quot;??_);_(@_)">
                  <c:v>0</c:v>
                </c:pt>
                <c:pt idx="1473" formatCode="_(* #,##0_);_(* \(#,##0\);_(* &quot;-&quot;??_);_(@_)">
                  <c:v>0</c:v>
                </c:pt>
                <c:pt idx="1474" formatCode="_(* #,##0_);_(* \(#,##0\);_(* &quot;-&quot;??_);_(@_)">
                  <c:v>0</c:v>
                </c:pt>
                <c:pt idx="1475" formatCode="_(* #,##0_);_(* \(#,##0\);_(* &quot;-&quot;??_);_(@_)">
                  <c:v>0</c:v>
                </c:pt>
                <c:pt idx="1476" formatCode="_(* #,##0_);_(* \(#,##0\);_(* &quot;-&quot;??_);_(@_)">
                  <c:v>0</c:v>
                </c:pt>
                <c:pt idx="1477" formatCode="_(* #,##0_);_(* \(#,##0\);_(* &quot;-&quot;??_);_(@_)">
                  <c:v>0</c:v>
                </c:pt>
                <c:pt idx="1478" formatCode="_(* #,##0_);_(* \(#,##0\);_(* &quot;-&quot;??_);_(@_)">
                  <c:v>0</c:v>
                </c:pt>
                <c:pt idx="1479" formatCode="_(* #,##0_);_(* \(#,##0\);_(* &quot;-&quot;??_);_(@_)">
                  <c:v>0</c:v>
                </c:pt>
                <c:pt idx="1480" formatCode="_(* #,##0_);_(* \(#,##0\);_(* &quot;-&quot;??_);_(@_)">
                  <c:v>0</c:v>
                </c:pt>
                <c:pt idx="1481" formatCode="_(* #,##0_);_(* \(#,##0\);_(* &quot;-&quot;??_);_(@_)">
                  <c:v>0</c:v>
                </c:pt>
                <c:pt idx="1482" formatCode="_(* #,##0_);_(* \(#,##0\);_(* &quot;-&quot;??_);_(@_)">
                  <c:v>0</c:v>
                </c:pt>
                <c:pt idx="1483" formatCode="_(* #,##0_);_(* \(#,##0\);_(* &quot;-&quot;??_);_(@_)">
                  <c:v>0</c:v>
                </c:pt>
                <c:pt idx="1484" formatCode="_(* #,##0_);_(* \(#,##0\);_(* &quot;-&quot;??_);_(@_)">
                  <c:v>0</c:v>
                </c:pt>
                <c:pt idx="1485" formatCode="_(* #,##0_);_(* \(#,##0\);_(* &quot;-&quot;??_);_(@_)">
                  <c:v>0</c:v>
                </c:pt>
                <c:pt idx="1486" formatCode="_(* #,##0_);_(* \(#,##0\);_(* &quot;-&quot;??_);_(@_)">
                  <c:v>0</c:v>
                </c:pt>
                <c:pt idx="1487" formatCode="_(* #,##0_);_(* \(#,##0\);_(* &quot;-&quot;??_);_(@_)">
                  <c:v>0</c:v>
                </c:pt>
                <c:pt idx="1488" formatCode="_(* #,##0_);_(* \(#,##0\);_(* &quot;-&quot;??_);_(@_)">
                  <c:v>0</c:v>
                </c:pt>
                <c:pt idx="1489" formatCode="_(* #,##0_);_(* \(#,##0\);_(* &quot;-&quot;??_);_(@_)">
                  <c:v>0</c:v>
                </c:pt>
                <c:pt idx="1490" formatCode="_(* #,##0_);_(* \(#,##0\);_(* &quot;-&quot;??_);_(@_)">
                  <c:v>0</c:v>
                </c:pt>
                <c:pt idx="1491" formatCode="_(* #,##0_);_(* \(#,##0\);_(* &quot;-&quot;??_);_(@_)">
                  <c:v>0</c:v>
                </c:pt>
                <c:pt idx="1492" formatCode="_(* #,##0_);_(* \(#,##0\);_(* &quot;-&quot;??_);_(@_)">
                  <c:v>0</c:v>
                </c:pt>
                <c:pt idx="1493" formatCode="_(* #,##0_);_(* \(#,##0\);_(* &quot;-&quot;??_);_(@_)">
                  <c:v>0</c:v>
                </c:pt>
                <c:pt idx="1494" formatCode="_(* #,##0_);_(* \(#,##0\);_(* &quot;-&quot;??_);_(@_)">
                  <c:v>0</c:v>
                </c:pt>
                <c:pt idx="1495" formatCode="_(* #,##0_);_(* \(#,##0\);_(* &quot;-&quot;??_);_(@_)">
                  <c:v>0</c:v>
                </c:pt>
                <c:pt idx="1496" formatCode="_(* #,##0_);_(* \(#,##0\);_(* &quot;-&quot;??_);_(@_)">
                  <c:v>0</c:v>
                </c:pt>
                <c:pt idx="1497" formatCode="_(* #,##0_);_(* \(#,##0\);_(* &quot;-&quot;??_);_(@_)">
                  <c:v>0</c:v>
                </c:pt>
                <c:pt idx="1498" formatCode="_(* #,##0_);_(* \(#,##0\);_(* &quot;-&quot;??_);_(@_)">
                  <c:v>0</c:v>
                </c:pt>
                <c:pt idx="1499" formatCode="_(* #,##0_);_(* \(#,##0\);_(* &quot;-&quot;??_);_(@_)">
                  <c:v>0</c:v>
                </c:pt>
                <c:pt idx="1500" formatCode="_(* #,##0_);_(* \(#,##0\);_(* &quot;-&quot;??_);_(@_)">
                  <c:v>0</c:v>
                </c:pt>
                <c:pt idx="1501" formatCode="_(* #,##0_);_(* \(#,##0\);_(* &quot;-&quot;??_);_(@_)">
                  <c:v>0</c:v>
                </c:pt>
                <c:pt idx="1502" formatCode="_(* #,##0_);_(* \(#,##0\);_(* &quot;-&quot;??_);_(@_)">
                  <c:v>0</c:v>
                </c:pt>
                <c:pt idx="1503" formatCode="_(* #,##0_);_(* \(#,##0\);_(* &quot;-&quot;??_);_(@_)">
                  <c:v>0</c:v>
                </c:pt>
                <c:pt idx="1504" formatCode="_(* #,##0_);_(* \(#,##0\);_(* &quot;-&quot;??_);_(@_)">
                  <c:v>0</c:v>
                </c:pt>
                <c:pt idx="1505" formatCode="_(* #,##0_);_(* \(#,##0\);_(* &quot;-&quot;??_);_(@_)">
                  <c:v>0</c:v>
                </c:pt>
                <c:pt idx="1506" formatCode="_(* #,##0_);_(* \(#,##0\);_(* &quot;-&quot;??_);_(@_)">
                  <c:v>0</c:v>
                </c:pt>
                <c:pt idx="1507" formatCode="_(* #,##0_);_(* \(#,##0\);_(* &quot;-&quot;??_);_(@_)">
                  <c:v>0</c:v>
                </c:pt>
                <c:pt idx="1508" formatCode="_(* #,##0_);_(* \(#,##0\);_(* &quot;-&quot;??_);_(@_)">
                  <c:v>0</c:v>
                </c:pt>
                <c:pt idx="1509" formatCode="_(* #,##0_);_(* \(#,##0\);_(* &quot;-&quot;??_);_(@_)">
                  <c:v>0</c:v>
                </c:pt>
                <c:pt idx="1510" formatCode="_(* #,##0_);_(* \(#,##0\);_(* &quot;-&quot;??_);_(@_)">
                  <c:v>0</c:v>
                </c:pt>
                <c:pt idx="1511" formatCode="_(* #,##0_);_(* \(#,##0\);_(* &quot;-&quot;??_);_(@_)">
                  <c:v>0</c:v>
                </c:pt>
                <c:pt idx="1512" formatCode="_(* #,##0_);_(* \(#,##0\);_(* &quot;-&quot;??_);_(@_)">
                  <c:v>0</c:v>
                </c:pt>
                <c:pt idx="1513" formatCode="_(* #,##0_);_(* \(#,##0\);_(* &quot;-&quot;??_);_(@_)">
                  <c:v>0</c:v>
                </c:pt>
                <c:pt idx="1514" formatCode="_(* #,##0_);_(* \(#,##0\);_(* &quot;-&quot;??_);_(@_)">
                  <c:v>0</c:v>
                </c:pt>
                <c:pt idx="1515" formatCode="_(* #,##0_);_(* \(#,##0\);_(* &quot;-&quot;??_);_(@_)">
                  <c:v>0</c:v>
                </c:pt>
                <c:pt idx="1516" formatCode="_(* #,##0_);_(* \(#,##0\);_(* &quot;-&quot;??_);_(@_)">
                  <c:v>0</c:v>
                </c:pt>
                <c:pt idx="1517" formatCode="_(* #,##0_);_(* \(#,##0\);_(* &quot;-&quot;??_);_(@_)">
                  <c:v>0</c:v>
                </c:pt>
                <c:pt idx="1518" formatCode="_(* #,##0_);_(* \(#,##0\);_(* &quot;-&quot;??_);_(@_)">
                  <c:v>0</c:v>
                </c:pt>
                <c:pt idx="1519" formatCode="_(* #,##0_);_(* \(#,##0\);_(* &quot;-&quot;??_);_(@_)">
                  <c:v>0</c:v>
                </c:pt>
                <c:pt idx="1520" formatCode="_(* #,##0_);_(* \(#,##0\);_(* &quot;-&quot;??_);_(@_)">
                  <c:v>0</c:v>
                </c:pt>
                <c:pt idx="1521" formatCode="_(* #,##0_);_(* \(#,##0\);_(* &quot;-&quot;??_);_(@_)">
                  <c:v>0</c:v>
                </c:pt>
                <c:pt idx="1522" formatCode="_(* #,##0_);_(* \(#,##0\);_(* &quot;-&quot;??_);_(@_)">
                  <c:v>0</c:v>
                </c:pt>
                <c:pt idx="1523" formatCode="_(* #,##0_);_(* \(#,##0\);_(* &quot;-&quot;??_);_(@_)">
                  <c:v>0</c:v>
                </c:pt>
                <c:pt idx="1524" formatCode="_(* #,##0_);_(* \(#,##0\);_(* &quot;-&quot;??_);_(@_)">
                  <c:v>0</c:v>
                </c:pt>
                <c:pt idx="1525" formatCode="_(* #,##0_);_(* \(#,##0\);_(* &quot;-&quot;??_);_(@_)">
                  <c:v>0</c:v>
                </c:pt>
                <c:pt idx="1526" formatCode="_(* #,##0_);_(* \(#,##0\);_(* &quot;-&quot;??_);_(@_)">
                  <c:v>0</c:v>
                </c:pt>
                <c:pt idx="1527" formatCode="_(* #,##0_);_(* \(#,##0\);_(* &quot;-&quot;??_);_(@_)">
                  <c:v>0</c:v>
                </c:pt>
                <c:pt idx="1528" formatCode="_(* #,##0_);_(* \(#,##0\);_(* &quot;-&quot;??_);_(@_)">
                  <c:v>0</c:v>
                </c:pt>
                <c:pt idx="1529" formatCode="_(* #,##0_);_(* \(#,##0\);_(* &quot;-&quot;??_);_(@_)">
                  <c:v>0</c:v>
                </c:pt>
                <c:pt idx="1530" formatCode="_(* #,##0_);_(* \(#,##0\);_(* &quot;-&quot;??_);_(@_)">
                  <c:v>0</c:v>
                </c:pt>
                <c:pt idx="1531" formatCode="_(* #,##0_);_(* \(#,##0\);_(* &quot;-&quot;??_);_(@_)">
                  <c:v>0</c:v>
                </c:pt>
                <c:pt idx="1532" formatCode="_(* #,##0_);_(* \(#,##0\);_(* &quot;-&quot;??_);_(@_)">
                  <c:v>0</c:v>
                </c:pt>
                <c:pt idx="1533" formatCode="_(* #,##0_);_(* \(#,##0\);_(* &quot;-&quot;??_);_(@_)">
                  <c:v>0</c:v>
                </c:pt>
                <c:pt idx="1534" formatCode="_(* #,##0_);_(* \(#,##0\);_(* &quot;-&quot;??_);_(@_)">
                  <c:v>0</c:v>
                </c:pt>
                <c:pt idx="1535" formatCode="_(* #,##0_);_(* \(#,##0\);_(* &quot;-&quot;??_);_(@_)">
                  <c:v>0</c:v>
                </c:pt>
                <c:pt idx="1536" formatCode="_(* #,##0_);_(* \(#,##0\);_(* &quot;-&quot;??_);_(@_)">
                  <c:v>0</c:v>
                </c:pt>
                <c:pt idx="1537" formatCode="_(* #,##0_);_(* \(#,##0\);_(* &quot;-&quot;??_);_(@_)">
                  <c:v>0</c:v>
                </c:pt>
                <c:pt idx="1538" formatCode="_(* #,##0_);_(* \(#,##0\);_(* &quot;-&quot;??_);_(@_)">
                  <c:v>0</c:v>
                </c:pt>
                <c:pt idx="1539" formatCode="_(* #,##0_);_(* \(#,##0\);_(* &quot;-&quot;??_);_(@_)">
                  <c:v>0</c:v>
                </c:pt>
                <c:pt idx="1540" formatCode="_(* #,##0_);_(* \(#,##0\);_(* &quot;-&quot;??_);_(@_)">
                  <c:v>0</c:v>
                </c:pt>
                <c:pt idx="1541" formatCode="_(* #,##0_);_(* \(#,##0\);_(* &quot;-&quot;??_);_(@_)">
                  <c:v>0</c:v>
                </c:pt>
                <c:pt idx="1542" formatCode="_(* #,##0_);_(* \(#,##0\);_(* &quot;-&quot;??_);_(@_)">
                  <c:v>0</c:v>
                </c:pt>
                <c:pt idx="1543" formatCode="_(* #,##0_);_(* \(#,##0\);_(* &quot;-&quot;??_);_(@_)">
                  <c:v>0</c:v>
                </c:pt>
                <c:pt idx="1544" formatCode="_(* #,##0_);_(* \(#,##0\);_(* &quot;-&quot;??_);_(@_)">
                  <c:v>0</c:v>
                </c:pt>
                <c:pt idx="1545" formatCode="_(* #,##0_);_(* \(#,##0\);_(* &quot;-&quot;??_);_(@_)">
                  <c:v>0</c:v>
                </c:pt>
                <c:pt idx="1546" formatCode="_(* #,##0_);_(* \(#,##0\);_(* &quot;-&quot;??_);_(@_)">
                  <c:v>0</c:v>
                </c:pt>
                <c:pt idx="1547" formatCode="_(* #,##0_);_(* \(#,##0\);_(* &quot;-&quot;??_);_(@_)">
                  <c:v>0</c:v>
                </c:pt>
                <c:pt idx="1548" formatCode="_(* #,##0_);_(* \(#,##0\);_(* &quot;-&quot;??_);_(@_)">
                  <c:v>0</c:v>
                </c:pt>
                <c:pt idx="1549" formatCode="_(* #,##0_);_(* \(#,##0\);_(* &quot;-&quot;??_);_(@_)">
                  <c:v>0</c:v>
                </c:pt>
                <c:pt idx="1550" formatCode="_(* #,##0_);_(* \(#,##0\);_(* &quot;-&quot;??_);_(@_)">
                  <c:v>0</c:v>
                </c:pt>
                <c:pt idx="1551" formatCode="_(* #,##0_);_(* \(#,##0\);_(* &quot;-&quot;??_);_(@_)">
                  <c:v>0</c:v>
                </c:pt>
                <c:pt idx="1552" formatCode="_(* #,##0_);_(* \(#,##0\);_(* &quot;-&quot;??_);_(@_)">
                  <c:v>0</c:v>
                </c:pt>
                <c:pt idx="1553" formatCode="_(* #,##0_);_(* \(#,##0\);_(* &quot;-&quot;??_);_(@_)">
                  <c:v>0</c:v>
                </c:pt>
                <c:pt idx="1554" formatCode="_(* #,##0_);_(* \(#,##0\);_(* &quot;-&quot;??_);_(@_)">
                  <c:v>0</c:v>
                </c:pt>
                <c:pt idx="1555" formatCode="_(* #,##0_);_(* \(#,##0\);_(* &quot;-&quot;??_);_(@_)">
                  <c:v>0</c:v>
                </c:pt>
                <c:pt idx="1556" formatCode="_(* #,##0_);_(* \(#,##0\);_(* &quot;-&quot;??_);_(@_)">
                  <c:v>0</c:v>
                </c:pt>
                <c:pt idx="1557" formatCode="_(* #,##0_);_(* \(#,##0\);_(* &quot;-&quot;??_);_(@_)">
                  <c:v>0</c:v>
                </c:pt>
                <c:pt idx="1558" formatCode="_(* #,##0_);_(* \(#,##0\);_(* &quot;-&quot;??_);_(@_)">
                  <c:v>0</c:v>
                </c:pt>
                <c:pt idx="1559" formatCode="_(* #,##0_);_(* \(#,##0\);_(* &quot;-&quot;??_);_(@_)">
                  <c:v>0</c:v>
                </c:pt>
                <c:pt idx="1560" formatCode="_(* #,##0_);_(* \(#,##0\);_(* &quot;-&quot;??_);_(@_)">
                  <c:v>0</c:v>
                </c:pt>
                <c:pt idx="1561" formatCode="_(* #,##0_);_(* \(#,##0\);_(* &quot;-&quot;??_);_(@_)">
                  <c:v>0</c:v>
                </c:pt>
                <c:pt idx="1562" formatCode="_(* #,##0_);_(* \(#,##0\);_(* &quot;-&quot;??_);_(@_)">
                  <c:v>0</c:v>
                </c:pt>
                <c:pt idx="1563" formatCode="_(* #,##0_);_(* \(#,##0\);_(* &quot;-&quot;??_);_(@_)">
                  <c:v>0</c:v>
                </c:pt>
                <c:pt idx="1564" formatCode="_(* #,##0_);_(* \(#,##0\);_(* &quot;-&quot;??_);_(@_)">
                  <c:v>0</c:v>
                </c:pt>
                <c:pt idx="1565" formatCode="_(* #,##0_);_(* \(#,##0\);_(* &quot;-&quot;??_);_(@_)">
                  <c:v>0</c:v>
                </c:pt>
                <c:pt idx="1566" formatCode="_(* #,##0_);_(* \(#,##0\);_(* &quot;-&quot;??_);_(@_)">
                  <c:v>0</c:v>
                </c:pt>
                <c:pt idx="1567" formatCode="_(* #,##0_);_(* \(#,##0\);_(* &quot;-&quot;??_);_(@_)">
                  <c:v>0</c:v>
                </c:pt>
                <c:pt idx="1568" formatCode="_(* #,##0_);_(* \(#,##0\);_(* &quot;-&quot;??_);_(@_)">
                  <c:v>0</c:v>
                </c:pt>
                <c:pt idx="1569" formatCode="_(* #,##0_);_(* \(#,##0\);_(* &quot;-&quot;??_);_(@_)">
                  <c:v>0</c:v>
                </c:pt>
                <c:pt idx="1570" formatCode="_(* #,##0_);_(* \(#,##0\);_(* &quot;-&quot;??_);_(@_)">
                  <c:v>0</c:v>
                </c:pt>
                <c:pt idx="1571" formatCode="_(* #,##0_);_(* \(#,##0\);_(* &quot;-&quot;??_);_(@_)">
                  <c:v>0</c:v>
                </c:pt>
                <c:pt idx="1572" formatCode="_(* #,##0_);_(* \(#,##0\);_(* &quot;-&quot;??_);_(@_)">
                  <c:v>0</c:v>
                </c:pt>
                <c:pt idx="1573" formatCode="_(* #,##0_);_(* \(#,##0\);_(* &quot;-&quot;??_);_(@_)">
                  <c:v>0</c:v>
                </c:pt>
                <c:pt idx="1574" formatCode="_(* #,##0_);_(* \(#,##0\);_(* &quot;-&quot;??_);_(@_)">
                  <c:v>0</c:v>
                </c:pt>
                <c:pt idx="1575" formatCode="_(* #,##0_);_(* \(#,##0\);_(* &quot;-&quot;??_);_(@_)">
                  <c:v>0</c:v>
                </c:pt>
                <c:pt idx="1576" formatCode="_(* #,##0_);_(* \(#,##0\);_(* &quot;-&quot;??_);_(@_)">
                  <c:v>0</c:v>
                </c:pt>
                <c:pt idx="1577" formatCode="_(* #,##0_);_(* \(#,##0\);_(* &quot;-&quot;??_);_(@_)">
                  <c:v>0</c:v>
                </c:pt>
                <c:pt idx="1578" formatCode="_(* #,##0_);_(* \(#,##0\);_(* &quot;-&quot;??_);_(@_)">
                  <c:v>0</c:v>
                </c:pt>
                <c:pt idx="1579" formatCode="_(* #,##0_);_(* \(#,##0\);_(* &quot;-&quot;??_);_(@_)">
                  <c:v>0</c:v>
                </c:pt>
                <c:pt idx="1580" formatCode="_(* #,##0_);_(* \(#,##0\);_(* &quot;-&quot;??_);_(@_)">
                  <c:v>0</c:v>
                </c:pt>
                <c:pt idx="1581" formatCode="_(* #,##0_);_(* \(#,##0\);_(* &quot;-&quot;??_);_(@_)">
                  <c:v>0</c:v>
                </c:pt>
                <c:pt idx="1582" formatCode="_(* #,##0_);_(* \(#,##0\);_(* &quot;-&quot;??_);_(@_)">
                  <c:v>0</c:v>
                </c:pt>
                <c:pt idx="1583" formatCode="_(* #,##0_);_(* \(#,##0\);_(* &quot;-&quot;??_);_(@_)">
                  <c:v>0</c:v>
                </c:pt>
                <c:pt idx="1584" formatCode="_(* #,##0_);_(* \(#,##0\);_(* &quot;-&quot;??_);_(@_)">
                  <c:v>0</c:v>
                </c:pt>
                <c:pt idx="1585" formatCode="_(* #,##0_);_(* \(#,##0\);_(* &quot;-&quot;??_);_(@_)">
                  <c:v>0</c:v>
                </c:pt>
                <c:pt idx="1586" formatCode="_(* #,##0_);_(* \(#,##0\);_(* &quot;-&quot;??_);_(@_)">
                  <c:v>0</c:v>
                </c:pt>
                <c:pt idx="1587" formatCode="_(* #,##0_);_(* \(#,##0\);_(* &quot;-&quot;??_);_(@_)">
                  <c:v>0</c:v>
                </c:pt>
                <c:pt idx="1588" formatCode="_(* #,##0_);_(* \(#,##0\);_(* &quot;-&quot;??_);_(@_)">
                  <c:v>0</c:v>
                </c:pt>
                <c:pt idx="1589" formatCode="_(* #,##0_);_(* \(#,##0\);_(* &quot;-&quot;??_);_(@_)">
                  <c:v>0</c:v>
                </c:pt>
                <c:pt idx="1590" formatCode="_(* #,##0_);_(* \(#,##0\);_(* &quot;-&quot;??_);_(@_)">
                  <c:v>0</c:v>
                </c:pt>
                <c:pt idx="1591" formatCode="_(* #,##0_);_(* \(#,##0\);_(* &quot;-&quot;??_);_(@_)">
                  <c:v>0</c:v>
                </c:pt>
                <c:pt idx="1592" formatCode="_(* #,##0_);_(* \(#,##0\);_(* &quot;-&quot;??_);_(@_)">
                  <c:v>0</c:v>
                </c:pt>
                <c:pt idx="1593" formatCode="_(* #,##0_);_(* \(#,##0\);_(* &quot;-&quot;??_);_(@_)">
                  <c:v>0</c:v>
                </c:pt>
                <c:pt idx="1594" formatCode="_(* #,##0_);_(* \(#,##0\);_(* &quot;-&quot;??_);_(@_)">
                  <c:v>0</c:v>
                </c:pt>
                <c:pt idx="1595" formatCode="_(* #,##0_);_(* \(#,##0\);_(* &quot;-&quot;??_);_(@_)">
                  <c:v>0</c:v>
                </c:pt>
                <c:pt idx="1596" formatCode="_(* #,##0_);_(* \(#,##0\);_(* &quot;-&quot;??_);_(@_)">
                  <c:v>0</c:v>
                </c:pt>
                <c:pt idx="1597" formatCode="_(* #,##0_);_(* \(#,##0\);_(* &quot;-&quot;??_);_(@_)">
                  <c:v>0</c:v>
                </c:pt>
                <c:pt idx="1598" formatCode="_(* #,##0_);_(* \(#,##0\);_(* &quot;-&quot;??_);_(@_)">
                  <c:v>0</c:v>
                </c:pt>
                <c:pt idx="1599" formatCode="_(* #,##0_);_(* \(#,##0\);_(* &quot;-&quot;??_);_(@_)">
                  <c:v>0</c:v>
                </c:pt>
                <c:pt idx="1600" formatCode="_(* #,##0_);_(* \(#,##0\);_(* &quot;-&quot;??_);_(@_)">
                  <c:v>0</c:v>
                </c:pt>
                <c:pt idx="1601" formatCode="_(* #,##0_);_(* \(#,##0\);_(* &quot;-&quot;??_);_(@_)">
                  <c:v>0</c:v>
                </c:pt>
                <c:pt idx="1602" formatCode="_(* #,##0_);_(* \(#,##0\);_(* &quot;-&quot;??_);_(@_)">
                  <c:v>0</c:v>
                </c:pt>
                <c:pt idx="1603" formatCode="_(* #,##0_);_(* \(#,##0\);_(* &quot;-&quot;??_);_(@_)">
                  <c:v>0</c:v>
                </c:pt>
                <c:pt idx="1604" formatCode="_(* #,##0_);_(* \(#,##0\);_(* &quot;-&quot;??_);_(@_)">
                  <c:v>0</c:v>
                </c:pt>
                <c:pt idx="1605" formatCode="_(* #,##0_);_(* \(#,##0\);_(* &quot;-&quot;??_);_(@_)">
                  <c:v>0</c:v>
                </c:pt>
                <c:pt idx="1606" formatCode="_(* #,##0_);_(* \(#,##0\);_(* &quot;-&quot;??_);_(@_)">
                  <c:v>0</c:v>
                </c:pt>
                <c:pt idx="1607" formatCode="_(* #,##0_);_(* \(#,##0\);_(* &quot;-&quot;??_);_(@_)">
                  <c:v>0</c:v>
                </c:pt>
                <c:pt idx="1608" formatCode="_(* #,##0_);_(* \(#,##0\);_(* &quot;-&quot;??_);_(@_)">
                  <c:v>0</c:v>
                </c:pt>
                <c:pt idx="1609" formatCode="_(* #,##0_);_(* \(#,##0\);_(* &quot;-&quot;??_);_(@_)">
                  <c:v>0</c:v>
                </c:pt>
                <c:pt idx="1610" formatCode="_(* #,##0_);_(* \(#,##0\);_(* &quot;-&quot;??_);_(@_)">
                  <c:v>0</c:v>
                </c:pt>
                <c:pt idx="1611" formatCode="_(* #,##0_);_(* \(#,##0\);_(* &quot;-&quot;??_);_(@_)">
                  <c:v>0</c:v>
                </c:pt>
                <c:pt idx="1612" formatCode="_(* #,##0_);_(* \(#,##0\);_(* &quot;-&quot;??_);_(@_)">
                  <c:v>0</c:v>
                </c:pt>
                <c:pt idx="1613" formatCode="_(* #,##0_);_(* \(#,##0\);_(* &quot;-&quot;??_);_(@_)">
                  <c:v>0</c:v>
                </c:pt>
                <c:pt idx="1614" formatCode="_(* #,##0_);_(* \(#,##0\);_(* &quot;-&quot;??_);_(@_)">
                  <c:v>0</c:v>
                </c:pt>
                <c:pt idx="1615" formatCode="_(* #,##0_);_(* \(#,##0\);_(* &quot;-&quot;??_);_(@_)">
                  <c:v>0</c:v>
                </c:pt>
                <c:pt idx="1616" formatCode="_(* #,##0_);_(* \(#,##0\);_(* &quot;-&quot;??_);_(@_)">
                  <c:v>0</c:v>
                </c:pt>
                <c:pt idx="1617" formatCode="_(* #,##0_);_(* \(#,##0\);_(* &quot;-&quot;??_);_(@_)">
                  <c:v>0</c:v>
                </c:pt>
                <c:pt idx="1618" formatCode="_(* #,##0_);_(* \(#,##0\);_(* &quot;-&quot;??_);_(@_)">
                  <c:v>0</c:v>
                </c:pt>
                <c:pt idx="1619" formatCode="_(* #,##0_);_(* \(#,##0\);_(* &quot;-&quot;??_);_(@_)">
                  <c:v>0</c:v>
                </c:pt>
                <c:pt idx="1620" formatCode="_(* #,##0_);_(* \(#,##0\);_(* &quot;-&quot;??_);_(@_)">
                  <c:v>0</c:v>
                </c:pt>
                <c:pt idx="1621" formatCode="_(* #,##0_);_(* \(#,##0\);_(* &quot;-&quot;??_);_(@_)">
                  <c:v>0</c:v>
                </c:pt>
                <c:pt idx="1622" formatCode="_(* #,##0_);_(* \(#,##0\);_(* &quot;-&quot;??_);_(@_)">
                  <c:v>0</c:v>
                </c:pt>
                <c:pt idx="1623" formatCode="_(* #,##0_);_(* \(#,##0\);_(* &quot;-&quot;??_);_(@_)">
                  <c:v>0</c:v>
                </c:pt>
                <c:pt idx="1624" formatCode="_(* #,##0_);_(* \(#,##0\);_(* &quot;-&quot;??_);_(@_)">
                  <c:v>0</c:v>
                </c:pt>
                <c:pt idx="1625" formatCode="_(* #,##0_);_(* \(#,##0\);_(* &quot;-&quot;??_);_(@_)">
                  <c:v>0</c:v>
                </c:pt>
                <c:pt idx="1626" formatCode="_(* #,##0_);_(* \(#,##0\);_(* &quot;-&quot;??_);_(@_)">
                  <c:v>0</c:v>
                </c:pt>
                <c:pt idx="1627" formatCode="_(* #,##0_);_(* \(#,##0\);_(* &quot;-&quot;??_);_(@_)">
                  <c:v>0</c:v>
                </c:pt>
                <c:pt idx="1628" formatCode="_(* #,##0_);_(* \(#,##0\);_(* &quot;-&quot;??_);_(@_)">
                  <c:v>0</c:v>
                </c:pt>
                <c:pt idx="1629" formatCode="_(* #,##0_);_(* \(#,##0\);_(* &quot;-&quot;??_);_(@_)">
                  <c:v>0</c:v>
                </c:pt>
                <c:pt idx="1630" formatCode="_(* #,##0_);_(* \(#,##0\);_(* &quot;-&quot;??_);_(@_)">
                  <c:v>0</c:v>
                </c:pt>
                <c:pt idx="1631" formatCode="_(* #,##0_);_(* \(#,##0\);_(* &quot;-&quot;??_);_(@_)">
                  <c:v>0</c:v>
                </c:pt>
                <c:pt idx="1632" formatCode="_(* #,##0_);_(* \(#,##0\);_(* &quot;-&quot;??_);_(@_)">
                  <c:v>0</c:v>
                </c:pt>
                <c:pt idx="1633" formatCode="_(* #,##0_);_(* \(#,##0\);_(* &quot;-&quot;??_);_(@_)">
                  <c:v>0</c:v>
                </c:pt>
                <c:pt idx="1634" formatCode="_(* #,##0_);_(* \(#,##0\);_(* &quot;-&quot;??_);_(@_)">
                  <c:v>0</c:v>
                </c:pt>
                <c:pt idx="1635" formatCode="_(* #,##0_);_(* \(#,##0\);_(* &quot;-&quot;??_);_(@_)">
                  <c:v>0</c:v>
                </c:pt>
                <c:pt idx="1636" formatCode="_(* #,##0_);_(* \(#,##0\);_(* &quot;-&quot;??_);_(@_)">
                  <c:v>0</c:v>
                </c:pt>
                <c:pt idx="1637" formatCode="_(* #,##0_);_(* \(#,##0\);_(* &quot;-&quot;??_);_(@_)">
                  <c:v>0</c:v>
                </c:pt>
                <c:pt idx="1638" formatCode="_(* #,##0_);_(* \(#,##0\);_(* &quot;-&quot;??_);_(@_)">
                  <c:v>0</c:v>
                </c:pt>
                <c:pt idx="1639" formatCode="_(* #,##0_);_(* \(#,##0\);_(* &quot;-&quot;??_);_(@_)">
                  <c:v>0</c:v>
                </c:pt>
                <c:pt idx="1640" formatCode="_(* #,##0_);_(* \(#,##0\);_(* &quot;-&quot;??_);_(@_)">
                  <c:v>0</c:v>
                </c:pt>
                <c:pt idx="1641" formatCode="_(* #,##0_);_(* \(#,##0\);_(* &quot;-&quot;??_);_(@_)">
                  <c:v>0</c:v>
                </c:pt>
                <c:pt idx="1642" formatCode="_(* #,##0_);_(* \(#,##0\);_(* &quot;-&quot;??_);_(@_)">
                  <c:v>0</c:v>
                </c:pt>
                <c:pt idx="1643" formatCode="_(* #,##0_);_(* \(#,##0\);_(* &quot;-&quot;??_);_(@_)">
                  <c:v>0</c:v>
                </c:pt>
                <c:pt idx="1644" formatCode="_(* #,##0_);_(* \(#,##0\);_(* &quot;-&quot;??_);_(@_)">
                  <c:v>0</c:v>
                </c:pt>
                <c:pt idx="1645" formatCode="_(* #,##0_);_(* \(#,##0\);_(* &quot;-&quot;??_);_(@_)">
                  <c:v>0</c:v>
                </c:pt>
                <c:pt idx="1646" formatCode="_(* #,##0_);_(* \(#,##0\);_(* &quot;-&quot;??_);_(@_)">
                  <c:v>0</c:v>
                </c:pt>
                <c:pt idx="1647" formatCode="_(* #,##0_);_(* \(#,##0\);_(* &quot;-&quot;??_);_(@_)">
                  <c:v>0</c:v>
                </c:pt>
                <c:pt idx="1648" formatCode="_(* #,##0_);_(* \(#,##0\);_(* &quot;-&quot;??_);_(@_)">
                  <c:v>0</c:v>
                </c:pt>
                <c:pt idx="1649" formatCode="_(* #,##0_);_(* \(#,##0\);_(* &quot;-&quot;??_);_(@_)">
                  <c:v>0</c:v>
                </c:pt>
                <c:pt idx="1650" formatCode="_(* #,##0_);_(* \(#,##0\);_(* &quot;-&quot;??_);_(@_)">
                  <c:v>0</c:v>
                </c:pt>
                <c:pt idx="1651" formatCode="_(* #,##0_);_(* \(#,##0\);_(* &quot;-&quot;??_);_(@_)">
                  <c:v>0</c:v>
                </c:pt>
                <c:pt idx="1652" formatCode="_(* #,##0_);_(* \(#,##0\);_(* &quot;-&quot;??_);_(@_)">
                  <c:v>0</c:v>
                </c:pt>
                <c:pt idx="1653" formatCode="_(* #,##0_);_(* \(#,##0\);_(* &quot;-&quot;??_);_(@_)">
                  <c:v>0</c:v>
                </c:pt>
                <c:pt idx="1654" formatCode="_(* #,##0_);_(* \(#,##0\);_(* &quot;-&quot;??_);_(@_)">
                  <c:v>0</c:v>
                </c:pt>
                <c:pt idx="1655" formatCode="_(* #,##0_);_(* \(#,##0\);_(* &quot;-&quot;??_);_(@_)">
                  <c:v>0</c:v>
                </c:pt>
                <c:pt idx="1656" formatCode="_(* #,##0_);_(* \(#,##0\);_(* &quot;-&quot;??_);_(@_)">
                  <c:v>0</c:v>
                </c:pt>
                <c:pt idx="1657" formatCode="_(* #,##0_);_(* \(#,##0\);_(* &quot;-&quot;??_);_(@_)">
                  <c:v>0</c:v>
                </c:pt>
                <c:pt idx="1658" formatCode="_(* #,##0_);_(* \(#,##0\);_(* &quot;-&quot;??_);_(@_)">
                  <c:v>0</c:v>
                </c:pt>
                <c:pt idx="1659" formatCode="_(* #,##0_);_(* \(#,##0\);_(* &quot;-&quot;??_);_(@_)">
                  <c:v>0</c:v>
                </c:pt>
                <c:pt idx="1660" formatCode="_(* #,##0_);_(* \(#,##0\);_(* &quot;-&quot;??_);_(@_)">
                  <c:v>0</c:v>
                </c:pt>
                <c:pt idx="1661" formatCode="_(* #,##0_);_(* \(#,##0\);_(* &quot;-&quot;??_);_(@_)">
                  <c:v>0</c:v>
                </c:pt>
                <c:pt idx="1662" formatCode="_(* #,##0_);_(* \(#,##0\);_(* &quot;-&quot;??_);_(@_)">
                  <c:v>0</c:v>
                </c:pt>
                <c:pt idx="1663" formatCode="_(* #,##0_);_(* \(#,##0\);_(* &quot;-&quot;??_);_(@_)">
                  <c:v>0</c:v>
                </c:pt>
                <c:pt idx="1664" formatCode="_(* #,##0_);_(* \(#,##0\);_(* &quot;-&quot;??_);_(@_)">
                  <c:v>0</c:v>
                </c:pt>
                <c:pt idx="1665" formatCode="_(* #,##0_);_(* \(#,##0\);_(* &quot;-&quot;??_);_(@_)">
                  <c:v>0</c:v>
                </c:pt>
                <c:pt idx="1666" formatCode="_(* #,##0_);_(* \(#,##0\);_(* &quot;-&quot;??_);_(@_)">
                  <c:v>0</c:v>
                </c:pt>
                <c:pt idx="1667" formatCode="_(* #,##0_);_(* \(#,##0\);_(* &quot;-&quot;??_);_(@_)">
                  <c:v>0</c:v>
                </c:pt>
                <c:pt idx="1668" formatCode="_(* #,##0_);_(* \(#,##0\);_(* &quot;-&quot;??_);_(@_)">
                  <c:v>0</c:v>
                </c:pt>
                <c:pt idx="1669" formatCode="_(* #,##0_);_(* \(#,##0\);_(* &quot;-&quot;??_);_(@_)">
                  <c:v>0</c:v>
                </c:pt>
                <c:pt idx="1670" formatCode="_(* #,##0_);_(* \(#,##0\);_(* &quot;-&quot;??_);_(@_)">
                  <c:v>0</c:v>
                </c:pt>
                <c:pt idx="1671" formatCode="_(* #,##0_);_(* \(#,##0\);_(* &quot;-&quot;??_);_(@_)">
                  <c:v>0</c:v>
                </c:pt>
                <c:pt idx="1672" formatCode="_(* #,##0_);_(* \(#,##0\);_(* &quot;-&quot;??_);_(@_)">
                  <c:v>0</c:v>
                </c:pt>
                <c:pt idx="1673" formatCode="_(* #,##0_);_(* \(#,##0\);_(* &quot;-&quot;??_);_(@_)">
                  <c:v>0</c:v>
                </c:pt>
                <c:pt idx="1674" formatCode="_(* #,##0_);_(* \(#,##0\);_(* &quot;-&quot;??_);_(@_)">
                  <c:v>0</c:v>
                </c:pt>
                <c:pt idx="1675" formatCode="_(* #,##0_);_(* \(#,##0\);_(* &quot;-&quot;??_);_(@_)">
                  <c:v>0</c:v>
                </c:pt>
                <c:pt idx="1676" formatCode="_(* #,##0_);_(* \(#,##0\);_(* &quot;-&quot;??_);_(@_)">
                  <c:v>0</c:v>
                </c:pt>
                <c:pt idx="1677" formatCode="_(* #,##0_);_(* \(#,##0\);_(* &quot;-&quot;??_);_(@_)">
                  <c:v>0</c:v>
                </c:pt>
                <c:pt idx="1678" formatCode="_(* #,##0_);_(* \(#,##0\);_(* &quot;-&quot;??_);_(@_)">
                  <c:v>0</c:v>
                </c:pt>
                <c:pt idx="1679" formatCode="_(* #,##0_);_(* \(#,##0\);_(* &quot;-&quot;??_);_(@_)">
                  <c:v>0</c:v>
                </c:pt>
                <c:pt idx="1680" formatCode="_(* #,##0_);_(* \(#,##0\);_(* &quot;-&quot;??_);_(@_)">
                  <c:v>0</c:v>
                </c:pt>
                <c:pt idx="1681" formatCode="_(* #,##0_);_(* \(#,##0\);_(* &quot;-&quot;??_);_(@_)">
                  <c:v>0</c:v>
                </c:pt>
                <c:pt idx="1682" formatCode="_(* #,##0_);_(* \(#,##0\);_(* &quot;-&quot;??_);_(@_)">
                  <c:v>0</c:v>
                </c:pt>
                <c:pt idx="1683" formatCode="_(* #,##0_);_(* \(#,##0\);_(* &quot;-&quot;??_);_(@_)">
                  <c:v>0</c:v>
                </c:pt>
                <c:pt idx="1684" formatCode="_(* #,##0_);_(* \(#,##0\);_(* &quot;-&quot;??_);_(@_)">
                  <c:v>0</c:v>
                </c:pt>
                <c:pt idx="1685" formatCode="_(* #,##0_);_(* \(#,##0\);_(* &quot;-&quot;??_);_(@_)">
                  <c:v>0</c:v>
                </c:pt>
                <c:pt idx="1686" formatCode="_(* #,##0_);_(* \(#,##0\);_(* &quot;-&quot;??_);_(@_)">
                  <c:v>0</c:v>
                </c:pt>
                <c:pt idx="1687" formatCode="_(* #,##0_);_(* \(#,##0\);_(* &quot;-&quot;??_);_(@_)">
                  <c:v>0</c:v>
                </c:pt>
                <c:pt idx="1688" formatCode="_(* #,##0_);_(* \(#,##0\);_(* &quot;-&quot;??_);_(@_)">
                  <c:v>0</c:v>
                </c:pt>
                <c:pt idx="1689" formatCode="_(* #,##0_);_(* \(#,##0\);_(* &quot;-&quot;??_);_(@_)">
                  <c:v>0</c:v>
                </c:pt>
                <c:pt idx="1690" formatCode="_(* #,##0_);_(* \(#,##0\);_(* &quot;-&quot;??_);_(@_)">
                  <c:v>0</c:v>
                </c:pt>
                <c:pt idx="1691" formatCode="_(* #,##0_);_(* \(#,##0\);_(* &quot;-&quot;??_);_(@_)">
                  <c:v>0</c:v>
                </c:pt>
                <c:pt idx="1692" formatCode="_(* #,##0_);_(* \(#,##0\);_(* &quot;-&quot;??_);_(@_)">
                  <c:v>0</c:v>
                </c:pt>
                <c:pt idx="1693" formatCode="_(* #,##0_);_(* \(#,##0\);_(* &quot;-&quot;??_);_(@_)">
                  <c:v>0</c:v>
                </c:pt>
                <c:pt idx="1694" formatCode="_(* #,##0_);_(* \(#,##0\);_(* &quot;-&quot;??_);_(@_)">
                  <c:v>0</c:v>
                </c:pt>
                <c:pt idx="1695" formatCode="_(* #,##0_);_(* \(#,##0\);_(* &quot;-&quot;??_);_(@_)">
                  <c:v>0</c:v>
                </c:pt>
                <c:pt idx="1696" formatCode="_(* #,##0_);_(* \(#,##0\);_(* &quot;-&quot;??_);_(@_)">
                  <c:v>0</c:v>
                </c:pt>
                <c:pt idx="1697" formatCode="_(* #,##0_);_(* \(#,##0\);_(* &quot;-&quot;??_);_(@_)">
                  <c:v>0</c:v>
                </c:pt>
                <c:pt idx="1698" formatCode="_(* #,##0_);_(* \(#,##0\);_(* &quot;-&quot;??_);_(@_)">
                  <c:v>0</c:v>
                </c:pt>
                <c:pt idx="1699" formatCode="_(* #,##0_);_(* \(#,##0\);_(* &quot;-&quot;??_);_(@_)">
                  <c:v>0</c:v>
                </c:pt>
                <c:pt idx="1700" formatCode="_(* #,##0_);_(* \(#,##0\);_(* &quot;-&quot;??_);_(@_)">
                  <c:v>0</c:v>
                </c:pt>
                <c:pt idx="1701" formatCode="_(* #,##0_);_(* \(#,##0\);_(* &quot;-&quot;??_);_(@_)">
                  <c:v>0</c:v>
                </c:pt>
                <c:pt idx="1702" formatCode="_(* #,##0_);_(* \(#,##0\);_(* &quot;-&quot;??_);_(@_)">
                  <c:v>0</c:v>
                </c:pt>
                <c:pt idx="1703" formatCode="_(* #,##0_);_(* \(#,##0\);_(* &quot;-&quot;??_);_(@_)">
                  <c:v>0</c:v>
                </c:pt>
                <c:pt idx="1704" formatCode="_(* #,##0_);_(* \(#,##0\);_(* &quot;-&quot;??_);_(@_)">
                  <c:v>0</c:v>
                </c:pt>
                <c:pt idx="1705" formatCode="_(* #,##0_);_(* \(#,##0\);_(* &quot;-&quot;??_);_(@_)">
                  <c:v>0</c:v>
                </c:pt>
                <c:pt idx="1706" formatCode="_(* #,##0_);_(* \(#,##0\);_(* &quot;-&quot;??_);_(@_)">
                  <c:v>0</c:v>
                </c:pt>
                <c:pt idx="1707" formatCode="_(* #,##0_);_(* \(#,##0\);_(* &quot;-&quot;??_);_(@_)">
                  <c:v>0</c:v>
                </c:pt>
                <c:pt idx="1708" formatCode="_(* #,##0_);_(* \(#,##0\);_(* &quot;-&quot;??_);_(@_)">
                  <c:v>0</c:v>
                </c:pt>
                <c:pt idx="1709" formatCode="_(* #,##0_);_(* \(#,##0\);_(* &quot;-&quot;??_);_(@_)">
                  <c:v>0</c:v>
                </c:pt>
                <c:pt idx="1710" formatCode="_(* #,##0_);_(* \(#,##0\);_(* &quot;-&quot;??_);_(@_)">
                  <c:v>0</c:v>
                </c:pt>
                <c:pt idx="1711" formatCode="_(* #,##0_);_(* \(#,##0\);_(* &quot;-&quot;??_);_(@_)">
                  <c:v>0</c:v>
                </c:pt>
                <c:pt idx="1712" formatCode="_(* #,##0_);_(* \(#,##0\);_(* &quot;-&quot;??_);_(@_)">
                  <c:v>0</c:v>
                </c:pt>
                <c:pt idx="1713" formatCode="_(* #,##0_);_(* \(#,##0\);_(* &quot;-&quot;??_);_(@_)">
                  <c:v>0</c:v>
                </c:pt>
                <c:pt idx="1714" formatCode="_(* #,##0_);_(* \(#,##0\);_(* &quot;-&quot;??_);_(@_)">
                  <c:v>0</c:v>
                </c:pt>
                <c:pt idx="1715" formatCode="_(* #,##0_);_(* \(#,##0\);_(* &quot;-&quot;??_);_(@_)">
                  <c:v>0</c:v>
                </c:pt>
                <c:pt idx="1716" formatCode="_(* #,##0_);_(* \(#,##0\);_(* &quot;-&quot;??_);_(@_)">
                  <c:v>0</c:v>
                </c:pt>
                <c:pt idx="1717" formatCode="_(* #,##0_);_(* \(#,##0\);_(* &quot;-&quot;??_);_(@_)">
                  <c:v>0</c:v>
                </c:pt>
                <c:pt idx="1718" formatCode="_(* #,##0_);_(* \(#,##0\);_(* &quot;-&quot;??_);_(@_)">
                  <c:v>0</c:v>
                </c:pt>
                <c:pt idx="1719" formatCode="_(* #,##0_);_(* \(#,##0\);_(* &quot;-&quot;??_);_(@_)">
                  <c:v>0</c:v>
                </c:pt>
                <c:pt idx="1720" formatCode="_(* #,##0_);_(* \(#,##0\);_(* &quot;-&quot;??_);_(@_)">
                  <c:v>0</c:v>
                </c:pt>
                <c:pt idx="1721" formatCode="_(* #,##0_);_(* \(#,##0\);_(* &quot;-&quot;??_);_(@_)">
                  <c:v>0</c:v>
                </c:pt>
                <c:pt idx="1722" formatCode="_(* #,##0_);_(* \(#,##0\);_(* &quot;-&quot;??_);_(@_)">
                  <c:v>0</c:v>
                </c:pt>
                <c:pt idx="1723" formatCode="_(* #,##0_);_(* \(#,##0\);_(* &quot;-&quot;??_);_(@_)">
                  <c:v>0</c:v>
                </c:pt>
                <c:pt idx="1724" formatCode="_(* #,##0_);_(* \(#,##0\);_(* &quot;-&quot;??_);_(@_)">
                  <c:v>0</c:v>
                </c:pt>
                <c:pt idx="1725" formatCode="_(* #,##0_);_(* \(#,##0\);_(* &quot;-&quot;??_);_(@_)">
                  <c:v>0</c:v>
                </c:pt>
                <c:pt idx="1726" formatCode="_(* #,##0_);_(* \(#,##0\);_(* &quot;-&quot;??_);_(@_)">
                  <c:v>0</c:v>
                </c:pt>
                <c:pt idx="1727" formatCode="_(* #,##0_);_(* \(#,##0\);_(* &quot;-&quot;??_);_(@_)">
                  <c:v>0</c:v>
                </c:pt>
                <c:pt idx="1728" formatCode="_(* #,##0_);_(* \(#,##0\);_(* &quot;-&quot;??_);_(@_)">
                  <c:v>0</c:v>
                </c:pt>
                <c:pt idx="1729" formatCode="_(* #,##0_);_(* \(#,##0\);_(* &quot;-&quot;??_);_(@_)">
                  <c:v>0</c:v>
                </c:pt>
                <c:pt idx="1730" formatCode="_(* #,##0_);_(* \(#,##0\);_(* &quot;-&quot;??_);_(@_)">
                  <c:v>0</c:v>
                </c:pt>
                <c:pt idx="1731" formatCode="_(* #,##0_);_(* \(#,##0\);_(* &quot;-&quot;??_);_(@_)">
                  <c:v>0</c:v>
                </c:pt>
                <c:pt idx="1732" formatCode="_(* #,##0_);_(* \(#,##0\);_(* &quot;-&quot;??_);_(@_)">
                  <c:v>0</c:v>
                </c:pt>
                <c:pt idx="1733" formatCode="_(* #,##0_);_(* \(#,##0\);_(* &quot;-&quot;??_);_(@_)">
                  <c:v>0</c:v>
                </c:pt>
                <c:pt idx="1734" formatCode="_(* #,##0_);_(* \(#,##0\);_(* &quot;-&quot;??_);_(@_)">
                  <c:v>0</c:v>
                </c:pt>
                <c:pt idx="1735" formatCode="_(* #,##0_);_(* \(#,##0\);_(* &quot;-&quot;??_);_(@_)">
                  <c:v>0</c:v>
                </c:pt>
                <c:pt idx="1736" formatCode="_(* #,##0_);_(* \(#,##0\);_(* &quot;-&quot;??_);_(@_)">
                  <c:v>0</c:v>
                </c:pt>
                <c:pt idx="1737" formatCode="_(* #,##0_);_(* \(#,##0\);_(* &quot;-&quot;??_);_(@_)">
                  <c:v>0</c:v>
                </c:pt>
                <c:pt idx="1738" formatCode="_(* #,##0_);_(* \(#,##0\);_(* &quot;-&quot;??_);_(@_)">
                  <c:v>0</c:v>
                </c:pt>
                <c:pt idx="1739" formatCode="_(* #,##0_);_(* \(#,##0\);_(* &quot;-&quot;??_);_(@_)">
                  <c:v>0</c:v>
                </c:pt>
                <c:pt idx="1740" formatCode="_(* #,##0_);_(* \(#,##0\);_(* &quot;-&quot;??_);_(@_)">
                  <c:v>0</c:v>
                </c:pt>
                <c:pt idx="1741" formatCode="_(* #,##0_);_(* \(#,##0\);_(* &quot;-&quot;??_);_(@_)">
                  <c:v>0</c:v>
                </c:pt>
                <c:pt idx="1742" formatCode="_(* #,##0_);_(* \(#,##0\);_(* &quot;-&quot;??_);_(@_)">
                  <c:v>0</c:v>
                </c:pt>
                <c:pt idx="1743" formatCode="_(* #,##0_);_(* \(#,##0\);_(* &quot;-&quot;??_);_(@_)">
                  <c:v>0</c:v>
                </c:pt>
                <c:pt idx="1744" formatCode="_(* #,##0_);_(* \(#,##0\);_(* &quot;-&quot;??_);_(@_)">
                  <c:v>0</c:v>
                </c:pt>
                <c:pt idx="1745" formatCode="_(* #,##0_);_(* \(#,##0\);_(* &quot;-&quot;??_);_(@_)">
                  <c:v>0</c:v>
                </c:pt>
                <c:pt idx="1746" formatCode="_(* #,##0_);_(* \(#,##0\);_(* &quot;-&quot;??_);_(@_)">
                  <c:v>0</c:v>
                </c:pt>
                <c:pt idx="1747" formatCode="_(* #,##0_);_(* \(#,##0\);_(* &quot;-&quot;??_);_(@_)">
                  <c:v>0</c:v>
                </c:pt>
                <c:pt idx="1748" formatCode="_(* #,##0_);_(* \(#,##0\);_(* &quot;-&quot;??_);_(@_)">
                  <c:v>0</c:v>
                </c:pt>
                <c:pt idx="1749" formatCode="_(* #,##0_);_(* \(#,##0\);_(* &quot;-&quot;??_);_(@_)">
                  <c:v>0</c:v>
                </c:pt>
                <c:pt idx="1750" formatCode="_(* #,##0_);_(* \(#,##0\);_(* &quot;-&quot;??_);_(@_)">
                  <c:v>0</c:v>
                </c:pt>
                <c:pt idx="1751" formatCode="_(* #,##0_);_(* \(#,##0\);_(* &quot;-&quot;??_);_(@_)">
                  <c:v>0</c:v>
                </c:pt>
                <c:pt idx="1752" formatCode="_(* #,##0_);_(* \(#,##0\);_(* &quot;-&quot;??_);_(@_)">
                  <c:v>0</c:v>
                </c:pt>
                <c:pt idx="1753" formatCode="_(* #,##0_);_(* \(#,##0\);_(* &quot;-&quot;??_);_(@_)">
                  <c:v>0</c:v>
                </c:pt>
                <c:pt idx="1754" formatCode="_(* #,##0_);_(* \(#,##0\);_(* &quot;-&quot;??_);_(@_)">
                  <c:v>0</c:v>
                </c:pt>
                <c:pt idx="1755" formatCode="_(* #,##0_);_(* \(#,##0\);_(* &quot;-&quot;??_);_(@_)">
                  <c:v>0</c:v>
                </c:pt>
                <c:pt idx="1756" formatCode="_(* #,##0_);_(* \(#,##0\);_(* &quot;-&quot;??_);_(@_)">
                  <c:v>0</c:v>
                </c:pt>
                <c:pt idx="1757" formatCode="_(* #,##0_);_(* \(#,##0\);_(* &quot;-&quot;??_);_(@_)">
                  <c:v>0</c:v>
                </c:pt>
                <c:pt idx="1758" formatCode="_(* #,##0_);_(* \(#,##0\);_(* &quot;-&quot;??_);_(@_)">
                  <c:v>0</c:v>
                </c:pt>
                <c:pt idx="1759" formatCode="_(* #,##0_);_(* \(#,##0\);_(* &quot;-&quot;??_);_(@_)">
                  <c:v>0</c:v>
                </c:pt>
                <c:pt idx="1760" formatCode="_(* #,##0_);_(* \(#,##0\);_(* &quot;-&quot;??_);_(@_)">
                  <c:v>0</c:v>
                </c:pt>
                <c:pt idx="1761" formatCode="_(* #,##0_);_(* \(#,##0\);_(* &quot;-&quot;??_);_(@_)">
                  <c:v>0</c:v>
                </c:pt>
                <c:pt idx="1762" formatCode="_(* #,##0_);_(* \(#,##0\);_(* &quot;-&quot;??_);_(@_)">
                  <c:v>0</c:v>
                </c:pt>
                <c:pt idx="1763" formatCode="_(* #,##0_);_(* \(#,##0\);_(* &quot;-&quot;??_);_(@_)">
                  <c:v>0</c:v>
                </c:pt>
                <c:pt idx="1764" formatCode="_(* #,##0_);_(* \(#,##0\);_(* &quot;-&quot;??_);_(@_)">
                  <c:v>0</c:v>
                </c:pt>
                <c:pt idx="1765" formatCode="_(* #,##0_);_(* \(#,##0\);_(* &quot;-&quot;??_);_(@_)">
                  <c:v>0</c:v>
                </c:pt>
                <c:pt idx="1766" formatCode="_(* #,##0_);_(* \(#,##0\);_(* &quot;-&quot;??_);_(@_)">
                  <c:v>0</c:v>
                </c:pt>
                <c:pt idx="1767" formatCode="_(* #,##0_);_(* \(#,##0\);_(* &quot;-&quot;??_);_(@_)">
                  <c:v>0</c:v>
                </c:pt>
                <c:pt idx="1768" formatCode="_(* #,##0_);_(* \(#,##0\);_(* &quot;-&quot;??_);_(@_)">
                  <c:v>0</c:v>
                </c:pt>
                <c:pt idx="1769" formatCode="_(* #,##0_);_(* \(#,##0\);_(* &quot;-&quot;??_);_(@_)">
                  <c:v>0</c:v>
                </c:pt>
                <c:pt idx="1770" formatCode="_(* #,##0_);_(* \(#,##0\);_(* &quot;-&quot;??_);_(@_)">
                  <c:v>0</c:v>
                </c:pt>
                <c:pt idx="1771" formatCode="_(* #,##0_);_(* \(#,##0\);_(* &quot;-&quot;??_);_(@_)">
                  <c:v>0</c:v>
                </c:pt>
                <c:pt idx="1772" formatCode="_(* #,##0_);_(* \(#,##0\);_(* &quot;-&quot;??_);_(@_)">
                  <c:v>0</c:v>
                </c:pt>
                <c:pt idx="1773" formatCode="_(* #,##0_);_(* \(#,##0\);_(* &quot;-&quot;??_);_(@_)">
                  <c:v>0</c:v>
                </c:pt>
                <c:pt idx="1774" formatCode="_(* #,##0_);_(* \(#,##0\);_(* &quot;-&quot;??_);_(@_)">
                  <c:v>0</c:v>
                </c:pt>
                <c:pt idx="1775" formatCode="_(* #,##0_);_(* \(#,##0\);_(* &quot;-&quot;??_);_(@_)">
                  <c:v>0</c:v>
                </c:pt>
                <c:pt idx="1776" formatCode="_(* #,##0_);_(* \(#,##0\);_(* &quot;-&quot;??_);_(@_)">
                  <c:v>0</c:v>
                </c:pt>
                <c:pt idx="1777" formatCode="_(* #,##0_);_(* \(#,##0\);_(* &quot;-&quot;??_);_(@_)">
                  <c:v>0</c:v>
                </c:pt>
                <c:pt idx="1778" formatCode="_(* #,##0_);_(* \(#,##0\);_(* &quot;-&quot;??_);_(@_)">
                  <c:v>0</c:v>
                </c:pt>
                <c:pt idx="1779" formatCode="_(* #,##0_);_(* \(#,##0\);_(* &quot;-&quot;??_);_(@_)">
                  <c:v>0</c:v>
                </c:pt>
                <c:pt idx="1780" formatCode="_(* #,##0_);_(* \(#,##0\);_(* &quot;-&quot;??_);_(@_)">
                  <c:v>0</c:v>
                </c:pt>
                <c:pt idx="1781" formatCode="_(* #,##0_);_(* \(#,##0\);_(* &quot;-&quot;??_);_(@_)">
                  <c:v>0</c:v>
                </c:pt>
                <c:pt idx="1782" formatCode="_(* #,##0_);_(* \(#,##0\);_(* &quot;-&quot;??_);_(@_)">
                  <c:v>0</c:v>
                </c:pt>
                <c:pt idx="1783" formatCode="_(* #,##0_);_(* \(#,##0\);_(* &quot;-&quot;??_);_(@_)">
                  <c:v>0</c:v>
                </c:pt>
                <c:pt idx="1784" formatCode="_(* #,##0_);_(* \(#,##0\);_(* &quot;-&quot;??_);_(@_)">
                  <c:v>0</c:v>
                </c:pt>
                <c:pt idx="1785" formatCode="_(* #,##0_);_(* \(#,##0\);_(* &quot;-&quot;??_);_(@_)">
                  <c:v>0</c:v>
                </c:pt>
                <c:pt idx="1786" formatCode="_(* #,##0_);_(* \(#,##0\);_(* &quot;-&quot;??_);_(@_)">
                  <c:v>0</c:v>
                </c:pt>
                <c:pt idx="1787" formatCode="_(* #,##0_);_(* \(#,##0\);_(* &quot;-&quot;??_);_(@_)">
                  <c:v>0</c:v>
                </c:pt>
                <c:pt idx="1788" formatCode="_(* #,##0_);_(* \(#,##0\);_(* &quot;-&quot;??_);_(@_)">
                  <c:v>0</c:v>
                </c:pt>
                <c:pt idx="1789" formatCode="_(* #,##0_);_(* \(#,##0\);_(* &quot;-&quot;??_);_(@_)">
                  <c:v>0</c:v>
                </c:pt>
                <c:pt idx="1790" formatCode="_(* #,##0_);_(* \(#,##0\);_(* &quot;-&quot;??_);_(@_)">
                  <c:v>0</c:v>
                </c:pt>
                <c:pt idx="1791" formatCode="_(* #,##0_);_(* \(#,##0\);_(* &quot;-&quot;??_);_(@_)">
                  <c:v>0</c:v>
                </c:pt>
                <c:pt idx="1792" formatCode="_(* #,##0_);_(* \(#,##0\);_(* &quot;-&quot;??_);_(@_)">
                  <c:v>0</c:v>
                </c:pt>
                <c:pt idx="1793" formatCode="_(* #,##0_);_(* \(#,##0\);_(* &quot;-&quot;??_);_(@_)">
                  <c:v>0</c:v>
                </c:pt>
                <c:pt idx="1794" formatCode="_(* #,##0_);_(* \(#,##0\);_(* &quot;-&quot;??_);_(@_)">
                  <c:v>0</c:v>
                </c:pt>
                <c:pt idx="1795" formatCode="_(* #,##0_);_(* \(#,##0\);_(* &quot;-&quot;??_);_(@_)">
                  <c:v>0</c:v>
                </c:pt>
                <c:pt idx="1796" formatCode="_(* #,##0_);_(* \(#,##0\);_(* &quot;-&quot;??_);_(@_)">
                  <c:v>0</c:v>
                </c:pt>
                <c:pt idx="1797" formatCode="_(* #,##0_);_(* \(#,##0\);_(* &quot;-&quot;??_);_(@_)">
                  <c:v>0</c:v>
                </c:pt>
                <c:pt idx="1798" formatCode="_(* #,##0_);_(* \(#,##0\);_(* &quot;-&quot;??_);_(@_)">
                  <c:v>0</c:v>
                </c:pt>
                <c:pt idx="1799" formatCode="_(* #,##0_);_(* \(#,##0\);_(* &quot;-&quot;??_);_(@_)">
                  <c:v>0</c:v>
                </c:pt>
                <c:pt idx="1800" formatCode="_(* #,##0_);_(* \(#,##0\);_(* &quot;-&quot;??_);_(@_)">
                  <c:v>0</c:v>
                </c:pt>
                <c:pt idx="1801" formatCode="_(* #,##0_);_(* \(#,##0\);_(* &quot;-&quot;??_);_(@_)">
                  <c:v>0</c:v>
                </c:pt>
                <c:pt idx="1802" formatCode="_(* #,##0_);_(* \(#,##0\);_(* &quot;-&quot;??_);_(@_)">
                  <c:v>0</c:v>
                </c:pt>
                <c:pt idx="1803" formatCode="_(* #,##0_);_(* \(#,##0\);_(* &quot;-&quot;??_);_(@_)">
                  <c:v>0</c:v>
                </c:pt>
                <c:pt idx="1804" formatCode="_(* #,##0_);_(* \(#,##0\);_(* &quot;-&quot;??_);_(@_)">
                  <c:v>0</c:v>
                </c:pt>
                <c:pt idx="1805" formatCode="_(* #,##0_);_(* \(#,##0\);_(* &quot;-&quot;??_);_(@_)">
                  <c:v>0</c:v>
                </c:pt>
                <c:pt idx="1806" formatCode="_(* #,##0_);_(* \(#,##0\);_(* &quot;-&quot;??_);_(@_)">
                  <c:v>0</c:v>
                </c:pt>
                <c:pt idx="1807" formatCode="_(* #,##0_);_(* \(#,##0\);_(* &quot;-&quot;??_);_(@_)">
                  <c:v>0</c:v>
                </c:pt>
                <c:pt idx="1808" formatCode="_(* #,##0_);_(* \(#,##0\);_(* &quot;-&quot;??_);_(@_)">
                  <c:v>0</c:v>
                </c:pt>
                <c:pt idx="1809" formatCode="_(* #,##0_);_(* \(#,##0\);_(* &quot;-&quot;??_);_(@_)">
                  <c:v>0</c:v>
                </c:pt>
                <c:pt idx="1810" formatCode="_(* #,##0_);_(* \(#,##0\);_(* &quot;-&quot;??_);_(@_)">
                  <c:v>0</c:v>
                </c:pt>
                <c:pt idx="1811" formatCode="_(* #,##0_);_(* \(#,##0\);_(* &quot;-&quot;??_);_(@_)">
                  <c:v>0</c:v>
                </c:pt>
                <c:pt idx="1812" formatCode="_(* #,##0_);_(* \(#,##0\);_(* &quot;-&quot;??_);_(@_)">
                  <c:v>0</c:v>
                </c:pt>
                <c:pt idx="1813" formatCode="_(* #,##0_);_(* \(#,##0\);_(* &quot;-&quot;??_);_(@_)">
                  <c:v>0</c:v>
                </c:pt>
                <c:pt idx="1814" formatCode="_(* #,##0_);_(* \(#,##0\);_(* &quot;-&quot;??_);_(@_)">
                  <c:v>0</c:v>
                </c:pt>
                <c:pt idx="1815" formatCode="_(* #,##0_);_(* \(#,##0\);_(* &quot;-&quot;??_);_(@_)">
                  <c:v>0</c:v>
                </c:pt>
                <c:pt idx="1816" formatCode="_(* #,##0_);_(* \(#,##0\);_(* &quot;-&quot;??_);_(@_)">
                  <c:v>0</c:v>
                </c:pt>
                <c:pt idx="1817" formatCode="_(* #,##0_);_(* \(#,##0\);_(* &quot;-&quot;??_);_(@_)">
                  <c:v>0</c:v>
                </c:pt>
                <c:pt idx="1818" formatCode="_(* #,##0_);_(* \(#,##0\);_(* &quot;-&quot;??_);_(@_)">
                  <c:v>0</c:v>
                </c:pt>
                <c:pt idx="1819" formatCode="_(* #,##0_);_(* \(#,##0\);_(* &quot;-&quot;??_);_(@_)">
                  <c:v>0</c:v>
                </c:pt>
                <c:pt idx="1820" formatCode="_(* #,##0_);_(* \(#,##0\);_(* &quot;-&quot;??_);_(@_)">
                  <c:v>0</c:v>
                </c:pt>
                <c:pt idx="1821" formatCode="_(* #,##0_);_(* \(#,##0\);_(* &quot;-&quot;??_);_(@_)">
                  <c:v>0</c:v>
                </c:pt>
                <c:pt idx="1822" formatCode="_(* #,##0_);_(* \(#,##0\);_(* &quot;-&quot;??_);_(@_)">
                  <c:v>0</c:v>
                </c:pt>
                <c:pt idx="1823" formatCode="_(* #,##0_);_(* \(#,##0\);_(* &quot;-&quot;??_);_(@_)">
                  <c:v>0</c:v>
                </c:pt>
                <c:pt idx="1824" formatCode="_(* #,##0_);_(* \(#,##0\);_(* &quot;-&quot;??_);_(@_)">
                  <c:v>0</c:v>
                </c:pt>
                <c:pt idx="1825" formatCode="_(* #,##0_);_(* \(#,##0\);_(* &quot;-&quot;??_);_(@_)">
                  <c:v>0</c:v>
                </c:pt>
                <c:pt idx="1826" formatCode="_(* #,##0_);_(* \(#,##0\);_(* &quot;-&quot;??_);_(@_)">
                  <c:v>0</c:v>
                </c:pt>
                <c:pt idx="1827" formatCode="_(* #,##0_);_(* \(#,##0\);_(* &quot;-&quot;??_);_(@_)">
                  <c:v>0</c:v>
                </c:pt>
                <c:pt idx="1828" formatCode="_(* #,##0_);_(* \(#,##0\);_(* &quot;-&quot;??_);_(@_)">
                  <c:v>0</c:v>
                </c:pt>
                <c:pt idx="1829" formatCode="_(* #,##0_);_(* \(#,##0\);_(* &quot;-&quot;??_);_(@_)">
                  <c:v>0</c:v>
                </c:pt>
                <c:pt idx="1830" formatCode="_(* #,##0_);_(* \(#,##0\);_(* &quot;-&quot;??_);_(@_)">
                  <c:v>0</c:v>
                </c:pt>
                <c:pt idx="1831" formatCode="_(* #,##0_);_(* \(#,##0\);_(* &quot;-&quot;??_);_(@_)">
                  <c:v>0</c:v>
                </c:pt>
                <c:pt idx="1832" formatCode="_(* #,##0_);_(* \(#,##0\);_(* &quot;-&quot;??_);_(@_)">
                  <c:v>0</c:v>
                </c:pt>
                <c:pt idx="1833" formatCode="_(* #,##0_);_(* \(#,##0\);_(* &quot;-&quot;??_);_(@_)">
                  <c:v>0</c:v>
                </c:pt>
                <c:pt idx="1834" formatCode="_(* #,##0_);_(* \(#,##0\);_(* &quot;-&quot;??_);_(@_)">
                  <c:v>0</c:v>
                </c:pt>
                <c:pt idx="1835" formatCode="_(* #,##0_);_(* \(#,##0\);_(* &quot;-&quot;??_);_(@_)">
                  <c:v>0</c:v>
                </c:pt>
                <c:pt idx="1836" formatCode="_(* #,##0_);_(* \(#,##0\);_(* &quot;-&quot;??_);_(@_)">
                  <c:v>0</c:v>
                </c:pt>
                <c:pt idx="1837" formatCode="_(* #,##0_);_(* \(#,##0\);_(* &quot;-&quot;??_);_(@_)">
                  <c:v>0</c:v>
                </c:pt>
                <c:pt idx="1838" formatCode="_(* #,##0_);_(* \(#,##0\);_(* &quot;-&quot;??_);_(@_)">
                  <c:v>0</c:v>
                </c:pt>
                <c:pt idx="1839" formatCode="_(* #,##0_);_(* \(#,##0\);_(* &quot;-&quot;??_);_(@_)">
                  <c:v>0</c:v>
                </c:pt>
                <c:pt idx="1840" formatCode="_(* #,##0_);_(* \(#,##0\);_(* &quot;-&quot;??_);_(@_)">
                  <c:v>0</c:v>
                </c:pt>
                <c:pt idx="1841" formatCode="_(* #,##0_);_(* \(#,##0\);_(* &quot;-&quot;??_);_(@_)">
                  <c:v>0</c:v>
                </c:pt>
                <c:pt idx="1842" formatCode="_(* #,##0_);_(* \(#,##0\);_(* &quot;-&quot;??_);_(@_)">
                  <c:v>0</c:v>
                </c:pt>
                <c:pt idx="1843" formatCode="_(* #,##0_);_(* \(#,##0\);_(* &quot;-&quot;??_);_(@_)">
                  <c:v>0</c:v>
                </c:pt>
                <c:pt idx="1844" formatCode="_(* #,##0_);_(* \(#,##0\);_(* &quot;-&quot;??_);_(@_)">
                  <c:v>0</c:v>
                </c:pt>
                <c:pt idx="1845" formatCode="_(* #,##0_);_(* \(#,##0\);_(* &quot;-&quot;??_);_(@_)">
                  <c:v>0</c:v>
                </c:pt>
                <c:pt idx="1846" formatCode="_(* #,##0_);_(* \(#,##0\);_(* &quot;-&quot;??_);_(@_)">
                  <c:v>0</c:v>
                </c:pt>
                <c:pt idx="1847" formatCode="_(* #,##0_);_(* \(#,##0\);_(* &quot;-&quot;??_);_(@_)">
                  <c:v>0</c:v>
                </c:pt>
                <c:pt idx="1848" formatCode="_(* #,##0_);_(* \(#,##0\);_(* &quot;-&quot;??_);_(@_)">
                  <c:v>0</c:v>
                </c:pt>
                <c:pt idx="1849" formatCode="_(* #,##0_);_(* \(#,##0\);_(* &quot;-&quot;??_);_(@_)">
                  <c:v>0</c:v>
                </c:pt>
                <c:pt idx="1850" formatCode="_(* #,##0_);_(* \(#,##0\);_(* &quot;-&quot;??_);_(@_)">
                  <c:v>0</c:v>
                </c:pt>
                <c:pt idx="1851" formatCode="_(* #,##0_);_(* \(#,##0\);_(* &quot;-&quot;??_);_(@_)">
                  <c:v>0</c:v>
                </c:pt>
                <c:pt idx="1852" formatCode="_(* #,##0_);_(* \(#,##0\);_(* &quot;-&quot;??_);_(@_)">
                  <c:v>0</c:v>
                </c:pt>
                <c:pt idx="1853" formatCode="_(* #,##0_);_(* \(#,##0\);_(* &quot;-&quot;??_);_(@_)">
                  <c:v>0</c:v>
                </c:pt>
                <c:pt idx="1854" formatCode="_(* #,##0_);_(* \(#,##0\);_(* &quot;-&quot;??_);_(@_)">
                  <c:v>0</c:v>
                </c:pt>
                <c:pt idx="1855" formatCode="_(* #,##0_);_(* \(#,##0\);_(* &quot;-&quot;??_);_(@_)">
                  <c:v>0</c:v>
                </c:pt>
                <c:pt idx="1856" formatCode="_(* #,##0_);_(* \(#,##0\);_(* &quot;-&quot;??_);_(@_)">
                  <c:v>0</c:v>
                </c:pt>
                <c:pt idx="1857" formatCode="_(* #,##0_);_(* \(#,##0\);_(* &quot;-&quot;??_);_(@_)">
                  <c:v>0</c:v>
                </c:pt>
                <c:pt idx="1858" formatCode="_(* #,##0_);_(* \(#,##0\);_(* &quot;-&quot;??_);_(@_)">
                  <c:v>0</c:v>
                </c:pt>
                <c:pt idx="1859" formatCode="_(* #,##0_);_(* \(#,##0\);_(* &quot;-&quot;??_);_(@_)">
                  <c:v>0</c:v>
                </c:pt>
                <c:pt idx="1860" formatCode="_(* #,##0_);_(* \(#,##0\);_(* &quot;-&quot;??_);_(@_)">
                  <c:v>0</c:v>
                </c:pt>
                <c:pt idx="1861" formatCode="_(* #,##0_);_(* \(#,##0\);_(* &quot;-&quot;??_);_(@_)">
                  <c:v>0</c:v>
                </c:pt>
                <c:pt idx="1862" formatCode="_(* #,##0_);_(* \(#,##0\);_(* &quot;-&quot;??_);_(@_)">
                  <c:v>0</c:v>
                </c:pt>
                <c:pt idx="1863" formatCode="_(* #,##0_);_(* \(#,##0\);_(* &quot;-&quot;??_);_(@_)">
                  <c:v>0</c:v>
                </c:pt>
                <c:pt idx="1864" formatCode="_(* #,##0_);_(* \(#,##0\);_(* &quot;-&quot;??_);_(@_)">
                  <c:v>0</c:v>
                </c:pt>
                <c:pt idx="1865" formatCode="_(* #,##0_);_(* \(#,##0\);_(* &quot;-&quot;??_);_(@_)">
                  <c:v>0</c:v>
                </c:pt>
                <c:pt idx="1866" formatCode="_(* #,##0_);_(* \(#,##0\);_(* &quot;-&quot;??_);_(@_)">
                  <c:v>0</c:v>
                </c:pt>
                <c:pt idx="1867" formatCode="_(* #,##0_);_(* \(#,##0\);_(* &quot;-&quot;??_);_(@_)">
                  <c:v>0</c:v>
                </c:pt>
                <c:pt idx="1868" formatCode="_(* #,##0_);_(* \(#,##0\);_(* &quot;-&quot;??_);_(@_)">
                  <c:v>0</c:v>
                </c:pt>
                <c:pt idx="1869" formatCode="_(* #,##0_);_(* \(#,##0\);_(* &quot;-&quot;??_);_(@_)">
                  <c:v>0</c:v>
                </c:pt>
                <c:pt idx="1870" formatCode="_(* #,##0_);_(* \(#,##0\);_(* &quot;-&quot;??_);_(@_)">
                  <c:v>0</c:v>
                </c:pt>
                <c:pt idx="1871" formatCode="_(* #,##0_);_(* \(#,##0\);_(* &quot;-&quot;??_);_(@_)">
                  <c:v>0</c:v>
                </c:pt>
                <c:pt idx="1872" formatCode="_(* #,##0_);_(* \(#,##0\);_(* &quot;-&quot;??_);_(@_)">
                  <c:v>0</c:v>
                </c:pt>
                <c:pt idx="1873" formatCode="_(* #,##0_);_(* \(#,##0\);_(* &quot;-&quot;??_);_(@_)">
                  <c:v>0</c:v>
                </c:pt>
                <c:pt idx="1874" formatCode="_(* #,##0_);_(* \(#,##0\);_(* &quot;-&quot;??_);_(@_)">
                  <c:v>0</c:v>
                </c:pt>
                <c:pt idx="1875" formatCode="_(* #,##0_);_(* \(#,##0\);_(* &quot;-&quot;??_);_(@_)">
                  <c:v>0</c:v>
                </c:pt>
                <c:pt idx="1876" formatCode="_(* #,##0_);_(* \(#,##0\);_(* &quot;-&quot;??_);_(@_)">
                  <c:v>0</c:v>
                </c:pt>
                <c:pt idx="1877" formatCode="_(* #,##0_);_(* \(#,##0\);_(* &quot;-&quot;??_);_(@_)">
                  <c:v>0</c:v>
                </c:pt>
                <c:pt idx="1878" formatCode="_(* #,##0_);_(* \(#,##0\);_(* &quot;-&quot;??_);_(@_)">
                  <c:v>0</c:v>
                </c:pt>
                <c:pt idx="1879" formatCode="_(* #,##0_);_(* \(#,##0\);_(* &quot;-&quot;??_);_(@_)">
                  <c:v>0</c:v>
                </c:pt>
                <c:pt idx="1880" formatCode="_(* #,##0_);_(* \(#,##0\);_(* &quot;-&quot;??_);_(@_)">
                  <c:v>0</c:v>
                </c:pt>
                <c:pt idx="1881" formatCode="_(* #,##0_);_(* \(#,##0\);_(* &quot;-&quot;??_);_(@_)">
                  <c:v>0</c:v>
                </c:pt>
                <c:pt idx="1882" formatCode="_(* #,##0_);_(* \(#,##0\);_(* &quot;-&quot;??_);_(@_)">
                  <c:v>0</c:v>
                </c:pt>
                <c:pt idx="1883" formatCode="_(* #,##0_);_(* \(#,##0\);_(* &quot;-&quot;??_);_(@_)">
                  <c:v>0</c:v>
                </c:pt>
                <c:pt idx="1884" formatCode="_(* #,##0_);_(* \(#,##0\);_(* &quot;-&quot;??_);_(@_)">
                  <c:v>0</c:v>
                </c:pt>
                <c:pt idx="1885" formatCode="_(* #,##0_);_(* \(#,##0\);_(* &quot;-&quot;??_);_(@_)">
                  <c:v>0</c:v>
                </c:pt>
                <c:pt idx="1886" formatCode="_(* #,##0_);_(* \(#,##0\);_(* &quot;-&quot;??_);_(@_)">
                  <c:v>0</c:v>
                </c:pt>
                <c:pt idx="1887" formatCode="_(* #,##0_);_(* \(#,##0\);_(* &quot;-&quot;??_);_(@_)">
                  <c:v>0</c:v>
                </c:pt>
                <c:pt idx="1888" formatCode="_(* #,##0_);_(* \(#,##0\);_(* &quot;-&quot;??_);_(@_)">
                  <c:v>0</c:v>
                </c:pt>
                <c:pt idx="1889" formatCode="_(* #,##0_);_(* \(#,##0\);_(* &quot;-&quot;??_);_(@_)">
                  <c:v>0</c:v>
                </c:pt>
                <c:pt idx="1890" formatCode="_(* #,##0_);_(* \(#,##0\);_(* &quot;-&quot;??_);_(@_)">
                  <c:v>0</c:v>
                </c:pt>
                <c:pt idx="1891" formatCode="_(* #,##0_);_(* \(#,##0\);_(* &quot;-&quot;??_);_(@_)">
                  <c:v>0</c:v>
                </c:pt>
                <c:pt idx="1892" formatCode="_(* #,##0_);_(* \(#,##0\);_(* &quot;-&quot;??_);_(@_)">
                  <c:v>0</c:v>
                </c:pt>
                <c:pt idx="1893" formatCode="_(* #,##0_);_(* \(#,##0\);_(* &quot;-&quot;??_);_(@_)">
                  <c:v>0</c:v>
                </c:pt>
                <c:pt idx="1894" formatCode="_(* #,##0_);_(* \(#,##0\);_(* &quot;-&quot;??_);_(@_)">
                  <c:v>0</c:v>
                </c:pt>
                <c:pt idx="1895" formatCode="_(* #,##0_);_(* \(#,##0\);_(* &quot;-&quot;??_);_(@_)">
                  <c:v>0</c:v>
                </c:pt>
                <c:pt idx="1896" formatCode="_(* #,##0_);_(* \(#,##0\);_(* &quot;-&quot;??_);_(@_)">
                  <c:v>0</c:v>
                </c:pt>
                <c:pt idx="1897" formatCode="_(* #,##0_);_(* \(#,##0\);_(* &quot;-&quot;??_);_(@_)">
                  <c:v>0</c:v>
                </c:pt>
                <c:pt idx="1898" formatCode="_(* #,##0_);_(* \(#,##0\);_(* &quot;-&quot;??_);_(@_)">
                  <c:v>0</c:v>
                </c:pt>
                <c:pt idx="1899" formatCode="_(* #,##0_);_(* \(#,##0\);_(* &quot;-&quot;??_);_(@_)">
                  <c:v>0</c:v>
                </c:pt>
                <c:pt idx="1900" formatCode="_(* #,##0_);_(* \(#,##0\);_(* &quot;-&quot;??_);_(@_)">
                  <c:v>0</c:v>
                </c:pt>
                <c:pt idx="1901" formatCode="_(* #,##0_);_(* \(#,##0\);_(* &quot;-&quot;??_);_(@_)">
                  <c:v>0</c:v>
                </c:pt>
                <c:pt idx="1902" formatCode="_(* #,##0_);_(* \(#,##0\);_(* &quot;-&quot;??_);_(@_)">
                  <c:v>0</c:v>
                </c:pt>
                <c:pt idx="1903" formatCode="_(* #,##0_);_(* \(#,##0\);_(* &quot;-&quot;??_);_(@_)">
                  <c:v>0</c:v>
                </c:pt>
                <c:pt idx="1904" formatCode="_(* #,##0_);_(* \(#,##0\);_(* &quot;-&quot;??_);_(@_)">
                  <c:v>0</c:v>
                </c:pt>
                <c:pt idx="1905" formatCode="_(* #,##0_);_(* \(#,##0\);_(* &quot;-&quot;??_);_(@_)">
                  <c:v>0</c:v>
                </c:pt>
                <c:pt idx="1906" formatCode="_(* #,##0_);_(* \(#,##0\);_(* &quot;-&quot;??_);_(@_)">
                  <c:v>0</c:v>
                </c:pt>
                <c:pt idx="1907" formatCode="_(* #,##0_);_(* \(#,##0\);_(* &quot;-&quot;??_);_(@_)">
                  <c:v>0</c:v>
                </c:pt>
                <c:pt idx="1908" formatCode="_(* #,##0_);_(* \(#,##0\);_(* &quot;-&quot;??_);_(@_)">
                  <c:v>0</c:v>
                </c:pt>
                <c:pt idx="1909" formatCode="_(* #,##0_);_(* \(#,##0\);_(* &quot;-&quot;??_);_(@_)">
                  <c:v>0</c:v>
                </c:pt>
                <c:pt idx="1910" formatCode="_(* #,##0_);_(* \(#,##0\);_(* &quot;-&quot;??_);_(@_)">
                  <c:v>0</c:v>
                </c:pt>
                <c:pt idx="1911" formatCode="_(* #,##0_);_(* \(#,##0\);_(* &quot;-&quot;??_);_(@_)">
                  <c:v>0</c:v>
                </c:pt>
                <c:pt idx="1912" formatCode="_(* #,##0_);_(* \(#,##0\);_(* &quot;-&quot;??_);_(@_)">
                  <c:v>0</c:v>
                </c:pt>
                <c:pt idx="1913" formatCode="_(* #,##0_);_(* \(#,##0\);_(* &quot;-&quot;??_);_(@_)">
                  <c:v>0</c:v>
                </c:pt>
                <c:pt idx="1914" formatCode="_(* #,##0_);_(* \(#,##0\);_(* &quot;-&quot;??_);_(@_)">
                  <c:v>0</c:v>
                </c:pt>
                <c:pt idx="1915" formatCode="_(* #,##0_);_(* \(#,##0\);_(* &quot;-&quot;??_);_(@_)">
                  <c:v>0</c:v>
                </c:pt>
                <c:pt idx="1916" formatCode="_(* #,##0_);_(* \(#,##0\);_(* &quot;-&quot;??_);_(@_)">
                  <c:v>0</c:v>
                </c:pt>
                <c:pt idx="1917" formatCode="_(* #,##0_);_(* \(#,##0\);_(* &quot;-&quot;??_);_(@_)">
                  <c:v>0</c:v>
                </c:pt>
                <c:pt idx="1918" formatCode="_(* #,##0_);_(* \(#,##0\);_(* &quot;-&quot;??_);_(@_)">
                  <c:v>0</c:v>
                </c:pt>
                <c:pt idx="1919" formatCode="_(* #,##0_);_(* \(#,##0\);_(* &quot;-&quot;??_);_(@_)">
                  <c:v>0</c:v>
                </c:pt>
                <c:pt idx="1920" formatCode="_(* #,##0_);_(* \(#,##0\);_(* &quot;-&quot;??_);_(@_)">
                  <c:v>0</c:v>
                </c:pt>
                <c:pt idx="1921" formatCode="_(* #,##0_);_(* \(#,##0\);_(* &quot;-&quot;??_);_(@_)">
                  <c:v>0</c:v>
                </c:pt>
                <c:pt idx="1922" formatCode="_(* #,##0_);_(* \(#,##0\);_(* &quot;-&quot;??_);_(@_)">
                  <c:v>0</c:v>
                </c:pt>
                <c:pt idx="1923" formatCode="_(* #,##0_);_(* \(#,##0\);_(* &quot;-&quot;??_);_(@_)">
                  <c:v>0</c:v>
                </c:pt>
                <c:pt idx="1924" formatCode="_(* #,##0_);_(* \(#,##0\);_(* &quot;-&quot;??_);_(@_)">
                  <c:v>0</c:v>
                </c:pt>
                <c:pt idx="1925" formatCode="_(* #,##0_);_(* \(#,##0\);_(* &quot;-&quot;??_);_(@_)">
                  <c:v>0</c:v>
                </c:pt>
                <c:pt idx="1926" formatCode="_(* #,##0_);_(* \(#,##0\);_(* &quot;-&quot;??_);_(@_)">
                  <c:v>0</c:v>
                </c:pt>
                <c:pt idx="1927" formatCode="_(* #,##0_);_(* \(#,##0\);_(* &quot;-&quot;??_);_(@_)">
                  <c:v>0</c:v>
                </c:pt>
                <c:pt idx="1928" formatCode="_(* #,##0_);_(* \(#,##0\);_(* &quot;-&quot;??_);_(@_)">
                  <c:v>0</c:v>
                </c:pt>
                <c:pt idx="1929" formatCode="_(* #,##0_);_(* \(#,##0\);_(* &quot;-&quot;??_);_(@_)">
                  <c:v>0</c:v>
                </c:pt>
                <c:pt idx="1930" formatCode="_(* #,##0_);_(* \(#,##0\);_(* &quot;-&quot;??_);_(@_)">
                  <c:v>0</c:v>
                </c:pt>
                <c:pt idx="1931" formatCode="_(* #,##0_);_(* \(#,##0\);_(* &quot;-&quot;??_);_(@_)">
                  <c:v>0</c:v>
                </c:pt>
                <c:pt idx="1932" formatCode="_(* #,##0_);_(* \(#,##0\);_(* &quot;-&quot;??_);_(@_)">
                  <c:v>0</c:v>
                </c:pt>
                <c:pt idx="1933" formatCode="_(* #,##0_);_(* \(#,##0\);_(* &quot;-&quot;??_);_(@_)">
                  <c:v>0</c:v>
                </c:pt>
                <c:pt idx="1934" formatCode="_(* #,##0_);_(* \(#,##0\);_(* &quot;-&quot;??_);_(@_)">
                  <c:v>0</c:v>
                </c:pt>
                <c:pt idx="1935" formatCode="_(* #,##0_);_(* \(#,##0\);_(* &quot;-&quot;??_);_(@_)">
                  <c:v>0</c:v>
                </c:pt>
                <c:pt idx="1936" formatCode="_(* #,##0_);_(* \(#,##0\);_(* &quot;-&quot;??_);_(@_)">
                  <c:v>0</c:v>
                </c:pt>
                <c:pt idx="1937" formatCode="_(* #,##0_);_(* \(#,##0\);_(* &quot;-&quot;??_);_(@_)">
                  <c:v>0</c:v>
                </c:pt>
                <c:pt idx="1938" formatCode="_(* #,##0_);_(* \(#,##0\);_(* &quot;-&quot;??_);_(@_)">
                  <c:v>0</c:v>
                </c:pt>
                <c:pt idx="1939" formatCode="_(* #,##0_);_(* \(#,##0\);_(* &quot;-&quot;??_);_(@_)">
                  <c:v>0</c:v>
                </c:pt>
                <c:pt idx="1940" formatCode="_(* #,##0_);_(* \(#,##0\);_(* &quot;-&quot;??_);_(@_)">
                  <c:v>0</c:v>
                </c:pt>
                <c:pt idx="1941" formatCode="_(* #,##0_);_(* \(#,##0\);_(* &quot;-&quot;??_);_(@_)">
                  <c:v>0</c:v>
                </c:pt>
                <c:pt idx="1942" formatCode="_(* #,##0_);_(* \(#,##0\);_(* &quot;-&quot;??_);_(@_)">
                  <c:v>0</c:v>
                </c:pt>
                <c:pt idx="1943" formatCode="_(* #,##0_);_(* \(#,##0\);_(* &quot;-&quot;??_);_(@_)">
                  <c:v>0</c:v>
                </c:pt>
                <c:pt idx="1944" formatCode="_(* #,##0_);_(* \(#,##0\);_(* &quot;-&quot;??_);_(@_)">
                  <c:v>0</c:v>
                </c:pt>
                <c:pt idx="1945" formatCode="_(* #,##0_);_(* \(#,##0\);_(* &quot;-&quot;??_);_(@_)">
                  <c:v>0</c:v>
                </c:pt>
                <c:pt idx="1946" formatCode="_(* #,##0_);_(* \(#,##0\);_(* &quot;-&quot;??_);_(@_)">
                  <c:v>0</c:v>
                </c:pt>
                <c:pt idx="1947" formatCode="_(* #,##0_);_(* \(#,##0\);_(* &quot;-&quot;??_);_(@_)">
                  <c:v>0</c:v>
                </c:pt>
                <c:pt idx="1948" formatCode="_(* #,##0_);_(* \(#,##0\);_(* &quot;-&quot;??_);_(@_)">
                  <c:v>0</c:v>
                </c:pt>
                <c:pt idx="1949" formatCode="_(* #,##0_);_(* \(#,##0\);_(* &quot;-&quot;??_);_(@_)">
                  <c:v>0</c:v>
                </c:pt>
                <c:pt idx="1950" formatCode="_(* #,##0_);_(* \(#,##0\);_(* &quot;-&quot;??_);_(@_)">
                  <c:v>0</c:v>
                </c:pt>
                <c:pt idx="1951" formatCode="_(* #,##0_);_(* \(#,##0\);_(* &quot;-&quot;??_);_(@_)">
                  <c:v>0</c:v>
                </c:pt>
                <c:pt idx="1952" formatCode="_(* #,##0_);_(* \(#,##0\);_(* &quot;-&quot;??_);_(@_)">
                  <c:v>0</c:v>
                </c:pt>
                <c:pt idx="1953" formatCode="_(* #,##0_);_(* \(#,##0\);_(* &quot;-&quot;??_);_(@_)">
                  <c:v>0</c:v>
                </c:pt>
                <c:pt idx="1954" formatCode="_(* #,##0_);_(* \(#,##0\);_(* &quot;-&quot;??_);_(@_)">
                  <c:v>0</c:v>
                </c:pt>
                <c:pt idx="1955" formatCode="_(* #,##0_);_(* \(#,##0\);_(* &quot;-&quot;??_);_(@_)">
                  <c:v>0</c:v>
                </c:pt>
                <c:pt idx="1956" formatCode="_(* #,##0_);_(* \(#,##0\);_(* &quot;-&quot;??_);_(@_)">
                  <c:v>0</c:v>
                </c:pt>
                <c:pt idx="1957" formatCode="_(* #,##0_);_(* \(#,##0\);_(* &quot;-&quot;??_);_(@_)">
                  <c:v>0</c:v>
                </c:pt>
                <c:pt idx="1958" formatCode="_(* #,##0_);_(* \(#,##0\);_(* &quot;-&quot;??_);_(@_)">
                  <c:v>0</c:v>
                </c:pt>
                <c:pt idx="1959" formatCode="_(* #,##0_);_(* \(#,##0\);_(* &quot;-&quot;??_);_(@_)">
                  <c:v>0</c:v>
                </c:pt>
                <c:pt idx="1960" formatCode="_(* #,##0_);_(* \(#,##0\);_(* &quot;-&quot;??_);_(@_)">
                  <c:v>0</c:v>
                </c:pt>
                <c:pt idx="1961" formatCode="_(* #,##0_);_(* \(#,##0\);_(* &quot;-&quot;??_);_(@_)">
                  <c:v>0</c:v>
                </c:pt>
                <c:pt idx="1962" formatCode="_(* #,##0_);_(* \(#,##0\);_(* &quot;-&quot;??_);_(@_)">
                  <c:v>0</c:v>
                </c:pt>
                <c:pt idx="1963" formatCode="_(* #,##0_);_(* \(#,##0\);_(* &quot;-&quot;??_);_(@_)">
                  <c:v>0</c:v>
                </c:pt>
                <c:pt idx="1964" formatCode="_(* #,##0_);_(* \(#,##0\);_(* &quot;-&quot;??_);_(@_)">
                  <c:v>0</c:v>
                </c:pt>
                <c:pt idx="1965" formatCode="_(* #,##0_);_(* \(#,##0\);_(* &quot;-&quot;??_);_(@_)">
                  <c:v>0</c:v>
                </c:pt>
                <c:pt idx="1966" formatCode="_(* #,##0_);_(* \(#,##0\);_(* &quot;-&quot;??_);_(@_)">
                  <c:v>0</c:v>
                </c:pt>
                <c:pt idx="1967" formatCode="_(* #,##0_);_(* \(#,##0\);_(* &quot;-&quot;??_);_(@_)">
                  <c:v>0</c:v>
                </c:pt>
                <c:pt idx="1968" formatCode="_(* #,##0_);_(* \(#,##0\);_(* &quot;-&quot;??_);_(@_)">
                  <c:v>0</c:v>
                </c:pt>
                <c:pt idx="1969" formatCode="_(* #,##0_);_(* \(#,##0\);_(* &quot;-&quot;??_);_(@_)">
                  <c:v>0</c:v>
                </c:pt>
                <c:pt idx="1970" formatCode="_(* #,##0_);_(* \(#,##0\);_(* &quot;-&quot;??_);_(@_)">
                  <c:v>0</c:v>
                </c:pt>
                <c:pt idx="1971" formatCode="_(* #,##0_);_(* \(#,##0\);_(* &quot;-&quot;??_);_(@_)">
                  <c:v>0</c:v>
                </c:pt>
                <c:pt idx="1972" formatCode="_(* #,##0_);_(* \(#,##0\);_(* &quot;-&quot;??_);_(@_)">
                  <c:v>0</c:v>
                </c:pt>
                <c:pt idx="1973" formatCode="_(* #,##0_);_(* \(#,##0\);_(* &quot;-&quot;??_);_(@_)">
                  <c:v>0</c:v>
                </c:pt>
                <c:pt idx="1974" formatCode="_(* #,##0_);_(* \(#,##0\);_(* &quot;-&quot;??_);_(@_)">
                  <c:v>0</c:v>
                </c:pt>
                <c:pt idx="1975" formatCode="_(* #,##0_);_(* \(#,##0\);_(* &quot;-&quot;??_);_(@_)">
                  <c:v>0</c:v>
                </c:pt>
                <c:pt idx="1976" formatCode="_(* #,##0_);_(* \(#,##0\);_(* &quot;-&quot;??_);_(@_)">
                  <c:v>0</c:v>
                </c:pt>
                <c:pt idx="1977" formatCode="_(* #,##0_);_(* \(#,##0\);_(* &quot;-&quot;??_);_(@_)">
                  <c:v>0</c:v>
                </c:pt>
                <c:pt idx="1978" formatCode="_(* #,##0_);_(* \(#,##0\);_(* &quot;-&quot;??_);_(@_)">
                  <c:v>0</c:v>
                </c:pt>
                <c:pt idx="1979" formatCode="_(* #,##0_);_(* \(#,##0\);_(* &quot;-&quot;??_);_(@_)">
                  <c:v>0</c:v>
                </c:pt>
                <c:pt idx="1980" formatCode="_(* #,##0_);_(* \(#,##0\);_(* &quot;-&quot;??_);_(@_)">
                  <c:v>0</c:v>
                </c:pt>
                <c:pt idx="1981" formatCode="_(* #,##0_);_(* \(#,##0\);_(* &quot;-&quot;??_);_(@_)">
                  <c:v>0</c:v>
                </c:pt>
                <c:pt idx="1982" formatCode="_(* #,##0_);_(* \(#,##0\);_(* &quot;-&quot;??_);_(@_)">
                  <c:v>0</c:v>
                </c:pt>
                <c:pt idx="1983" formatCode="_(* #,##0_);_(* \(#,##0\);_(* &quot;-&quot;??_);_(@_)">
                  <c:v>0</c:v>
                </c:pt>
                <c:pt idx="1984" formatCode="_(* #,##0_);_(* \(#,##0\);_(* &quot;-&quot;??_);_(@_)">
                  <c:v>0</c:v>
                </c:pt>
                <c:pt idx="1985" formatCode="_(* #,##0_);_(* \(#,##0\);_(* &quot;-&quot;??_);_(@_)">
                  <c:v>0</c:v>
                </c:pt>
                <c:pt idx="1986" formatCode="_(* #,##0_);_(* \(#,##0\);_(* &quot;-&quot;??_);_(@_)">
                  <c:v>0</c:v>
                </c:pt>
                <c:pt idx="1987" formatCode="_(* #,##0_);_(* \(#,##0\);_(* &quot;-&quot;??_);_(@_)">
                  <c:v>0</c:v>
                </c:pt>
                <c:pt idx="1988" formatCode="_(* #,##0_);_(* \(#,##0\);_(* &quot;-&quot;??_);_(@_)">
                  <c:v>0</c:v>
                </c:pt>
                <c:pt idx="1989" formatCode="_(* #,##0_);_(* \(#,##0\);_(* &quot;-&quot;??_);_(@_)">
                  <c:v>0</c:v>
                </c:pt>
                <c:pt idx="1990" formatCode="_(* #,##0_);_(* \(#,##0\);_(* &quot;-&quot;??_);_(@_)">
                  <c:v>0</c:v>
                </c:pt>
                <c:pt idx="1991" formatCode="_(* #,##0_);_(* \(#,##0\);_(* &quot;-&quot;??_);_(@_)">
                  <c:v>0</c:v>
                </c:pt>
                <c:pt idx="1992" formatCode="_(* #,##0_);_(* \(#,##0\);_(* &quot;-&quot;??_);_(@_)">
                  <c:v>0</c:v>
                </c:pt>
                <c:pt idx="1993" formatCode="_(* #,##0_);_(* \(#,##0\);_(* &quot;-&quot;??_);_(@_)">
                  <c:v>0</c:v>
                </c:pt>
                <c:pt idx="1994" formatCode="_(* #,##0_);_(* \(#,##0\);_(* &quot;-&quot;??_);_(@_)">
                  <c:v>0</c:v>
                </c:pt>
                <c:pt idx="1995" formatCode="_(* #,##0_);_(* \(#,##0\);_(* &quot;-&quot;??_);_(@_)">
                  <c:v>0</c:v>
                </c:pt>
                <c:pt idx="1996" formatCode="_(* #,##0_);_(* \(#,##0\);_(* &quot;-&quot;??_);_(@_)">
                  <c:v>0</c:v>
                </c:pt>
                <c:pt idx="1997" formatCode="_(* #,##0_);_(* \(#,##0\);_(* &quot;-&quot;??_);_(@_)">
                  <c:v>0</c:v>
                </c:pt>
                <c:pt idx="1998" formatCode="_(* #,##0_);_(* \(#,##0\);_(* &quot;-&quot;??_);_(@_)">
                  <c:v>0</c:v>
                </c:pt>
                <c:pt idx="1999" formatCode="_(* #,##0_);_(* \(#,##0\);_(* &quot;-&quot;??_);_(@_)">
                  <c:v>0</c:v>
                </c:pt>
                <c:pt idx="2000" formatCode="_(* #,##0_);_(* \(#,##0\);_(* &quot;-&quot;??_);_(@_)">
                  <c:v>0</c:v>
                </c:pt>
                <c:pt idx="2001" formatCode="_(* #,##0_);_(* \(#,##0\);_(* &quot;-&quot;??_);_(@_)">
                  <c:v>0</c:v>
                </c:pt>
                <c:pt idx="2002" formatCode="_(* #,##0_);_(* \(#,##0\);_(* &quot;-&quot;??_);_(@_)">
                  <c:v>0</c:v>
                </c:pt>
                <c:pt idx="2003" formatCode="_(* #,##0_);_(* \(#,##0\);_(* &quot;-&quot;??_);_(@_)">
                  <c:v>0</c:v>
                </c:pt>
                <c:pt idx="2004" formatCode="_(* #,##0_);_(* \(#,##0\);_(* &quot;-&quot;??_);_(@_)">
                  <c:v>0</c:v>
                </c:pt>
                <c:pt idx="2005" formatCode="_(* #,##0_);_(* \(#,##0\);_(* &quot;-&quot;??_);_(@_)">
                  <c:v>0</c:v>
                </c:pt>
                <c:pt idx="2006" formatCode="_(* #,##0_);_(* \(#,##0\);_(* &quot;-&quot;??_);_(@_)">
                  <c:v>0</c:v>
                </c:pt>
                <c:pt idx="2007" formatCode="_(* #,##0_);_(* \(#,##0\);_(* &quot;-&quot;??_);_(@_)">
                  <c:v>0</c:v>
                </c:pt>
                <c:pt idx="2008" formatCode="_(* #,##0_);_(* \(#,##0\);_(* &quot;-&quot;??_);_(@_)">
                  <c:v>0</c:v>
                </c:pt>
                <c:pt idx="2009" formatCode="_(* #,##0_);_(* \(#,##0\);_(* &quot;-&quot;??_);_(@_)">
                  <c:v>0</c:v>
                </c:pt>
                <c:pt idx="2010" formatCode="_(* #,##0_);_(* \(#,##0\);_(* &quot;-&quot;??_);_(@_)">
                  <c:v>0</c:v>
                </c:pt>
                <c:pt idx="2011" formatCode="_(* #,##0_);_(* \(#,##0\);_(* &quot;-&quot;??_);_(@_)">
                  <c:v>0</c:v>
                </c:pt>
                <c:pt idx="2012" formatCode="_(* #,##0_);_(* \(#,##0\);_(* &quot;-&quot;??_);_(@_)">
                  <c:v>0</c:v>
                </c:pt>
                <c:pt idx="2013" formatCode="_(* #,##0_);_(* \(#,##0\);_(* &quot;-&quot;??_);_(@_)">
                  <c:v>0</c:v>
                </c:pt>
                <c:pt idx="2014" formatCode="_(* #,##0_);_(* \(#,##0\);_(* &quot;-&quot;??_);_(@_)">
                  <c:v>0</c:v>
                </c:pt>
                <c:pt idx="2015" formatCode="_(* #,##0_);_(* \(#,##0\);_(* &quot;-&quot;??_);_(@_)">
                  <c:v>0</c:v>
                </c:pt>
                <c:pt idx="2016" formatCode="_(* #,##0_);_(* \(#,##0\);_(* &quot;-&quot;??_);_(@_)">
                  <c:v>0</c:v>
                </c:pt>
                <c:pt idx="2017" formatCode="_(* #,##0_);_(* \(#,##0\);_(* &quot;-&quot;??_);_(@_)">
                  <c:v>0</c:v>
                </c:pt>
                <c:pt idx="2018" formatCode="_(* #,##0_);_(* \(#,##0\);_(* &quot;-&quot;??_);_(@_)">
                  <c:v>0</c:v>
                </c:pt>
                <c:pt idx="2019" formatCode="_(* #,##0_);_(* \(#,##0\);_(* &quot;-&quot;??_);_(@_)">
                  <c:v>0</c:v>
                </c:pt>
                <c:pt idx="2020" formatCode="_(* #,##0_);_(* \(#,##0\);_(* &quot;-&quot;??_);_(@_)">
                  <c:v>0</c:v>
                </c:pt>
                <c:pt idx="2021" formatCode="_(* #,##0_);_(* \(#,##0\);_(* &quot;-&quot;??_);_(@_)">
                  <c:v>0</c:v>
                </c:pt>
                <c:pt idx="2022" formatCode="_(* #,##0_);_(* \(#,##0\);_(* &quot;-&quot;??_);_(@_)">
                  <c:v>0</c:v>
                </c:pt>
                <c:pt idx="2023" formatCode="_(* #,##0_);_(* \(#,##0\);_(* &quot;-&quot;??_);_(@_)">
                  <c:v>0</c:v>
                </c:pt>
                <c:pt idx="2024" formatCode="_(* #,##0_);_(* \(#,##0\);_(* &quot;-&quot;??_);_(@_)">
                  <c:v>0</c:v>
                </c:pt>
                <c:pt idx="2025" formatCode="_(* #,##0_);_(* \(#,##0\);_(* &quot;-&quot;??_);_(@_)">
                  <c:v>0</c:v>
                </c:pt>
                <c:pt idx="2026" formatCode="_(* #,##0_);_(* \(#,##0\);_(* &quot;-&quot;??_);_(@_)">
                  <c:v>0</c:v>
                </c:pt>
                <c:pt idx="2027" formatCode="_(* #,##0_);_(* \(#,##0\);_(* &quot;-&quot;??_);_(@_)">
                  <c:v>0</c:v>
                </c:pt>
                <c:pt idx="2028" formatCode="_(* #,##0_);_(* \(#,##0\);_(* &quot;-&quot;??_);_(@_)">
                  <c:v>0</c:v>
                </c:pt>
                <c:pt idx="2029" formatCode="_(* #,##0_);_(* \(#,##0\);_(* &quot;-&quot;??_);_(@_)">
                  <c:v>0</c:v>
                </c:pt>
                <c:pt idx="2030" formatCode="_(* #,##0_);_(* \(#,##0\);_(* &quot;-&quot;??_);_(@_)">
                  <c:v>0</c:v>
                </c:pt>
                <c:pt idx="2031" formatCode="_(* #,##0_);_(* \(#,##0\);_(* &quot;-&quot;??_);_(@_)">
                  <c:v>0</c:v>
                </c:pt>
                <c:pt idx="2032" formatCode="_(* #,##0_);_(* \(#,##0\);_(* &quot;-&quot;??_);_(@_)">
                  <c:v>0</c:v>
                </c:pt>
                <c:pt idx="2033" formatCode="_(* #,##0_);_(* \(#,##0\);_(* &quot;-&quot;??_);_(@_)">
                  <c:v>0</c:v>
                </c:pt>
                <c:pt idx="2034" formatCode="_(* #,##0_);_(* \(#,##0\);_(* &quot;-&quot;??_);_(@_)">
                  <c:v>0</c:v>
                </c:pt>
                <c:pt idx="2035" formatCode="_(* #,##0_);_(* \(#,##0\);_(* &quot;-&quot;??_);_(@_)">
                  <c:v>0</c:v>
                </c:pt>
                <c:pt idx="2036" formatCode="_(* #,##0_);_(* \(#,##0\);_(* &quot;-&quot;??_);_(@_)">
                  <c:v>0</c:v>
                </c:pt>
                <c:pt idx="2037" formatCode="_(* #,##0_);_(* \(#,##0\);_(* &quot;-&quot;??_);_(@_)">
                  <c:v>0</c:v>
                </c:pt>
                <c:pt idx="2038" formatCode="_(* #,##0_);_(* \(#,##0\);_(* &quot;-&quot;??_);_(@_)">
                  <c:v>0</c:v>
                </c:pt>
                <c:pt idx="2039" formatCode="_(* #,##0_);_(* \(#,##0\);_(* &quot;-&quot;??_);_(@_)">
                  <c:v>0</c:v>
                </c:pt>
                <c:pt idx="2040" formatCode="_(* #,##0_);_(* \(#,##0\);_(* &quot;-&quot;??_);_(@_)">
                  <c:v>0</c:v>
                </c:pt>
                <c:pt idx="2041" formatCode="_(* #,##0_);_(* \(#,##0\);_(* &quot;-&quot;??_);_(@_)">
                  <c:v>0</c:v>
                </c:pt>
                <c:pt idx="2042" formatCode="_(* #,##0_);_(* \(#,##0\);_(* &quot;-&quot;??_);_(@_)">
                  <c:v>0</c:v>
                </c:pt>
                <c:pt idx="2043" formatCode="_(* #,##0_);_(* \(#,##0\);_(* &quot;-&quot;??_);_(@_)">
                  <c:v>0</c:v>
                </c:pt>
                <c:pt idx="2044" formatCode="_(* #,##0_);_(* \(#,##0\);_(* &quot;-&quot;??_);_(@_)">
                  <c:v>0</c:v>
                </c:pt>
                <c:pt idx="2045" formatCode="_(* #,##0_);_(* \(#,##0\);_(* &quot;-&quot;??_);_(@_)">
                  <c:v>0</c:v>
                </c:pt>
                <c:pt idx="2046" formatCode="_(* #,##0_);_(* \(#,##0\);_(* &quot;-&quot;??_);_(@_)">
                  <c:v>0</c:v>
                </c:pt>
                <c:pt idx="2047" formatCode="_(* #,##0_);_(* \(#,##0\);_(* &quot;-&quot;??_);_(@_)">
                  <c:v>0</c:v>
                </c:pt>
                <c:pt idx="2048" formatCode="_(* #,##0_);_(* \(#,##0\);_(* &quot;-&quot;??_);_(@_)">
                  <c:v>0</c:v>
                </c:pt>
                <c:pt idx="2049" formatCode="_(* #,##0_);_(* \(#,##0\);_(* &quot;-&quot;??_);_(@_)">
                  <c:v>0</c:v>
                </c:pt>
                <c:pt idx="2050" formatCode="_(* #,##0_);_(* \(#,##0\);_(* &quot;-&quot;??_);_(@_)">
                  <c:v>0</c:v>
                </c:pt>
                <c:pt idx="2051" formatCode="_(* #,##0_);_(* \(#,##0\);_(* &quot;-&quot;??_);_(@_)">
                  <c:v>0</c:v>
                </c:pt>
                <c:pt idx="2052" formatCode="_(* #,##0_);_(* \(#,##0\);_(* &quot;-&quot;??_);_(@_)">
                  <c:v>0</c:v>
                </c:pt>
                <c:pt idx="2053" formatCode="_(* #,##0_);_(* \(#,##0\);_(* &quot;-&quot;??_);_(@_)">
                  <c:v>0</c:v>
                </c:pt>
                <c:pt idx="2054" formatCode="_(* #,##0_);_(* \(#,##0\);_(* &quot;-&quot;??_);_(@_)">
                  <c:v>0</c:v>
                </c:pt>
                <c:pt idx="2055" formatCode="_(* #,##0_);_(* \(#,##0\);_(* &quot;-&quot;??_);_(@_)">
                  <c:v>0</c:v>
                </c:pt>
                <c:pt idx="2056" formatCode="_(* #,##0_);_(* \(#,##0\);_(* &quot;-&quot;??_);_(@_)">
                  <c:v>0</c:v>
                </c:pt>
                <c:pt idx="2057" formatCode="_(* #,##0_);_(* \(#,##0\);_(* &quot;-&quot;??_);_(@_)">
                  <c:v>0</c:v>
                </c:pt>
                <c:pt idx="2058" formatCode="_(* #,##0_);_(* \(#,##0\);_(* &quot;-&quot;??_);_(@_)">
                  <c:v>0</c:v>
                </c:pt>
                <c:pt idx="2059" formatCode="_(* #,##0_);_(* \(#,##0\);_(* &quot;-&quot;??_);_(@_)">
                  <c:v>0</c:v>
                </c:pt>
                <c:pt idx="2060" formatCode="_(* #,##0_);_(* \(#,##0\);_(* &quot;-&quot;??_);_(@_)">
                  <c:v>0</c:v>
                </c:pt>
                <c:pt idx="2061" formatCode="_(* #,##0_);_(* \(#,##0\);_(* &quot;-&quot;??_);_(@_)">
                  <c:v>0</c:v>
                </c:pt>
                <c:pt idx="2062" formatCode="_(* #,##0_);_(* \(#,##0\);_(* &quot;-&quot;??_);_(@_)">
                  <c:v>0</c:v>
                </c:pt>
                <c:pt idx="2063" formatCode="_(* #,##0_);_(* \(#,##0\);_(* &quot;-&quot;??_);_(@_)">
                  <c:v>0</c:v>
                </c:pt>
                <c:pt idx="2064" formatCode="_(* #,##0_);_(* \(#,##0\);_(* &quot;-&quot;??_);_(@_)">
                  <c:v>0</c:v>
                </c:pt>
                <c:pt idx="2065" formatCode="_(* #,##0_);_(* \(#,##0\);_(* &quot;-&quot;??_);_(@_)">
                  <c:v>0</c:v>
                </c:pt>
                <c:pt idx="2066" formatCode="_(* #,##0_);_(* \(#,##0\);_(* &quot;-&quot;??_);_(@_)">
                  <c:v>0</c:v>
                </c:pt>
                <c:pt idx="2067" formatCode="_(* #,##0_);_(* \(#,##0\);_(* &quot;-&quot;??_);_(@_)">
                  <c:v>0</c:v>
                </c:pt>
                <c:pt idx="2068" formatCode="_(* #,##0_);_(* \(#,##0\);_(* &quot;-&quot;??_);_(@_)">
                  <c:v>0</c:v>
                </c:pt>
                <c:pt idx="2069" formatCode="_(* #,##0_);_(* \(#,##0\);_(* &quot;-&quot;??_);_(@_)">
                  <c:v>0</c:v>
                </c:pt>
                <c:pt idx="2070" formatCode="_(* #,##0_);_(* \(#,##0\);_(* &quot;-&quot;??_);_(@_)">
                  <c:v>0</c:v>
                </c:pt>
                <c:pt idx="2071" formatCode="_(* #,##0_);_(* \(#,##0\);_(* &quot;-&quot;??_);_(@_)">
                  <c:v>0</c:v>
                </c:pt>
                <c:pt idx="2072" formatCode="_(* #,##0_);_(* \(#,##0\);_(* &quot;-&quot;??_);_(@_)">
                  <c:v>0</c:v>
                </c:pt>
                <c:pt idx="2073" formatCode="_(* #,##0_);_(* \(#,##0\);_(* &quot;-&quot;??_);_(@_)">
                  <c:v>0</c:v>
                </c:pt>
                <c:pt idx="2074" formatCode="_(* #,##0_);_(* \(#,##0\);_(* &quot;-&quot;??_);_(@_)">
                  <c:v>0</c:v>
                </c:pt>
                <c:pt idx="2075" formatCode="_(* #,##0_);_(* \(#,##0\);_(* &quot;-&quot;??_);_(@_)">
                  <c:v>0</c:v>
                </c:pt>
                <c:pt idx="2076" formatCode="_(* #,##0_);_(* \(#,##0\);_(* &quot;-&quot;??_);_(@_)">
                  <c:v>0</c:v>
                </c:pt>
                <c:pt idx="2077" formatCode="_(* #,##0_);_(* \(#,##0\);_(* &quot;-&quot;??_);_(@_)">
                  <c:v>0</c:v>
                </c:pt>
                <c:pt idx="2078" formatCode="_(* #,##0_);_(* \(#,##0\);_(* &quot;-&quot;??_);_(@_)">
                  <c:v>0</c:v>
                </c:pt>
                <c:pt idx="2079" formatCode="_(* #,##0_);_(* \(#,##0\);_(* &quot;-&quot;??_);_(@_)">
                  <c:v>0</c:v>
                </c:pt>
                <c:pt idx="2080" formatCode="_(* #,##0_);_(* \(#,##0\);_(* &quot;-&quot;??_);_(@_)">
                  <c:v>0</c:v>
                </c:pt>
                <c:pt idx="2081" formatCode="_(* #,##0_);_(* \(#,##0\);_(* &quot;-&quot;??_);_(@_)">
                  <c:v>0</c:v>
                </c:pt>
                <c:pt idx="2082" formatCode="_(* #,##0_);_(* \(#,##0\);_(* &quot;-&quot;??_);_(@_)">
                  <c:v>0</c:v>
                </c:pt>
                <c:pt idx="2083" formatCode="_(* #,##0_);_(* \(#,##0\);_(* &quot;-&quot;??_);_(@_)">
                  <c:v>0</c:v>
                </c:pt>
                <c:pt idx="2084" formatCode="_(* #,##0_);_(* \(#,##0\);_(* &quot;-&quot;??_);_(@_)">
                  <c:v>0</c:v>
                </c:pt>
                <c:pt idx="2085" formatCode="_(* #,##0_);_(* \(#,##0\);_(* &quot;-&quot;??_);_(@_)">
                  <c:v>0</c:v>
                </c:pt>
                <c:pt idx="2086" formatCode="_(* #,##0_);_(* \(#,##0\);_(* &quot;-&quot;??_);_(@_)">
                  <c:v>0</c:v>
                </c:pt>
                <c:pt idx="2087" formatCode="_(* #,##0_);_(* \(#,##0\);_(* &quot;-&quot;??_);_(@_)">
                  <c:v>0</c:v>
                </c:pt>
                <c:pt idx="2088" formatCode="_(* #,##0_);_(* \(#,##0\);_(* &quot;-&quot;??_);_(@_)">
                  <c:v>0</c:v>
                </c:pt>
                <c:pt idx="2089" formatCode="_(* #,##0_);_(* \(#,##0\);_(* &quot;-&quot;??_);_(@_)">
                  <c:v>0</c:v>
                </c:pt>
                <c:pt idx="2090" formatCode="_(* #,##0_);_(* \(#,##0\);_(* &quot;-&quot;??_);_(@_)">
                  <c:v>0</c:v>
                </c:pt>
                <c:pt idx="2091" formatCode="_(* #,##0_);_(* \(#,##0\);_(* &quot;-&quot;??_);_(@_)">
                  <c:v>0</c:v>
                </c:pt>
                <c:pt idx="2092" formatCode="_(* #,##0_);_(* \(#,##0\);_(* &quot;-&quot;??_);_(@_)">
                  <c:v>0</c:v>
                </c:pt>
                <c:pt idx="2093" formatCode="_(* #,##0_);_(* \(#,##0\);_(* &quot;-&quot;??_);_(@_)">
                  <c:v>0</c:v>
                </c:pt>
                <c:pt idx="2094" formatCode="_(* #,##0_);_(* \(#,##0\);_(* &quot;-&quot;??_);_(@_)">
                  <c:v>0</c:v>
                </c:pt>
                <c:pt idx="2095" formatCode="_(* #,##0_);_(* \(#,##0\);_(* &quot;-&quot;??_);_(@_)">
                  <c:v>0</c:v>
                </c:pt>
                <c:pt idx="2096" formatCode="_(* #,##0_);_(* \(#,##0\);_(* &quot;-&quot;??_);_(@_)">
                  <c:v>0</c:v>
                </c:pt>
                <c:pt idx="2097" formatCode="_(* #,##0_);_(* \(#,##0\);_(* &quot;-&quot;??_);_(@_)">
                  <c:v>0</c:v>
                </c:pt>
                <c:pt idx="2098" formatCode="_(* #,##0_);_(* \(#,##0\);_(* &quot;-&quot;??_);_(@_)">
                  <c:v>0</c:v>
                </c:pt>
                <c:pt idx="2099" formatCode="_(* #,##0_);_(* \(#,##0\);_(* &quot;-&quot;??_);_(@_)">
                  <c:v>0</c:v>
                </c:pt>
                <c:pt idx="2100" formatCode="_(* #,##0_);_(* \(#,##0\);_(* &quot;-&quot;??_);_(@_)">
                  <c:v>0</c:v>
                </c:pt>
                <c:pt idx="2101" formatCode="_(* #,##0_);_(* \(#,##0\);_(* &quot;-&quot;??_);_(@_)">
                  <c:v>0</c:v>
                </c:pt>
                <c:pt idx="2102" formatCode="_(* #,##0_);_(* \(#,##0\);_(* &quot;-&quot;??_);_(@_)">
                  <c:v>0</c:v>
                </c:pt>
                <c:pt idx="2103" formatCode="_(* #,##0_);_(* \(#,##0\);_(* &quot;-&quot;??_);_(@_)">
                  <c:v>0</c:v>
                </c:pt>
                <c:pt idx="2104" formatCode="_(* #,##0_);_(* \(#,##0\);_(* &quot;-&quot;??_);_(@_)">
                  <c:v>0</c:v>
                </c:pt>
                <c:pt idx="2105" formatCode="_(* #,##0_);_(* \(#,##0\);_(* &quot;-&quot;??_);_(@_)">
                  <c:v>0</c:v>
                </c:pt>
                <c:pt idx="2106" formatCode="_(* #,##0_);_(* \(#,##0\);_(* &quot;-&quot;??_);_(@_)">
                  <c:v>0</c:v>
                </c:pt>
                <c:pt idx="2107" formatCode="_(* #,##0_);_(* \(#,##0\);_(* &quot;-&quot;??_);_(@_)">
                  <c:v>0</c:v>
                </c:pt>
                <c:pt idx="2108" formatCode="_(* #,##0_);_(* \(#,##0\);_(* &quot;-&quot;??_);_(@_)">
                  <c:v>0</c:v>
                </c:pt>
                <c:pt idx="2109" formatCode="_(* #,##0_);_(* \(#,##0\);_(* &quot;-&quot;??_);_(@_)">
                  <c:v>0</c:v>
                </c:pt>
                <c:pt idx="2110" formatCode="_(* #,##0_);_(* \(#,##0\);_(* &quot;-&quot;??_);_(@_)">
                  <c:v>0</c:v>
                </c:pt>
                <c:pt idx="2111" formatCode="_(* #,##0_);_(* \(#,##0\);_(* &quot;-&quot;??_);_(@_)">
                  <c:v>0</c:v>
                </c:pt>
                <c:pt idx="2112" formatCode="_(* #,##0_);_(* \(#,##0\);_(* &quot;-&quot;??_);_(@_)">
                  <c:v>0</c:v>
                </c:pt>
                <c:pt idx="2113" formatCode="_(* #,##0_);_(* \(#,##0\);_(* &quot;-&quot;??_);_(@_)">
                  <c:v>0</c:v>
                </c:pt>
                <c:pt idx="2114" formatCode="_(* #,##0_);_(* \(#,##0\);_(* &quot;-&quot;??_);_(@_)">
                  <c:v>0</c:v>
                </c:pt>
                <c:pt idx="2115" formatCode="_(* #,##0_);_(* \(#,##0\);_(* &quot;-&quot;??_);_(@_)">
                  <c:v>0</c:v>
                </c:pt>
                <c:pt idx="2116" formatCode="_(* #,##0_);_(* \(#,##0\);_(* &quot;-&quot;??_);_(@_)">
                  <c:v>0</c:v>
                </c:pt>
                <c:pt idx="2117" formatCode="_(* #,##0_);_(* \(#,##0\);_(* &quot;-&quot;??_);_(@_)">
                  <c:v>0</c:v>
                </c:pt>
                <c:pt idx="2118" formatCode="_(* #,##0_);_(* \(#,##0\);_(* &quot;-&quot;??_);_(@_)">
                  <c:v>0</c:v>
                </c:pt>
                <c:pt idx="2119" formatCode="_(* #,##0_);_(* \(#,##0\);_(* &quot;-&quot;??_);_(@_)">
                  <c:v>0</c:v>
                </c:pt>
                <c:pt idx="2120" formatCode="_(* #,##0_);_(* \(#,##0\);_(* &quot;-&quot;??_);_(@_)">
                  <c:v>0</c:v>
                </c:pt>
                <c:pt idx="2121" formatCode="_(* #,##0_);_(* \(#,##0\);_(* &quot;-&quot;??_);_(@_)">
                  <c:v>0</c:v>
                </c:pt>
                <c:pt idx="2122" formatCode="_(* #,##0_);_(* \(#,##0\);_(* &quot;-&quot;??_);_(@_)">
                  <c:v>0</c:v>
                </c:pt>
                <c:pt idx="2123" formatCode="_(* #,##0_);_(* \(#,##0\);_(* &quot;-&quot;??_);_(@_)">
                  <c:v>0</c:v>
                </c:pt>
                <c:pt idx="2124" formatCode="_(* #,##0_);_(* \(#,##0\);_(* &quot;-&quot;??_);_(@_)">
                  <c:v>0</c:v>
                </c:pt>
                <c:pt idx="2125" formatCode="_(* #,##0_);_(* \(#,##0\);_(* &quot;-&quot;??_);_(@_)">
                  <c:v>0</c:v>
                </c:pt>
                <c:pt idx="2126" formatCode="_(* #,##0_);_(* \(#,##0\);_(* &quot;-&quot;??_);_(@_)">
                  <c:v>0</c:v>
                </c:pt>
                <c:pt idx="2127" formatCode="_(* #,##0_);_(* \(#,##0\);_(* &quot;-&quot;??_);_(@_)">
                  <c:v>0</c:v>
                </c:pt>
                <c:pt idx="2128" formatCode="_(* #,##0_);_(* \(#,##0\);_(* &quot;-&quot;??_);_(@_)">
                  <c:v>0</c:v>
                </c:pt>
                <c:pt idx="2129" formatCode="_(* #,##0_);_(* \(#,##0\);_(* &quot;-&quot;??_);_(@_)">
                  <c:v>0</c:v>
                </c:pt>
                <c:pt idx="2130" formatCode="_(* #,##0_);_(* \(#,##0\);_(* &quot;-&quot;??_);_(@_)">
                  <c:v>0</c:v>
                </c:pt>
                <c:pt idx="2131" formatCode="_(* #,##0_);_(* \(#,##0\);_(* &quot;-&quot;??_);_(@_)">
                  <c:v>0</c:v>
                </c:pt>
                <c:pt idx="2132" formatCode="_(* #,##0_);_(* \(#,##0\);_(* &quot;-&quot;??_);_(@_)">
                  <c:v>0</c:v>
                </c:pt>
                <c:pt idx="2133" formatCode="_(* #,##0_);_(* \(#,##0\);_(* &quot;-&quot;??_);_(@_)">
                  <c:v>0</c:v>
                </c:pt>
                <c:pt idx="2134" formatCode="_(* #,##0_);_(* \(#,##0\);_(* &quot;-&quot;??_);_(@_)">
                  <c:v>0</c:v>
                </c:pt>
                <c:pt idx="2135" formatCode="_(* #,##0_);_(* \(#,##0\);_(* &quot;-&quot;??_);_(@_)">
                  <c:v>0</c:v>
                </c:pt>
                <c:pt idx="2136" formatCode="_(* #,##0_);_(* \(#,##0\);_(* &quot;-&quot;??_);_(@_)">
                  <c:v>0</c:v>
                </c:pt>
                <c:pt idx="2137" formatCode="_(* #,##0_);_(* \(#,##0\);_(* &quot;-&quot;??_);_(@_)">
                  <c:v>0</c:v>
                </c:pt>
                <c:pt idx="2138" formatCode="_(* #,##0_);_(* \(#,##0\);_(* &quot;-&quot;??_);_(@_)">
                  <c:v>0</c:v>
                </c:pt>
                <c:pt idx="2139" formatCode="_(* #,##0_);_(* \(#,##0\);_(* &quot;-&quot;??_);_(@_)">
                  <c:v>0</c:v>
                </c:pt>
                <c:pt idx="2140" formatCode="_(* #,##0_);_(* \(#,##0\);_(* &quot;-&quot;??_);_(@_)">
                  <c:v>0</c:v>
                </c:pt>
                <c:pt idx="2141" formatCode="_(* #,##0_);_(* \(#,##0\);_(* &quot;-&quot;??_);_(@_)">
                  <c:v>0</c:v>
                </c:pt>
                <c:pt idx="2142" formatCode="_(* #,##0_);_(* \(#,##0\);_(* &quot;-&quot;??_);_(@_)">
                  <c:v>0</c:v>
                </c:pt>
                <c:pt idx="2143" formatCode="_(* #,##0_);_(* \(#,##0\);_(* &quot;-&quot;??_);_(@_)">
                  <c:v>0</c:v>
                </c:pt>
                <c:pt idx="2144" formatCode="_(* #,##0_);_(* \(#,##0\);_(* &quot;-&quot;??_);_(@_)">
                  <c:v>0</c:v>
                </c:pt>
                <c:pt idx="2145" formatCode="_(* #,##0_);_(* \(#,##0\);_(* &quot;-&quot;??_);_(@_)">
                  <c:v>0</c:v>
                </c:pt>
                <c:pt idx="2146" formatCode="_(* #,##0_);_(* \(#,##0\);_(* &quot;-&quot;??_);_(@_)">
                  <c:v>0</c:v>
                </c:pt>
                <c:pt idx="2147" formatCode="_(* #,##0_);_(* \(#,##0\);_(* &quot;-&quot;??_);_(@_)">
                  <c:v>0</c:v>
                </c:pt>
                <c:pt idx="2148" formatCode="_(* #,##0_);_(* \(#,##0\);_(* &quot;-&quot;??_);_(@_)">
                  <c:v>0</c:v>
                </c:pt>
                <c:pt idx="2149" formatCode="_(* #,##0_);_(* \(#,##0\);_(* &quot;-&quot;??_);_(@_)">
                  <c:v>0</c:v>
                </c:pt>
                <c:pt idx="2150" formatCode="_(* #,##0_);_(* \(#,##0\);_(* &quot;-&quot;??_);_(@_)">
                  <c:v>0</c:v>
                </c:pt>
                <c:pt idx="2151" formatCode="_(* #,##0_);_(* \(#,##0\);_(* &quot;-&quot;??_);_(@_)">
                  <c:v>0</c:v>
                </c:pt>
                <c:pt idx="2152" formatCode="_(* #,##0_);_(* \(#,##0\);_(* &quot;-&quot;??_);_(@_)">
                  <c:v>0</c:v>
                </c:pt>
                <c:pt idx="2153" formatCode="_(* #,##0_);_(* \(#,##0\);_(* &quot;-&quot;??_);_(@_)">
                  <c:v>0</c:v>
                </c:pt>
                <c:pt idx="2154" formatCode="_(* #,##0_);_(* \(#,##0\);_(* &quot;-&quot;??_);_(@_)">
                  <c:v>0</c:v>
                </c:pt>
                <c:pt idx="2155" formatCode="_(* #,##0_);_(* \(#,##0\);_(* &quot;-&quot;??_);_(@_)">
                  <c:v>0</c:v>
                </c:pt>
                <c:pt idx="2156" formatCode="_(* #,##0_);_(* \(#,##0\);_(* &quot;-&quot;??_);_(@_)">
                  <c:v>0</c:v>
                </c:pt>
                <c:pt idx="2157" formatCode="_(* #,##0_);_(* \(#,##0\);_(* &quot;-&quot;??_);_(@_)">
                  <c:v>0</c:v>
                </c:pt>
                <c:pt idx="2158" formatCode="_(* #,##0_);_(* \(#,##0\);_(* &quot;-&quot;??_);_(@_)">
                  <c:v>0</c:v>
                </c:pt>
                <c:pt idx="2159" formatCode="_(* #,##0_);_(* \(#,##0\);_(* &quot;-&quot;??_);_(@_)">
                  <c:v>0</c:v>
                </c:pt>
                <c:pt idx="2160" formatCode="_(* #,##0_);_(* \(#,##0\);_(* &quot;-&quot;??_);_(@_)">
                  <c:v>0</c:v>
                </c:pt>
                <c:pt idx="2161" formatCode="_(* #,##0_);_(* \(#,##0\);_(* &quot;-&quot;??_);_(@_)">
                  <c:v>0</c:v>
                </c:pt>
                <c:pt idx="2162" formatCode="_(* #,##0_);_(* \(#,##0\);_(* &quot;-&quot;??_);_(@_)">
                  <c:v>0</c:v>
                </c:pt>
                <c:pt idx="2163" formatCode="_(* #,##0_);_(* \(#,##0\);_(* &quot;-&quot;??_);_(@_)">
                  <c:v>0</c:v>
                </c:pt>
                <c:pt idx="2164" formatCode="_(* #,##0_);_(* \(#,##0\);_(* &quot;-&quot;??_);_(@_)">
                  <c:v>0</c:v>
                </c:pt>
                <c:pt idx="2165" formatCode="_(* #,##0_);_(* \(#,##0\);_(* &quot;-&quot;??_);_(@_)">
                  <c:v>0</c:v>
                </c:pt>
                <c:pt idx="2166" formatCode="_(* #,##0_);_(* \(#,##0\);_(* &quot;-&quot;??_);_(@_)">
                  <c:v>0</c:v>
                </c:pt>
                <c:pt idx="2167" formatCode="_(* #,##0_);_(* \(#,##0\);_(* &quot;-&quot;??_);_(@_)">
                  <c:v>0</c:v>
                </c:pt>
                <c:pt idx="2168" formatCode="_(* #,##0_);_(* \(#,##0\);_(* &quot;-&quot;??_);_(@_)">
                  <c:v>0</c:v>
                </c:pt>
                <c:pt idx="2169" formatCode="_(* #,##0_);_(* \(#,##0\);_(* &quot;-&quot;??_);_(@_)">
                  <c:v>0</c:v>
                </c:pt>
                <c:pt idx="2170" formatCode="_(* #,##0_);_(* \(#,##0\);_(* &quot;-&quot;??_);_(@_)">
                  <c:v>0</c:v>
                </c:pt>
                <c:pt idx="2171" formatCode="_(* #,##0_);_(* \(#,##0\);_(* &quot;-&quot;??_);_(@_)">
                  <c:v>0</c:v>
                </c:pt>
                <c:pt idx="2172" formatCode="_(* #,##0_);_(* \(#,##0\);_(* &quot;-&quot;??_);_(@_)">
                  <c:v>0</c:v>
                </c:pt>
                <c:pt idx="2173" formatCode="_(* #,##0_);_(* \(#,##0\);_(* &quot;-&quot;??_);_(@_)">
                  <c:v>0</c:v>
                </c:pt>
                <c:pt idx="2174" formatCode="_(* #,##0_);_(* \(#,##0\);_(* &quot;-&quot;??_);_(@_)">
                  <c:v>0</c:v>
                </c:pt>
                <c:pt idx="2175" formatCode="_(* #,##0_);_(* \(#,##0\);_(* &quot;-&quot;??_);_(@_)">
                  <c:v>0</c:v>
                </c:pt>
                <c:pt idx="2176" formatCode="_(* #,##0_);_(* \(#,##0\);_(* &quot;-&quot;??_);_(@_)">
                  <c:v>0</c:v>
                </c:pt>
                <c:pt idx="2177" formatCode="_(* #,##0_);_(* \(#,##0\);_(* &quot;-&quot;??_);_(@_)">
                  <c:v>0</c:v>
                </c:pt>
                <c:pt idx="2178" formatCode="_(* #,##0_);_(* \(#,##0\);_(* &quot;-&quot;??_);_(@_)">
                  <c:v>0</c:v>
                </c:pt>
                <c:pt idx="2179" formatCode="_(* #,##0_);_(* \(#,##0\);_(* &quot;-&quot;??_);_(@_)">
                  <c:v>0</c:v>
                </c:pt>
                <c:pt idx="2180" formatCode="_(* #,##0_);_(* \(#,##0\);_(* &quot;-&quot;??_);_(@_)">
                  <c:v>0</c:v>
                </c:pt>
                <c:pt idx="2181" formatCode="_(* #,##0_);_(* \(#,##0\);_(* &quot;-&quot;??_);_(@_)">
                  <c:v>0</c:v>
                </c:pt>
                <c:pt idx="2182" formatCode="_(* #,##0_);_(* \(#,##0\);_(* &quot;-&quot;??_);_(@_)">
                  <c:v>0</c:v>
                </c:pt>
                <c:pt idx="2183" formatCode="_(* #,##0_);_(* \(#,##0\);_(* &quot;-&quot;??_);_(@_)">
                  <c:v>0</c:v>
                </c:pt>
                <c:pt idx="2184" formatCode="_(* #,##0_);_(* \(#,##0\);_(* &quot;-&quot;??_);_(@_)">
                  <c:v>0</c:v>
                </c:pt>
                <c:pt idx="2185" formatCode="_(* #,##0_);_(* \(#,##0\);_(* &quot;-&quot;??_);_(@_)">
                  <c:v>0</c:v>
                </c:pt>
                <c:pt idx="2186" formatCode="_(* #,##0_);_(* \(#,##0\);_(* &quot;-&quot;??_);_(@_)">
                  <c:v>0</c:v>
                </c:pt>
                <c:pt idx="2187" formatCode="_(* #,##0_);_(* \(#,##0\);_(* &quot;-&quot;??_);_(@_)">
                  <c:v>0</c:v>
                </c:pt>
                <c:pt idx="2188" formatCode="_(* #,##0_);_(* \(#,##0\);_(* &quot;-&quot;??_);_(@_)">
                  <c:v>0</c:v>
                </c:pt>
                <c:pt idx="2189" formatCode="_(* #,##0_);_(* \(#,##0\);_(* &quot;-&quot;??_);_(@_)">
                  <c:v>0</c:v>
                </c:pt>
                <c:pt idx="2190" formatCode="_(* #,##0_);_(* \(#,##0\);_(* &quot;-&quot;??_);_(@_)">
                  <c:v>0</c:v>
                </c:pt>
                <c:pt idx="2191" formatCode="_(* #,##0_);_(* \(#,##0\);_(* &quot;-&quot;??_);_(@_)">
                  <c:v>0</c:v>
                </c:pt>
                <c:pt idx="2192" formatCode="_(* #,##0_);_(* \(#,##0\);_(* &quot;-&quot;??_);_(@_)">
                  <c:v>0</c:v>
                </c:pt>
                <c:pt idx="2193" formatCode="_(* #,##0_);_(* \(#,##0\);_(* &quot;-&quot;??_);_(@_)">
                  <c:v>0</c:v>
                </c:pt>
                <c:pt idx="2194" formatCode="_(* #,##0_);_(* \(#,##0\);_(* &quot;-&quot;??_);_(@_)">
                  <c:v>0</c:v>
                </c:pt>
                <c:pt idx="2195" formatCode="_(* #,##0_);_(* \(#,##0\);_(* &quot;-&quot;??_);_(@_)">
                  <c:v>0</c:v>
                </c:pt>
                <c:pt idx="2196" formatCode="_(* #,##0_);_(* \(#,##0\);_(* &quot;-&quot;??_);_(@_)">
                  <c:v>0</c:v>
                </c:pt>
                <c:pt idx="2197" formatCode="_(* #,##0_);_(* \(#,##0\);_(* &quot;-&quot;??_);_(@_)">
                  <c:v>0</c:v>
                </c:pt>
                <c:pt idx="2198" formatCode="_(* #,##0_);_(* \(#,##0\);_(* &quot;-&quot;??_);_(@_)">
                  <c:v>0</c:v>
                </c:pt>
                <c:pt idx="2199" formatCode="_(* #,##0_);_(* \(#,##0\);_(* &quot;-&quot;??_);_(@_)">
                  <c:v>0</c:v>
                </c:pt>
                <c:pt idx="2200" formatCode="_(* #,##0_);_(* \(#,##0\);_(* &quot;-&quot;??_);_(@_)">
                  <c:v>0</c:v>
                </c:pt>
                <c:pt idx="2201" formatCode="_(* #,##0_);_(* \(#,##0\);_(* &quot;-&quot;??_);_(@_)">
                  <c:v>0</c:v>
                </c:pt>
                <c:pt idx="2202" formatCode="_(* #,##0_);_(* \(#,##0\);_(* &quot;-&quot;??_);_(@_)">
                  <c:v>0</c:v>
                </c:pt>
                <c:pt idx="2203" formatCode="_(* #,##0_);_(* \(#,##0\);_(* &quot;-&quot;??_);_(@_)">
                  <c:v>0</c:v>
                </c:pt>
                <c:pt idx="2204" formatCode="_(* #,##0_);_(* \(#,##0\);_(* &quot;-&quot;??_);_(@_)">
                  <c:v>0</c:v>
                </c:pt>
                <c:pt idx="2205" formatCode="_(* #,##0_);_(* \(#,##0\);_(* &quot;-&quot;??_);_(@_)">
                  <c:v>0</c:v>
                </c:pt>
                <c:pt idx="2206" formatCode="_(* #,##0_);_(* \(#,##0\);_(* &quot;-&quot;??_);_(@_)">
                  <c:v>0</c:v>
                </c:pt>
                <c:pt idx="2207" formatCode="_(* #,##0_);_(* \(#,##0\);_(* &quot;-&quot;??_);_(@_)">
                  <c:v>0</c:v>
                </c:pt>
                <c:pt idx="2208" formatCode="_(* #,##0_);_(* \(#,##0\);_(* &quot;-&quot;??_);_(@_)">
                  <c:v>0</c:v>
                </c:pt>
                <c:pt idx="2209" formatCode="_(* #,##0_);_(* \(#,##0\);_(* &quot;-&quot;??_);_(@_)">
                  <c:v>0</c:v>
                </c:pt>
                <c:pt idx="2210" formatCode="_(* #,##0_);_(* \(#,##0\);_(* &quot;-&quot;??_);_(@_)">
                  <c:v>0</c:v>
                </c:pt>
                <c:pt idx="2211" formatCode="_(* #,##0_);_(* \(#,##0\);_(* &quot;-&quot;??_);_(@_)">
                  <c:v>0</c:v>
                </c:pt>
                <c:pt idx="2212" formatCode="_(* #,##0_);_(* \(#,##0\);_(* &quot;-&quot;??_);_(@_)">
                  <c:v>0</c:v>
                </c:pt>
                <c:pt idx="2213" formatCode="_(* #,##0_);_(* \(#,##0\);_(* &quot;-&quot;??_);_(@_)">
                  <c:v>0</c:v>
                </c:pt>
                <c:pt idx="2214" formatCode="_(* #,##0_);_(* \(#,##0\);_(* &quot;-&quot;??_);_(@_)">
                  <c:v>0</c:v>
                </c:pt>
                <c:pt idx="2215" formatCode="_(* #,##0_);_(* \(#,##0\);_(* &quot;-&quot;??_);_(@_)">
                  <c:v>0</c:v>
                </c:pt>
                <c:pt idx="2216" formatCode="_(* #,##0_);_(* \(#,##0\);_(* &quot;-&quot;??_);_(@_)">
                  <c:v>0</c:v>
                </c:pt>
                <c:pt idx="2217" formatCode="_(* #,##0_);_(* \(#,##0\);_(* &quot;-&quot;??_);_(@_)">
                  <c:v>0</c:v>
                </c:pt>
                <c:pt idx="2218" formatCode="_(* #,##0_);_(* \(#,##0\);_(* &quot;-&quot;??_);_(@_)">
                  <c:v>0</c:v>
                </c:pt>
                <c:pt idx="2219" formatCode="_(* #,##0_);_(* \(#,##0\);_(* &quot;-&quot;??_);_(@_)">
                  <c:v>0</c:v>
                </c:pt>
                <c:pt idx="2220" formatCode="_(* #,##0_);_(* \(#,##0\);_(* &quot;-&quot;??_);_(@_)">
                  <c:v>0</c:v>
                </c:pt>
                <c:pt idx="2221" formatCode="_(* #,##0_);_(* \(#,##0\);_(* &quot;-&quot;??_);_(@_)">
                  <c:v>0</c:v>
                </c:pt>
                <c:pt idx="2222" formatCode="_(* #,##0_);_(* \(#,##0\);_(* &quot;-&quot;??_);_(@_)">
                  <c:v>0</c:v>
                </c:pt>
                <c:pt idx="2223" formatCode="_(* #,##0_);_(* \(#,##0\);_(* &quot;-&quot;??_);_(@_)">
                  <c:v>0</c:v>
                </c:pt>
                <c:pt idx="2224" formatCode="_(* #,##0_);_(* \(#,##0\);_(* &quot;-&quot;??_);_(@_)">
                  <c:v>0</c:v>
                </c:pt>
                <c:pt idx="2225" formatCode="_(* #,##0_);_(* \(#,##0\);_(* &quot;-&quot;??_);_(@_)">
                  <c:v>0</c:v>
                </c:pt>
                <c:pt idx="2226" formatCode="_(* #,##0_);_(* \(#,##0\);_(* &quot;-&quot;??_);_(@_)">
                  <c:v>0</c:v>
                </c:pt>
                <c:pt idx="2227" formatCode="_(* #,##0_);_(* \(#,##0\);_(* &quot;-&quot;??_);_(@_)">
                  <c:v>0</c:v>
                </c:pt>
                <c:pt idx="2228" formatCode="_(* #,##0_);_(* \(#,##0\);_(* &quot;-&quot;??_);_(@_)">
                  <c:v>0</c:v>
                </c:pt>
                <c:pt idx="2229" formatCode="_(* #,##0_);_(* \(#,##0\);_(* &quot;-&quot;??_);_(@_)">
                  <c:v>0</c:v>
                </c:pt>
                <c:pt idx="2230" formatCode="_(* #,##0_);_(* \(#,##0\);_(* &quot;-&quot;??_);_(@_)">
                  <c:v>0</c:v>
                </c:pt>
                <c:pt idx="2231" formatCode="_(* #,##0_);_(* \(#,##0\);_(* &quot;-&quot;??_);_(@_)">
                  <c:v>0</c:v>
                </c:pt>
                <c:pt idx="2232" formatCode="_(* #,##0_);_(* \(#,##0\);_(* &quot;-&quot;??_);_(@_)">
                  <c:v>0</c:v>
                </c:pt>
                <c:pt idx="2233" formatCode="_(* #,##0_);_(* \(#,##0\);_(* &quot;-&quot;??_);_(@_)">
                  <c:v>0</c:v>
                </c:pt>
                <c:pt idx="2234" formatCode="_(* #,##0_);_(* \(#,##0\);_(* &quot;-&quot;??_);_(@_)">
                  <c:v>0</c:v>
                </c:pt>
                <c:pt idx="2235" formatCode="_(* #,##0_);_(* \(#,##0\);_(* &quot;-&quot;??_);_(@_)">
                  <c:v>0</c:v>
                </c:pt>
                <c:pt idx="2236" formatCode="_(* #,##0_);_(* \(#,##0\);_(* &quot;-&quot;??_);_(@_)">
                  <c:v>0</c:v>
                </c:pt>
                <c:pt idx="2237" formatCode="_(* #,##0_);_(* \(#,##0\);_(* &quot;-&quot;??_);_(@_)">
                  <c:v>0</c:v>
                </c:pt>
                <c:pt idx="2238" formatCode="_(* #,##0_);_(* \(#,##0\);_(* &quot;-&quot;??_);_(@_)">
                  <c:v>0</c:v>
                </c:pt>
                <c:pt idx="2239" formatCode="_(* #,##0_);_(* \(#,##0\);_(* &quot;-&quot;??_);_(@_)">
                  <c:v>0</c:v>
                </c:pt>
                <c:pt idx="2240" formatCode="_(* #,##0_);_(* \(#,##0\);_(* &quot;-&quot;??_);_(@_)">
                  <c:v>0</c:v>
                </c:pt>
                <c:pt idx="2241" formatCode="_(* #,##0_);_(* \(#,##0\);_(* &quot;-&quot;??_);_(@_)">
                  <c:v>0</c:v>
                </c:pt>
                <c:pt idx="2242" formatCode="_(* #,##0_);_(* \(#,##0\);_(* &quot;-&quot;??_);_(@_)">
                  <c:v>0</c:v>
                </c:pt>
                <c:pt idx="2243" formatCode="_(* #,##0_);_(* \(#,##0\);_(* &quot;-&quot;??_);_(@_)">
                  <c:v>0</c:v>
                </c:pt>
                <c:pt idx="2244" formatCode="_(* #,##0_);_(* \(#,##0\);_(* &quot;-&quot;??_);_(@_)">
                  <c:v>0</c:v>
                </c:pt>
                <c:pt idx="2245" formatCode="_(* #,##0_);_(* \(#,##0\);_(* &quot;-&quot;??_);_(@_)">
                  <c:v>0</c:v>
                </c:pt>
                <c:pt idx="2246" formatCode="_(* #,##0_);_(* \(#,##0\);_(* &quot;-&quot;??_);_(@_)">
                  <c:v>0</c:v>
                </c:pt>
                <c:pt idx="2247" formatCode="_(* #,##0_);_(* \(#,##0\);_(* &quot;-&quot;??_);_(@_)">
                  <c:v>0</c:v>
                </c:pt>
                <c:pt idx="2248" formatCode="_(* #,##0_);_(* \(#,##0\);_(* &quot;-&quot;??_);_(@_)">
                  <c:v>0</c:v>
                </c:pt>
                <c:pt idx="2249" formatCode="_(* #,##0_);_(* \(#,##0\);_(* &quot;-&quot;??_);_(@_)">
                  <c:v>0</c:v>
                </c:pt>
                <c:pt idx="2250" formatCode="_(* #,##0_);_(* \(#,##0\);_(* &quot;-&quot;??_);_(@_)">
                  <c:v>0</c:v>
                </c:pt>
                <c:pt idx="2251" formatCode="_(* #,##0_);_(* \(#,##0\);_(* &quot;-&quot;??_);_(@_)">
                  <c:v>0</c:v>
                </c:pt>
                <c:pt idx="2252" formatCode="_(* #,##0_);_(* \(#,##0\);_(* &quot;-&quot;??_);_(@_)">
                  <c:v>0</c:v>
                </c:pt>
                <c:pt idx="2253" formatCode="_(* #,##0_);_(* \(#,##0\);_(* &quot;-&quot;??_);_(@_)">
                  <c:v>0</c:v>
                </c:pt>
                <c:pt idx="2254" formatCode="_(* #,##0_);_(* \(#,##0\);_(* &quot;-&quot;??_);_(@_)">
                  <c:v>0</c:v>
                </c:pt>
                <c:pt idx="2255" formatCode="_(* #,##0_);_(* \(#,##0\);_(* &quot;-&quot;??_);_(@_)">
                  <c:v>0</c:v>
                </c:pt>
                <c:pt idx="2256" formatCode="_(* #,##0_);_(* \(#,##0\);_(* &quot;-&quot;??_);_(@_)">
                  <c:v>0</c:v>
                </c:pt>
                <c:pt idx="2257" formatCode="_(* #,##0_);_(* \(#,##0\);_(* &quot;-&quot;??_);_(@_)">
                  <c:v>0</c:v>
                </c:pt>
                <c:pt idx="2258" formatCode="_(* #,##0_);_(* \(#,##0\);_(* &quot;-&quot;??_);_(@_)">
                  <c:v>0</c:v>
                </c:pt>
                <c:pt idx="2259" formatCode="_(* #,##0_);_(* \(#,##0\);_(* &quot;-&quot;??_);_(@_)">
                  <c:v>0</c:v>
                </c:pt>
                <c:pt idx="2260" formatCode="_(* #,##0_);_(* \(#,##0\);_(* &quot;-&quot;??_);_(@_)">
                  <c:v>0</c:v>
                </c:pt>
                <c:pt idx="2261" formatCode="_(* #,##0_);_(* \(#,##0\);_(* &quot;-&quot;??_);_(@_)">
                  <c:v>0</c:v>
                </c:pt>
                <c:pt idx="2262" formatCode="_(* #,##0_);_(* \(#,##0\);_(* &quot;-&quot;??_);_(@_)">
                  <c:v>0</c:v>
                </c:pt>
                <c:pt idx="2263" formatCode="_(* #,##0_);_(* \(#,##0\);_(* &quot;-&quot;??_);_(@_)">
                  <c:v>0</c:v>
                </c:pt>
                <c:pt idx="2264" formatCode="_(* #,##0_);_(* \(#,##0\);_(* &quot;-&quot;??_);_(@_)">
                  <c:v>0</c:v>
                </c:pt>
                <c:pt idx="2265" formatCode="_(* #,##0_);_(* \(#,##0\);_(* &quot;-&quot;??_);_(@_)">
                  <c:v>0</c:v>
                </c:pt>
                <c:pt idx="2266" formatCode="_(* #,##0_);_(* \(#,##0\);_(* &quot;-&quot;??_);_(@_)">
                  <c:v>0</c:v>
                </c:pt>
                <c:pt idx="2267" formatCode="_(* #,##0_);_(* \(#,##0\);_(* &quot;-&quot;??_);_(@_)">
                  <c:v>0</c:v>
                </c:pt>
                <c:pt idx="2268" formatCode="_(* #,##0_);_(* \(#,##0\);_(* &quot;-&quot;??_);_(@_)">
                  <c:v>0</c:v>
                </c:pt>
                <c:pt idx="2269" formatCode="_(* #,##0_);_(* \(#,##0\);_(* &quot;-&quot;??_);_(@_)">
                  <c:v>0</c:v>
                </c:pt>
                <c:pt idx="2270" formatCode="_(* #,##0_);_(* \(#,##0\);_(* &quot;-&quot;??_);_(@_)">
                  <c:v>0</c:v>
                </c:pt>
                <c:pt idx="2271" formatCode="_(* #,##0_);_(* \(#,##0\);_(* &quot;-&quot;??_);_(@_)">
                  <c:v>0</c:v>
                </c:pt>
                <c:pt idx="2272" formatCode="_(* #,##0_);_(* \(#,##0\);_(* &quot;-&quot;??_);_(@_)">
                  <c:v>0</c:v>
                </c:pt>
                <c:pt idx="2273" formatCode="_(* #,##0_);_(* \(#,##0\);_(* &quot;-&quot;??_);_(@_)">
                  <c:v>0</c:v>
                </c:pt>
                <c:pt idx="2274" formatCode="_(* #,##0_);_(* \(#,##0\);_(* &quot;-&quot;??_);_(@_)">
                  <c:v>0</c:v>
                </c:pt>
                <c:pt idx="2275" formatCode="_(* #,##0_);_(* \(#,##0\);_(* &quot;-&quot;??_);_(@_)">
                  <c:v>0</c:v>
                </c:pt>
                <c:pt idx="2276" formatCode="_(* #,##0_);_(* \(#,##0\);_(* &quot;-&quot;??_);_(@_)">
                  <c:v>0</c:v>
                </c:pt>
                <c:pt idx="2277" formatCode="_(* #,##0_);_(* \(#,##0\);_(* &quot;-&quot;??_);_(@_)">
                  <c:v>0</c:v>
                </c:pt>
                <c:pt idx="2278" formatCode="_(* #,##0_);_(* \(#,##0\);_(* &quot;-&quot;??_);_(@_)">
                  <c:v>0</c:v>
                </c:pt>
                <c:pt idx="2279" formatCode="_(* #,##0_);_(* \(#,##0\);_(* &quot;-&quot;??_);_(@_)">
                  <c:v>0</c:v>
                </c:pt>
                <c:pt idx="2280" formatCode="_(* #,##0_);_(* \(#,##0\);_(* &quot;-&quot;??_);_(@_)">
                  <c:v>0</c:v>
                </c:pt>
                <c:pt idx="2281" formatCode="_(* #,##0_);_(* \(#,##0\);_(* &quot;-&quot;??_);_(@_)">
                  <c:v>0</c:v>
                </c:pt>
                <c:pt idx="2282" formatCode="_(* #,##0_);_(* \(#,##0\);_(* &quot;-&quot;??_);_(@_)">
                  <c:v>0</c:v>
                </c:pt>
                <c:pt idx="2283" formatCode="_(* #,##0_);_(* \(#,##0\);_(* &quot;-&quot;??_);_(@_)">
                  <c:v>0</c:v>
                </c:pt>
                <c:pt idx="2284" formatCode="_(* #,##0_);_(* \(#,##0\);_(* &quot;-&quot;??_);_(@_)">
                  <c:v>0</c:v>
                </c:pt>
                <c:pt idx="2285" formatCode="_(* #,##0_);_(* \(#,##0\);_(* &quot;-&quot;??_);_(@_)">
                  <c:v>0</c:v>
                </c:pt>
                <c:pt idx="2286" formatCode="_(* #,##0_);_(* \(#,##0\);_(* &quot;-&quot;??_);_(@_)">
                  <c:v>0</c:v>
                </c:pt>
                <c:pt idx="2287" formatCode="_(* #,##0_);_(* \(#,##0\);_(* &quot;-&quot;??_);_(@_)">
                  <c:v>0</c:v>
                </c:pt>
                <c:pt idx="2288" formatCode="_(* #,##0_);_(* \(#,##0\);_(* &quot;-&quot;??_);_(@_)">
                  <c:v>0</c:v>
                </c:pt>
                <c:pt idx="2289" formatCode="_(* #,##0_);_(* \(#,##0\);_(* &quot;-&quot;??_);_(@_)">
                  <c:v>0</c:v>
                </c:pt>
                <c:pt idx="2290" formatCode="_(* #,##0_);_(* \(#,##0\);_(* &quot;-&quot;??_);_(@_)">
                  <c:v>0</c:v>
                </c:pt>
                <c:pt idx="2291" formatCode="_(* #,##0_);_(* \(#,##0\);_(* &quot;-&quot;??_);_(@_)">
                  <c:v>0</c:v>
                </c:pt>
                <c:pt idx="2292" formatCode="_(* #,##0_);_(* \(#,##0\);_(* &quot;-&quot;??_);_(@_)">
                  <c:v>0</c:v>
                </c:pt>
                <c:pt idx="2293" formatCode="_(* #,##0_);_(* \(#,##0\);_(* &quot;-&quot;??_);_(@_)">
                  <c:v>0</c:v>
                </c:pt>
                <c:pt idx="2294" formatCode="_(* #,##0_);_(* \(#,##0\);_(* &quot;-&quot;??_);_(@_)">
                  <c:v>0</c:v>
                </c:pt>
                <c:pt idx="2295" formatCode="_(* #,##0_);_(* \(#,##0\);_(* &quot;-&quot;??_);_(@_)">
                  <c:v>0</c:v>
                </c:pt>
                <c:pt idx="2296" formatCode="_(* #,##0_);_(* \(#,##0\);_(* &quot;-&quot;??_);_(@_)">
                  <c:v>0</c:v>
                </c:pt>
                <c:pt idx="2297" formatCode="_(* #,##0_);_(* \(#,##0\);_(* &quot;-&quot;??_);_(@_)">
                  <c:v>0</c:v>
                </c:pt>
                <c:pt idx="2298" formatCode="_(* #,##0_);_(* \(#,##0\);_(* &quot;-&quot;??_);_(@_)">
                  <c:v>0</c:v>
                </c:pt>
                <c:pt idx="2299" formatCode="_(* #,##0_);_(* \(#,##0\);_(* &quot;-&quot;??_);_(@_)">
                  <c:v>0</c:v>
                </c:pt>
                <c:pt idx="2300" formatCode="_(* #,##0_);_(* \(#,##0\);_(* &quot;-&quot;??_);_(@_)">
                  <c:v>0</c:v>
                </c:pt>
                <c:pt idx="2301" formatCode="_(* #,##0_);_(* \(#,##0\);_(* &quot;-&quot;??_);_(@_)">
                  <c:v>0</c:v>
                </c:pt>
                <c:pt idx="2302" formatCode="_(* #,##0_);_(* \(#,##0\);_(* &quot;-&quot;??_);_(@_)">
                  <c:v>0</c:v>
                </c:pt>
                <c:pt idx="2303" formatCode="_(* #,##0_);_(* \(#,##0\);_(* &quot;-&quot;??_);_(@_)">
                  <c:v>0</c:v>
                </c:pt>
                <c:pt idx="2304" formatCode="_(* #,##0_);_(* \(#,##0\);_(* &quot;-&quot;??_);_(@_)">
                  <c:v>0</c:v>
                </c:pt>
                <c:pt idx="2305" formatCode="_(* #,##0_);_(* \(#,##0\);_(* &quot;-&quot;??_);_(@_)">
                  <c:v>0</c:v>
                </c:pt>
                <c:pt idx="2306" formatCode="_(* #,##0_);_(* \(#,##0\);_(* &quot;-&quot;??_);_(@_)">
                  <c:v>0</c:v>
                </c:pt>
                <c:pt idx="2307" formatCode="_(* #,##0_);_(* \(#,##0\);_(* &quot;-&quot;??_);_(@_)">
                  <c:v>0</c:v>
                </c:pt>
                <c:pt idx="2308" formatCode="_(* #,##0_);_(* \(#,##0\);_(* &quot;-&quot;??_);_(@_)">
                  <c:v>0</c:v>
                </c:pt>
                <c:pt idx="2309" formatCode="_(* #,##0_);_(* \(#,##0\);_(* &quot;-&quot;??_);_(@_)">
                  <c:v>0</c:v>
                </c:pt>
                <c:pt idx="2310" formatCode="_(* #,##0_);_(* \(#,##0\);_(* &quot;-&quot;??_);_(@_)">
                  <c:v>0</c:v>
                </c:pt>
                <c:pt idx="2311" formatCode="_(* #,##0_);_(* \(#,##0\);_(* &quot;-&quot;??_);_(@_)">
                  <c:v>0</c:v>
                </c:pt>
                <c:pt idx="2312" formatCode="_(* #,##0_);_(* \(#,##0\);_(* &quot;-&quot;??_);_(@_)">
                  <c:v>0</c:v>
                </c:pt>
                <c:pt idx="2313" formatCode="_(* #,##0_);_(* \(#,##0\);_(* &quot;-&quot;??_);_(@_)">
                  <c:v>0</c:v>
                </c:pt>
                <c:pt idx="2314" formatCode="_(* #,##0_);_(* \(#,##0\);_(* &quot;-&quot;??_);_(@_)">
                  <c:v>0</c:v>
                </c:pt>
                <c:pt idx="2315" formatCode="_(* #,##0_);_(* \(#,##0\);_(* &quot;-&quot;??_);_(@_)">
                  <c:v>0</c:v>
                </c:pt>
                <c:pt idx="2316" formatCode="_(* #,##0_);_(* \(#,##0\);_(* &quot;-&quot;??_);_(@_)">
                  <c:v>0</c:v>
                </c:pt>
                <c:pt idx="2317" formatCode="_(* #,##0_);_(* \(#,##0\);_(* &quot;-&quot;??_);_(@_)">
                  <c:v>0</c:v>
                </c:pt>
                <c:pt idx="2318" formatCode="_(* #,##0_);_(* \(#,##0\);_(* &quot;-&quot;??_);_(@_)">
                  <c:v>0</c:v>
                </c:pt>
                <c:pt idx="2319" formatCode="_(* #,##0_);_(* \(#,##0\);_(* &quot;-&quot;??_);_(@_)">
                  <c:v>0</c:v>
                </c:pt>
                <c:pt idx="2320" formatCode="_(* #,##0_);_(* \(#,##0\);_(* &quot;-&quot;??_);_(@_)">
                  <c:v>0</c:v>
                </c:pt>
                <c:pt idx="2321" formatCode="_(* #,##0_);_(* \(#,##0\);_(* &quot;-&quot;??_);_(@_)">
                  <c:v>0</c:v>
                </c:pt>
                <c:pt idx="2322" formatCode="_(* #,##0_);_(* \(#,##0\);_(* &quot;-&quot;??_);_(@_)">
                  <c:v>0</c:v>
                </c:pt>
                <c:pt idx="2323" formatCode="_(* #,##0_);_(* \(#,##0\);_(* &quot;-&quot;??_);_(@_)">
                  <c:v>0</c:v>
                </c:pt>
                <c:pt idx="2324" formatCode="_(* #,##0_);_(* \(#,##0\);_(* &quot;-&quot;??_);_(@_)">
                  <c:v>0</c:v>
                </c:pt>
                <c:pt idx="2325" formatCode="_(* #,##0_);_(* \(#,##0\);_(* &quot;-&quot;??_);_(@_)">
                  <c:v>0</c:v>
                </c:pt>
                <c:pt idx="2326" formatCode="_(* #,##0_);_(* \(#,##0\);_(* &quot;-&quot;??_);_(@_)">
                  <c:v>0</c:v>
                </c:pt>
                <c:pt idx="2327" formatCode="_(* #,##0_);_(* \(#,##0\);_(* &quot;-&quot;??_);_(@_)">
                  <c:v>0</c:v>
                </c:pt>
                <c:pt idx="2328" formatCode="_(* #,##0_);_(* \(#,##0\);_(* &quot;-&quot;??_);_(@_)">
                  <c:v>0</c:v>
                </c:pt>
                <c:pt idx="2329" formatCode="_(* #,##0_);_(* \(#,##0\);_(* &quot;-&quot;??_);_(@_)">
                  <c:v>0</c:v>
                </c:pt>
                <c:pt idx="2330" formatCode="_(* #,##0_);_(* \(#,##0\);_(* &quot;-&quot;??_);_(@_)">
                  <c:v>0</c:v>
                </c:pt>
                <c:pt idx="2331" formatCode="_(* #,##0_);_(* \(#,##0\);_(* &quot;-&quot;??_);_(@_)">
                  <c:v>0</c:v>
                </c:pt>
                <c:pt idx="2332" formatCode="_(* #,##0_);_(* \(#,##0\);_(* &quot;-&quot;??_);_(@_)">
                  <c:v>0</c:v>
                </c:pt>
                <c:pt idx="2333" formatCode="_(* #,##0_);_(* \(#,##0\);_(* &quot;-&quot;??_);_(@_)">
                  <c:v>0</c:v>
                </c:pt>
                <c:pt idx="2334" formatCode="_(* #,##0_);_(* \(#,##0\);_(* &quot;-&quot;??_);_(@_)">
                  <c:v>0</c:v>
                </c:pt>
                <c:pt idx="2335" formatCode="_(* #,##0_);_(* \(#,##0\);_(* &quot;-&quot;??_);_(@_)">
                  <c:v>0</c:v>
                </c:pt>
                <c:pt idx="2336" formatCode="_(* #,##0_);_(* \(#,##0\);_(* &quot;-&quot;??_);_(@_)">
                  <c:v>0</c:v>
                </c:pt>
                <c:pt idx="2337" formatCode="_(* #,##0_);_(* \(#,##0\);_(* &quot;-&quot;??_);_(@_)">
                  <c:v>0</c:v>
                </c:pt>
                <c:pt idx="2338" formatCode="_(* #,##0_);_(* \(#,##0\);_(* &quot;-&quot;??_);_(@_)">
                  <c:v>0</c:v>
                </c:pt>
                <c:pt idx="2339" formatCode="_(* #,##0_);_(* \(#,##0\);_(* &quot;-&quot;??_);_(@_)">
                  <c:v>0</c:v>
                </c:pt>
                <c:pt idx="2340" formatCode="_(* #,##0_);_(* \(#,##0\);_(* &quot;-&quot;??_);_(@_)">
                  <c:v>0</c:v>
                </c:pt>
                <c:pt idx="2341" formatCode="_(* #,##0_);_(* \(#,##0\);_(* &quot;-&quot;??_);_(@_)">
                  <c:v>0</c:v>
                </c:pt>
                <c:pt idx="2342" formatCode="_(* #,##0_);_(* \(#,##0\);_(* &quot;-&quot;??_);_(@_)">
                  <c:v>0</c:v>
                </c:pt>
                <c:pt idx="2343" formatCode="_(* #,##0_);_(* \(#,##0\);_(* &quot;-&quot;??_);_(@_)">
                  <c:v>0</c:v>
                </c:pt>
                <c:pt idx="2344" formatCode="_(* #,##0_);_(* \(#,##0\);_(* &quot;-&quot;??_);_(@_)">
                  <c:v>0</c:v>
                </c:pt>
                <c:pt idx="2345" formatCode="_(* #,##0_);_(* \(#,##0\);_(* &quot;-&quot;??_);_(@_)">
                  <c:v>0</c:v>
                </c:pt>
                <c:pt idx="2346" formatCode="_(* #,##0_);_(* \(#,##0\);_(* &quot;-&quot;??_);_(@_)">
                  <c:v>0</c:v>
                </c:pt>
                <c:pt idx="2347" formatCode="_(* #,##0_);_(* \(#,##0\);_(* &quot;-&quot;??_);_(@_)">
                  <c:v>0</c:v>
                </c:pt>
                <c:pt idx="2348" formatCode="_(* #,##0_);_(* \(#,##0\);_(* &quot;-&quot;??_);_(@_)">
                  <c:v>0</c:v>
                </c:pt>
                <c:pt idx="2349" formatCode="_(* #,##0_);_(* \(#,##0\);_(* &quot;-&quot;??_);_(@_)">
                  <c:v>0</c:v>
                </c:pt>
                <c:pt idx="2350" formatCode="_(* #,##0_);_(* \(#,##0\);_(* &quot;-&quot;??_);_(@_)">
                  <c:v>0</c:v>
                </c:pt>
                <c:pt idx="2351" formatCode="_(* #,##0_);_(* \(#,##0\);_(* &quot;-&quot;??_);_(@_)">
                  <c:v>0</c:v>
                </c:pt>
                <c:pt idx="2352" formatCode="_(* #,##0_);_(* \(#,##0\);_(* &quot;-&quot;??_);_(@_)">
                  <c:v>0</c:v>
                </c:pt>
                <c:pt idx="2353" formatCode="_(* #,##0_);_(* \(#,##0\);_(* &quot;-&quot;??_);_(@_)">
                  <c:v>0</c:v>
                </c:pt>
                <c:pt idx="2354" formatCode="_(* #,##0_);_(* \(#,##0\);_(* &quot;-&quot;??_);_(@_)">
                  <c:v>0</c:v>
                </c:pt>
                <c:pt idx="2355" formatCode="_(* #,##0_);_(* \(#,##0\);_(* &quot;-&quot;??_);_(@_)">
                  <c:v>0</c:v>
                </c:pt>
                <c:pt idx="2356" formatCode="_(* #,##0_);_(* \(#,##0\);_(* &quot;-&quot;??_);_(@_)">
                  <c:v>0</c:v>
                </c:pt>
                <c:pt idx="2357" formatCode="_(* #,##0_);_(* \(#,##0\);_(* &quot;-&quot;??_);_(@_)">
                  <c:v>0</c:v>
                </c:pt>
                <c:pt idx="2358" formatCode="_(* #,##0_);_(* \(#,##0\);_(* &quot;-&quot;??_);_(@_)">
                  <c:v>0</c:v>
                </c:pt>
                <c:pt idx="2359" formatCode="_(* #,##0_);_(* \(#,##0\);_(* &quot;-&quot;??_);_(@_)">
                  <c:v>0</c:v>
                </c:pt>
                <c:pt idx="2360" formatCode="_(* #,##0_);_(* \(#,##0\);_(* &quot;-&quot;??_);_(@_)">
                  <c:v>0</c:v>
                </c:pt>
                <c:pt idx="2361" formatCode="_(* #,##0_);_(* \(#,##0\);_(* &quot;-&quot;??_);_(@_)">
                  <c:v>0</c:v>
                </c:pt>
                <c:pt idx="2362" formatCode="_(* #,##0_);_(* \(#,##0\);_(* &quot;-&quot;??_);_(@_)">
                  <c:v>0</c:v>
                </c:pt>
                <c:pt idx="2363" formatCode="_(* #,##0_);_(* \(#,##0\);_(* &quot;-&quot;??_);_(@_)">
                  <c:v>0</c:v>
                </c:pt>
                <c:pt idx="2364" formatCode="_(* #,##0_);_(* \(#,##0\);_(* &quot;-&quot;??_);_(@_)">
                  <c:v>0</c:v>
                </c:pt>
                <c:pt idx="2365" formatCode="_(* #,##0_);_(* \(#,##0\);_(* &quot;-&quot;??_);_(@_)">
                  <c:v>0</c:v>
                </c:pt>
                <c:pt idx="2366" formatCode="_(* #,##0_);_(* \(#,##0\);_(* &quot;-&quot;??_);_(@_)">
                  <c:v>0</c:v>
                </c:pt>
                <c:pt idx="2367" formatCode="_(* #,##0_);_(* \(#,##0\);_(* &quot;-&quot;??_);_(@_)">
                  <c:v>0</c:v>
                </c:pt>
                <c:pt idx="2368" formatCode="_(* #,##0_);_(* \(#,##0\);_(* &quot;-&quot;??_);_(@_)">
                  <c:v>0</c:v>
                </c:pt>
                <c:pt idx="2369" formatCode="_(* #,##0_);_(* \(#,##0\);_(* &quot;-&quot;??_);_(@_)">
                  <c:v>0</c:v>
                </c:pt>
                <c:pt idx="2370" formatCode="_(* #,##0_);_(* \(#,##0\);_(* &quot;-&quot;??_);_(@_)">
                  <c:v>0</c:v>
                </c:pt>
                <c:pt idx="2371" formatCode="_(* #,##0_);_(* \(#,##0\);_(* &quot;-&quot;??_);_(@_)">
                  <c:v>0</c:v>
                </c:pt>
                <c:pt idx="2372" formatCode="_(* #,##0_);_(* \(#,##0\);_(* &quot;-&quot;??_);_(@_)">
                  <c:v>0</c:v>
                </c:pt>
                <c:pt idx="2373" formatCode="_(* #,##0_);_(* \(#,##0\);_(* &quot;-&quot;??_);_(@_)">
                  <c:v>0</c:v>
                </c:pt>
                <c:pt idx="2374" formatCode="_(* #,##0_);_(* \(#,##0\);_(* &quot;-&quot;??_);_(@_)">
                  <c:v>0</c:v>
                </c:pt>
                <c:pt idx="2375" formatCode="_(* #,##0_);_(* \(#,##0\);_(* &quot;-&quot;??_);_(@_)">
                  <c:v>0</c:v>
                </c:pt>
                <c:pt idx="2376" formatCode="_(* #,##0_);_(* \(#,##0\);_(* &quot;-&quot;??_);_(@_)">
                  <c:v>0</c:v>
                </c:pt>
                <c:pt idx="2377" formatCode="_(* #,##0_);_(* \(#,##0\);_(* &quot;-&quot;??_);_(@_)">
                  <c:v>0</c:v>
                </c:pt>
                <c:pt idx="2378" formatCode="_(* #,##0_);_(* \(#,##0\);_(* &quot;-&quot;??_);_(@_)">
                  <c:v>0</c:v>
                </c:pt>
                <c:pt idx="2379" formatCode="_(* #,##0_);_(* \(#,##0\);_(* &quot;-&quot;??_);_(@_)">
                  <c:v>0</c:v>
                </c:pt>
                <c:pt idx="2380" formatCode="_(* #,##0_);_(* \(#,##0\);_(* &quot;-&quot;??_);_(@_)">
                  <c:v>0</c:v>
                </c:pt>
                <c:pt idx="2381" formatCode="_(* #,##0_);_(* \(#,##0\);_(* &quot;-&quot;??_);_(@_)">
                  <c:v>0</c:v>
                </c:pt>
                <c:pt idx="2382" formatCode="_(* #,##0_);_(* \(#,##0\);_(* &quot;-&quot;??_);_(@_)">
                  <c:v>0</c:v>
                </c:pt>
                <c:pt idx="2383" formatCode="_(* #,##0_);_(* \(#,##0\);_(* &quot;-&quot;??_);_(@_)">
                  <c:v>0</c:v>
                </c:pt>
                <c:pt idx="2384" formatCode="_(* #,##0_);_(* \(#,##0\);_(* &quot;-&quot;??_);_(@_)">
                  <c:v>0</c:v>
                </c:pt>
                <c:pt idx="2385" formatCode="_(* #,##0_);_(* \(#,##0\);_(* &quot;-&quot;??_);_(@_)">
                  <c:v>0</c:v>
                </c:pt>
                <c:pt idx="2386" formatCode="_(* #,##0_);_(* \(#,##0\);_(* &quot;-&quot;??_);_(@_)">
                  <c:v>0</c:v>
                </c:pt>
                <c:pt idx="2387" formatCode="_(* #,##0_);_(* \(#,##0\);_(* &quot;-&quot;??_);_(@_)">
                  <c:v>0</c:v>
                </c:pt>
                <c:pt idx="2388" formatCode="_(* #,##0_);_(* \(#,##0\);_(* &quot;-&quot;??_);_(@_)">
                  <c:v>0</c:v>
                </c:pt>
                <c:pt idx="2389" formatCode="_(* #,##0_);_(* \(#,##0\);_(* &quot;-&quot;??_);_(@_)">
                  <c:v>0</c:v>
                </c:pt>
                <c:pt idx="2390" formatCode="_(* #,##0_);_(* \(#,##0\);_(* &quot;-&quot;??_);_(@_)">
                  <c:v>0</c:v>
                </c:pt>
                <c:pt idx="2391" formatCode="_(* #,##0_);_(* \(#,##0\);_(* &quot;-&quot;??_);_(@_)">
                  <c:v>0</c:v>
                </c:pt>
                <c:pt idx="2392" formatCode="_(* #,##0_);_(* \(#,##0\);_(* &quot;-&quot;??_);_(@_)">
                  <c:v>0</c:v>
                </c:pt>
                <c:pt idx="2393" formatCode="_(* #,##0_);_(* \(#,##0\);_(* &quot;-&quot;??_);_(@_)">
                  <c:v>0</c:v>
                </c:pt>
                <c:pt idx="2394" formatCode="_(* #,##0_);_(* \(#,##0\);_(* &quot;-&quot;??_);_(@_)">
                  <c:v>0</c:v>
                </c:pt>
                <c:pt idx="2395" formatCode="_(* #,##0_);_(* \(#,##0\);_(* &quot;-&quot;??_);_(@_)">
                  <c:v>0</c:v>
                </c:pt>
                <c:pt idx="2396" formatCode="_(* #,##0_);_(* \(#,##0\);_(* &quot;-&quot;??_);_(@_)">
                  <c:v>0</c:v>
                </c:pt>
                <c:pt idx="2397" formatCode="_(* #,##0_);_(* \(#,##0\);_(* &quot;-&quot;??_);_(@_)">
                  <c:v>0</c:v>
                </c:pt>
                <c:pt idx="2398" formatCode="_(* #,##0_);_(* \(#,##0\);_(* &quot;-&quot;??_);_(@_)">
                  <c:v>0</c:v>
                </c:pt>
                <c:pt idx="2399" formatCode="_(* #,##0_);_(* \(#,##0\);_(* &quot;-&quot;??_);_(@_)">
                  <c:v>0</c:v>
                </c:pt>
                <c:pt idx="2400" formatCode="_(* #,##0_);_(* \(#,##0\);_(* &quot;-&quot;??_);_(@_)">
                  <c:v>0</c:v>
                </c:pt>
                <c:pt idx="2401" formatCode="_(* #,##0_);_(* \(#,##0\);_(* &quot;-&quot;??_);_(@_)">
                  <c:v>0</c:v>
                </c:pt>
                <c:pt idx="2402" formatCode="_(* #,##0_);_(* \(#,##0\);_(* &quot;-&quot;??_);_(@_)">
                  <c:v>0</c:v>
                </c:pt>
                <c:pt idx="2403" formatCode="_(* #,##0_);_(* \(#,##0\);_(* &quot;-&quot;??_);_(@_)">
                  <c:v>0</c:v>
                </c:pt>
                <c:pt idx="2404" formatCode="_(* #,##0_);_(* \(#,##0\);_(* &quot;-&quot;??_);_(@_)">
                  <c:v>0</c:v>
                </c:pt>
                <c:pt idx="2405" formatCode="_(* #,##0_);_(* \(#,##0\);_(* &quot;-&quot;??_);_(@_)">
                  <c:v>0</c:v>
                </c:pt>
                <c:pt idx="2406" formatCode="_(* #,##0_);_(* \(#,##0\);_(* &quot;-&quot;??_);_(@_)">
                  <c:v>0</c:v>
                </c:pt>
                <c:pt idx="2407" formatCode="_(* #,##0_);_(* \(#,##0\);_(* &quot;-&quot;??_);_(@_)">
                  <c:v>0</c:v>
                </c:pt>
                <c:pt idx="2408" formatCode="_(* #,##0_);_(* \(#,##0\);_(* &quot;-&quot;??_);_(@_)">
                  <c:v>0</c:v>
                </c:pt>
                <c:pt idx="2409" formatCode="_(* #,##0_);_(* \(#,##0\);_(* &quot;-&quot;??_);_(@_)">
                  <c:v>0</c:v>
                </c:pt>
                <c:pt idx="2410" formatCode="_(* #,##0_);_(* \(#,##0\);_(* &quot;-&quot;??_);_(@_)">
                  <c:v>0</c:v>
                </c:pt>
                <c:pt idx="2411" formatCode="_(* #,##0_);_(* \(#,##0\);_(* &quot;-&quot;??_);_(@_)">
                  <c:v>0</c:v>
                </c:pt>
                <c:pt idx="2412" formatCode="_(* #,##0_);_(* \(#,##0\);_(* &quot;-&quot;??_);_(@_)">
                  <c:v>0</c:v>
                </c:pt>
                <c:pt idx="2413" formatCode="_(* #,##0_);_(* \(#,##0\);_(* &quot;-&quot;??_);_(@_)">
                  <c:v>0</c:v>
                </c:pt>
                <c:pt idx="2414" formatCode="_(* #,##0_);_(* \(#,##0\);_(* &quot;-&quot;??_);_(@_)">
                  <c:v>0</c:v>
                </c:pt>
                <c:pt idx="2415" formatCode="_(* #,##0_);_(* \(#,##0\);_(* &quot;-&quot;??_);_(@_)">
                  <c:v>0</c:v>
                </c:pt>
                <c:pt idx="2416" formatCode="_(* #,##0_);_(* \(#,##0\);_(* &quot;-&quot;??_);_(@_)">
                  <c:v>0</c:v>
                </c:pt>
                <c:pt idx="2417" formatCode="_(* #,##0_);_(* \(#,##0\);_(* &quot;-&quot;??_);_(@_)">
                  <c:v>0</c:v>
                </c:pt>
                <c:pt idx="2418" formatCode="_(* #,##0_);_(* \(#,##0\);_(* &quot;-&quot;??_);_(@_)">
                  <c:v>0</c:v>
                </c:pt>
                <c:pt idx="2419" formatCode="_(* #,##0_);_(* \(#,##0\);_(* &quot;-&quot;??_);_(@_)">
                  <c:v>0</c:v>
                </c:pt>
                <c:pt idx="2420" formatCode="_(* #,##0_);_(* \(#,##0\);_(* &quot;-&quot;??_);_(@_)">
                  <c:v>0</c:v>
                </c:pt>
                <c:pt idx="2421" formatCode="_(* #,##0_);_(* \(#,##0\);_(* &quot;-&quot;??_);_(@_)">
                  <c:v>0</c:v>
                </c:pt>
                <c:pt idx="2422" formatCode="_(* #,##0_);_(* \(#,##0\);_(* &quot;-&quot;??_);_(@_)">
                  <c:v>0</c:v>
                </c:pt>
                <c:pt idx="2423" formatCode="_(* #,##0_);_(* \(#,##0\);_(* &quot;-&quot;??_);_(@_)">
                  <c:v>0</c:v>
                </c:pt>
                <c:pt idx="2424" formatCode="_(* #,##0_);_(* \(#,##0\);_(* &quot;-&quot;??_);_(@_)">
                  <c:v>0</c:v>
                </c:pt>
                <c:pt idx="2425" formatCode="_(* #,##0_);_(* \(#,##0\);_(* &quot;-&quot;??_);_(@_)">
                  <c:v>0</c:v>
                </c:pt>
                <c:pt idx="2426" formatCode="_(* #,##0_);_(* \(#,##0\);_(* &quot;-&quot;??_);_(@_)">
                  <c:v>0</c:v>
                </c:pt>
                <c:pt idx="2427" formatCode="_(* #,##0_);_(* \(#,##0\);_(* &quot;-&quot;??_);_(@_)">
                  <c:v>0</c:v>
                </c:pt>
                <c:pt idx="2428" formatCode="_(* #,##0_);_(* \(#,##0\);_(* &quot;-&quot;??_);_(@_)">
                  <c:v>0</c:v>
                </c:pt>
                <c:pt idx="2429" formatCode="_(* #,##0_);_(* \(#,##0\);_(* &quot;-&quot;??_);_(@_)">
                  <c:v>0</c:v>
                </c:pt>
                <c:pt idx="2430" formatCode="_(* #,##0_);_(* \(#,##0\);_(* &quot;-&quot;??_);_(@_)">
                  <c:v>0</c:v>
                </c:pt>
                <c:pt idx="2431" formatCode="_(* #,##0_);_(* \(#,##0\);_(* &quot;-&quot;??_);_(@_)">
                  <c:v>0</c:v>
                </c:pt>
                <c:pt idx="2432" formatCode="_(* #,##0_);_(* \(#,##0\);_(* &quot;-&quot;??_);_(@_)">
                  <c:v>0</c:v>
                </c:pt>
                <c:pt idx="2433" formatCode="_(* #,##0_);_(* \(#,##0\);_(* &quot;-&quot;??_);_(@_)">
                  <c:v>0</c:v>
                </c:pt>
                <c:pt idx="2434" formatCode="_(* #,##0_);_(* \(#,##0\);_(* &quot;-&quot;??_);_(@_)">
                  <c:v>0</c:v>
                </c:pt>
                <c:pt idx="2435" formatCode="_(* #,##0_);_(* \(#,##0\);_(* &quot;-&quot;??_);_(@_)">
                  <c:v>0</c:v>
                </c:pt>
                <c:pt idx="2436" formatCode="_(* #,##0_);_(* \(#,##0\);_(* &quot;-&quot;??_);_(@_)">
                  <c:v>0</c:v>
                </c:pt>
                <c:pt idx="2437" formatCode="_(* #,##0_);_(* \(#,##0\);_(* &quot;-&quot;??_);_(@_)">
                  <c:v>0</c:v>
                </c:pt>
                <c:pt idx="2438" formatCode="_(* #,##0_);_(* \(#,##0\);_(* &quot;-&quot;??_);_(@_)">
                  <c:v>0</c:v>
                </c:pt>
                <c:pt idx="2439" formatCode="_(* #,##0_);_(* \(#,##0\);_(* &quot;-&quot;??_);_(@_)">
                  <c:v>0</c:v>
                </c:pt>
                <c:pt idx="2440" formatCode="_(* #,##0_);_(* \(#,##0\);_(* &quot;-&quot;??_);_(@_)">
                  <c:v>0</c:v>
                </c:pt>
                <c:pt idx="2441" formatCode="_(* #,##0_);_(* \(#,##0\);_(* &quot;-&quot;??_);_(@_)">
                  <c:v>0</c:v>
                </c:pt>
                <c:pt idx="2442" formatCode="_(* #,##0_);_(* \(#,##0\);_(* &quot;-&quot;??_);_(@_)">
                  <c:v>0</c:v>
                </c:pt>
                <c:pt idx="2443" formatCode="_(* #,##0_);_(* \(#,##0\);_(* &quot;-&quot;??_);_(@_)">
                  <c:v>0</c:v>
                </c:pt>
                <c:pt idx="2444" formatCode="_(* #,##0_);_(* \(#,##0\);_(* &quot;-&quot;??_);_(@_)">
                  <c:v>0</c:v>
                </c:pt>
                <c:pt idx="2445" formatCode="_(* #,##0_);_(* \(#,##0\);_(* &quot;-&quot;??_);_(@_)">
                  <c:v>0</c:v>
                </c:pt>
                <c:pt idx="2446" formatCode="_(* #,##0_);_(* \(#,##0\);_(* &quot;-&quot;??_);_(@_)">
                  <c:v>0</c:v>
                </c:pt>
                <c:pt idx="2447" formatCode="_(* #,##0_);_(* \(#,##0\);_(* &quot;-&quot;??_);_(@_)">
                  <c:v>0</c:v>
                </c:pt>
                <c:pt idx="2448" formatCode="_(* #,##0_);_(* \(#,##0\);_(* &quot;-&quot;??_);_(@_)">
                  <c:v>0</c:v>
                </c:pt>
                <c:pt idx="2449" formatCode="_(* #,##0_);_(* \(#,##0\);_(* &quot;-&quot;??_);_(@_)">
                  <c:v>0</c:v>
                </c:pt>
                <c:pt idx="2450" formatCode="_(* #,##0_);_(* \(#,##0\);_(* &quot;-&quot;??_);_(@_)">
                  <c:v>0</c:v>
                </c:pt>
                <c:pt idx="2451" formatCode="_(* #,##0_);_(* \(#,##0\);_(* &quot;-&quot;??_);_(@_)">
                  <c:v>0</c:v>
                </c:pt>
                <c:pt idx="2452" formatCode="_(* #,##0_);_(* \(#,##0\);_(* &quot;-&quot;??_);_(@_)">
                  <c:v>0</c:v>
                </c:pt>
                <c:pt idx="2453" formatCode="_(* #,##0_);_(* \(#,##0\);_(* &quot;-&quot;??_);_(@_)">
                  <c:v>0</c:v>
                </c:pt>
                <c:pt idx="2454" formatCode="_(* #,##0_);_(* \(#,##0\);_(* &quot;-&quot;??_);_(@_)">
                  <c:v>0</c:v>
                </c:pt>
                <c:pt idx="2455" formatCode="_(* #,##0_);_(* \(#,##0\);_(* &quot;-&quot;??_);_(@_)">
                  <c:v>0</c:v>
                </c:pt>
                <c:pt idx="2456" formatCode="_(* #,##0_);_(* \(#,##0\);_(* &quot;-&quot;??_);_(@_)">
                  <c:v>0</c:v>
                </c:pt>
                <c:pt idx="2457" formatCode="_(* #,##0_);_(* \(#,##0\);_(* &quot;-&quot;??_);_(@_)">
                  <c:v>0</c:v>
                </c:pt>
                <c:pt idx="2458" formatCode="_(* #,##0_);_(* \(#,##0\);_(* &quot;-&quot;??_);_(@_)">
                  <c:v>0</c:v>
                </c:pt>
                <c:pt idx="2459" formatCode="_(* #,##0_);_(* \(#,##0\);_(* &quot;-&quot;??_);_(@_)">
                  <c:v>0</c:v>
                </c:pt>
                <c:pt idx="2460" formatCode="_(* #,##0_);_(* \(#,##0\);_(* &quot;-&quot;??_);_(@_)">
                  <c:v>0</c:v>
                </c:pt>
                <c:pt idx="2461" formatCode="_(* #,##0_);_(* \(#,##0\);_(* &quot;-&quot;??_);_(@_)">
                  <c:v>0</c:v>
                </c:pt>
                <c:pt idx="2462" formatCode="_(* #,##0_);_(* \(#,##0\);_(* &quot;-&quot;??_);_(@_)">
                  <c:v>0</c:v>
                </c:pt>
                <c:pt idx="2463" formatCode="_(* #,##0_);_(* \(#,##0\);_(* &quot;-&quot;??_);_(@_)">
                  <c:v>0</c:v>
                </c:pt>
                <c:pt idx="2464" formatCode="_(* #,##0_);_(* \(#,##0\);_(* &quot;-&quot;??_);_(@_)">
                  <c:v>0</c:v>
                </c:pt>
                <c:pt idx="2465" formatCode="_(* #,##0_);_(* \(#,##0\);_(* &quot;-&quot;??_);_(@_)">
                  <c:v>0</c:v>
                </c:pt>
                <c:pt idx="2466" formatCode="_(* #,##0_);_(* \(#,##0\);_(* &quot;-&quot;??_);_(@_)">
                  <c:v>0</c:v>
                </c:pt>
                <c:pt idx="2467" formatCode="_(* #,##0_);_(* \(#,##0\);_(* &quot;-&quot;??_);_(@_)">
                  <c:v>0</c:v>
                </c:pt>
                <c:pt idx="2468" formatCode="_(* #,##0_);_(* \(#,##0\);_(* &quot;-&quot;??_);_(@_)">
                  <c:v>0</c:v>
                </c:pt>
                <c:pt idx="2469" formatCode="_(* #,##0_);_(* \(#,##0\);_(* &quot;-&quot;??_);_(@_)">
                  <c:v>0</c:v>
                </c:pt>
                <c:pt idx="2470" formatCode="_(* #,##0_);_(* \(#,##0\);_(* &quot;-&quot;??_);_(@_)">
                  <c:v>0</c:v>
                </c:pt>
                <c:pt idx="2471" formatCode="_(* #,##0_);_(* \(#,##0\);_(* &quot;-&quot;??_);_(@_)">
                  <c:v>0</c:v>
                </c:pt>
                <c:pt idx="2472" formatCode="_(* #,##0_);_(* \(#,##0\);_(* &quot;-&quot;??_);_(@_)">
                  <c:v>0</c:v>
                </c:pt>
                <c:pt idx="2473" formatCode="_(* #,##0_);_(* \(#,##0\);_(* &quot;-&quot;??_);_(@_)">
                  <c:v>0</c:v>
                </c:pt>
                <c:pt idx="2474" formatCode="_(* #,##0_);_(* \(#,##0\);_(* &quot;-&quot;??_);_(@_)">
                  <c:v>0</c:v>
                </c:pt>
                <c:pt idx="2475" formatCode="_(* #,##0_);_(* \(#,##0\);_(* &quot;-&quot;??_);_(@_)">
                  <c:v>0</c:v>
                </c:pt>
                <c:pt idx="2476" formatCode="_(* #,##0_);_(* \(#,##0\);_(* &quot;-&quot;??_);_(@_)">
                  <c:v>0</c:v>
                </c:pt>
                <c:pt idx="2477" formatCode="_(* #,##0_);_(* \(#,##0\);_(* &quot;-&quot;??_);_(@_)">
                  <c:v>0</c:v>
                </c:pt>
                <c:pt idx="2478" formatCode="_(* #,##0_);_(* \(#,##0\);_(* &quot;-&quot;??_);_(@_)">
                  <c:v>0</c:v>
                </c:pt>
                <c:pt idx="2479" formatCode="_(* #,##0_);_(* \(#,##0\);_(* &quot;-&quot;??_);_(@_)">
                  <c:v>0</c:v>
                </c:pt>
                <c:pt idx="2480" formatCode="_(* #,##0_);_(* \(#,##0\);_(* &quot;-&quot;??_);_(@_)">
                  <c:v>0</c:v>
                </c:pt>
                <c:pt idx="2481" formatCode="_(* #,##0_);_(* \(#,##0\);_(* &quot;-&quot;??_);_(@_)">
                  <c:v>0</c:v>
                </c:pt>
                <c:pt idx="2482" formatCode="_(* #,##0_);_(* \(#,##0\);_(* &quot;-&quot;??_);_(@_)">
                  <c:v>0</c:v>
                </c:pt>
                <c:pt idx="2483" formatCode="_(* #,##0_);_(* \(#,##0\);_(* &quot;-&quot;??_);_(@_)">
                  <c:v>0</c:v>
                </c:pt>
                <c:pt idx="2484" formatCode="_(* #,##0_);_(* \(#,##0\);_(* &quot;-&quot;??_);_(@_)">
                  <c:v>0</c:v>
                </c:pt>
                <c:pt idx="2485" formatCode="_(* #,##0_);_(* \(#,##0\);_(* &quot;-&quot;??_);_(@_)">
                  <c:v>0</c:v>
                </c:pt>
                <c:pt idx="2486" formatCode="_(* #,##0_);_(* \(#,##0\);_(* &quot;-&quot;??_);_(@_)">
                  <c:v>0</c:v>
                </c:pt>
                <c:pt idx="2487" formatCode="_(* #,##0_);_(* \(#,##0\);_(* &quot;-&quot;??_);_(@_)">
                  <c:v>0</c:v>
                </c:pt>
                <c:pt idx="2488" formatCode="_(* #,##0_);_(* \(#,##0\);_(* &quot;-&quot;??_);_(@_)">
                  <c:v>0</c:v>
                </c:pt>
                <c:pt idx="2489" formatCode="_(* #,##0_);_(* \(#,##0\);_(* &quot;-&quot;??_);_(@_)">
                  <c:v>0</c:v>
                </c:pt>
                <c:pt idx="2490" formatCode="_(* #,##0_);_(* \(#,##0\);_(* &quot;-&quot;??_);_(@_)">
                  <c:v>0</c:v>
                </c:pt>
                <c:pt idx="2491" formatCode="_(* #,##0_);_(* \(#,##0\);_(* &quot;-&quot;??_);_(@_)">
                  <c:v>0</c:v>
                </c:pt>
                <c:pt idx="2492" formatCode="_(* #,##0_);_(* \(#,##0\);_(* &quot;-&quot;??_);_(@_)">
                  <c:v>0</c:v>
                </c:pt>
                <c:pt idx="2493" formatCode="_(* #,##0_);_(* \(#,##0\);_(* &quot;-&quot;??_);_(@_)">
                  <c:v>0</c:v>
                </c:pt>
                <c:pt idx="2494" formatCode="_(* #,##0_);_(* \(#,##0\);_(* &quot;-&quot;??_);_(@_)">
                  <c:v>0</c:v>
                </c:pt>
                <c:pt idx="2495" formatCode="_(* #,##0_);_(* \(#,##0\);_(* &quot;-&quot;??_);_(@_)">
                  <c:v>0</c:v>
                </c:pt>
                <c:pt idx="2496" formatCode="_(* #,##0_);_(* \(#,##0\);_(* &quot;-&quot;??_);_(@_)">
                  <c:v>0</c:v>
                </c:pt>
                <c:pt idx="2497" formatCode="_(* #,##0_);_(* \(#,##0\);_(* &quot;-&quot;??_);_(@_)">
                  <c:v>0</c:v>
                </c:pt>
                <c:pt idx="2498" formatCode="_(* #,##0_);_(* \(#,##0\);_(* &quot;-&quot;??_);_(@_)">
                  <c:v>0</c:v>
                </c:pt>
                <c:pt idx="2499" formatCode="_(* #,##0_);_(* \(#,##0\);_(* &quot;-&quot;??_);_(@_)">
                  <c:v>0</c:v>
                </c:pt>
                <c:pt idx="2500" formatCode="_(* #,##0_);_(* \(#,##0\);_(* &quot;-&quot;??_);_(@_)">
                  <c:v>0</c:v>
                </c:pt>
                <c:pt idx="2501" formatCode="_(* #,##0_);_(* \(#,##0\);_(* &quot;-&quot;??_);_(@_)">
                  <c:v>0</c:v>
                </c:pt>
                <c:pt idx="2502" formatCode="_(* #,##0_);_(* \(#,##0\);_(* &quot;-&quot;??_);_(@_)">
                  <c:v>0</c:v>
                </c:pt>
                <c:pt idx="2503" formatCode="_(* #,##0_);_(* \(#,##0\);_(* &quot;-&quot;??_);_(@_)">
                  <c:v>0</c:v>
                </c:pt>
                <c:pt idx="2504" formatCode="_(* #,##0_);_(* \(#,##0\);_(* &quot;-&quot;??_);_(@_)">
                  <c:v>0</c:v>
                </c:pt>
                <c:pt idx="2505" formatCode="_(* #,##0_);_(* \(#,##0\);_(* &quot;-&quot;??_);_(@_)">
                  <c:v>0</c:v>
                </c:pt>
                <c:pt idx="2506" formatCode="_(* #,##0_);_(* \(#,##0\);_(* &quot;-&quot;??_);_(@_)">
                  <c:v>0</c:v>
                </c:pt>
                <c:pt idx="2507" formatCode="_(* #,##0_);_(* \(#,##0\);_(* &quot;-&quot;??_);_(@_)">
                  <c:v>0</c:v>
                </c:pt>
                <c:pt idx="2508" formatCode="_(* #,##0_);_(* \(#,##0\);_(* &quot;-&quot;??_);_(@_)">
                  <c:v>0</c:v>
                </c:pt>
                <c:pt idx="2509" formatCode="_(* #,##0_);_(* \(#,##0\);_(* &quot;-&quot;??_);_(@_)">
                  <c:v>0</c:v>
                </c:pt>
                <c:pt idx="2510" formatCode="_(* #,##0_);_(* \(#,##0\);_(* &quot;-&quot;??_);_(@_)">
                  <c:v>0</c:v>
                </c:pt>
                <c:pt idx="2511" formatCode="_(* #,##0_);_(* \(#,##0\);_(* &quot;-&quot;??_);_(@_)">
                  <c:v>0</c:v>
                </c:pt>
                <c:pt idx="2512" formatCode="_(* #,##0_);_(* \(#,##0\);_(* &quot;-&quot;??_);_(@_)">
                  <c:v>0</c:v>
                </c:pt>
                <c:pt idx="2513" formatCode="_(* #,##0_);_(* \(#,##0\);_(* &quot;-&quot;??_);_(@_)">
                  <c:v>0</c:v>
                </c:pt>
                <c:pt idx="2514" formatCode="_(* #,##0_);_(* \(#,##0\);_(* &quot;-&quot;??_);_(@_)">
                  <c:v>0</c:v>
                </c:pt>
                <c:pt idx="2515" formatCode="_(* #,##0_);_(* \(#,##0\);_(* &quot;-&quot;??_);_(@_)">
                  <c:v>0</c:v>
                </c:pt>
                <c:pt idx="2516" formatCode="_(* #,##0_);_(* \(#,##0\);_(* &quot;-&quot;??_);_(@_)">
                  <c:v>0</c:v>
                </c:pt>
                <c:pt idx="2517" formatCode="_(* #,##0_);_(* \(#,##0\);_(* &quot;-&quot;??_);_(@_)">
                  <c:v>0</c:v>
                </c:pt>
                <c:pt idx="2518" formatCode="_(* #,##0_);_(* \(#,##0\);_(* &quot;-&quot;??_);_(@_)">
                  <c:v>0</c:v>
                </c:pt>
                <c:pt idx="2519" formatCode="_(* #,##0_);_(* \(#,##0\);_(* &quot;-&quot;??_);_(@_)">
                  <c:v>0</c:v>
                </c:pt>
                <c:pt idx="2520" formatCode="_(* #,##0_);_(* \(#,##0\);_(* &quot;-&quot;??_);_(@_)">
                  <c:v>0</c:v>
                </c:pt>
                <c:pt idx="2521" formatCode="_(* #,##0_);_(* \(#,##0\);_(* &quot;-&quot;??_);_(@_)">
                  <c:v>0</c:v>
                </c:pt>
                <c:pt idx="2522" formatCode="_(* #,##0_);_(* \(#,##0\);_(* &quot;-&quot;??_);_(@_)">
                  <c:v>0</c:v>
                </c:pt>
                <c:pt idx="2523" formatCode="_(* #,##0_);_(* \(#,##0\);_(* &quot;-&quot;??_);_(@_)">
                  <c:v>0</c:v>
                </c:pt>
                <c:pt idx="2524" formatCode="_(* #,##0_);_(* \(#,##0\);_(* &quot;-&quot;??_);_(@_)">
                  <c:v>0</c:v>
                </c:pt>
                <c:pt idx="2525" formatCode="_(* #,##0_);_(* \(#,##0\);_(* &quot;-&quot;??_);_(@_)">
                  <c:v>0</c:v>
                </c:pt>
                <c:pt idx="2526" formatCode="_(* #,##0_);_(* \(#,##0\);_(* &quot;-&quot;??_);_(@_)">
                  <c:v>0</c:v>
                </c:pt>
                <c:pt idx="2527" formatCode="_(* #,##0_);_(* \(#,##0\);_(* &quot;-&quot;??_);_(@_)">
                  <c:v>0</c:v>
                </c:pt>
                <c:pt idx="2528" formatCode="_(* #,##0_);_(* \(#,##0\);_(* &quot;-&quot;??_);_(@_)">
                  <c:v>0</c:v>
                </c:pt>
                <c:pt idx="2529" formatCode="_(* #,##0_);_(* \(#,##0\);_(* &quot;-&quot;??_);_(@_)">
                  <c:v>0</c:v>
                </c:pt>
                <c:pt idx="2530" formatCode="_(* #,##0_);_(* \(#,##0\);_(* &quot;-&quot;??_);_(@_)">
                  <c:v>0</c:v>
                </c:pt>
                <c:pt idx="2531" formatCode="_(* #,##0_);_(* \(#,##0\);_(* &quot;-&quot;??_);_(@_)">
                  <c:v>0</c:v>
                </c:pt>
                <c:pt idx="2532" formatCode="_(* #,##0_);_(* \(#,##0\);_(* &quot;-&quot;??_);_(@_)">
                  <c:v>0</c:v>
                </c:pt>
                <c:pt idx="2533" formatCode="_(* #,##0_);_(* \(#,##0\);_(* &quot;-&quot;??_);_(@_)">
                  <c:v>0</c:v>
                </c:pt>
                <c:pt idx="2534" formatCode="_(* #,##0_);_(* \(#,##0\);_(* &quot;-&quot;??_);_(@_)">
                  <c:v>0</c:v>
                </c:pt>
                <c:pt idx="2535" formatCode="_(* #,##0_);_(* \(#,##0\);_(* &quot;-&quot;??_);_(@_)">
                  <c:v>0</c:v>
                </c:pt>
                <c:pt idx="2536" formatCode="_(* #,##0_);_(* \(#,##0\);_(* &quot;-&quot;??_);_(@_)">
                  <c:v>0</c:v>
                </c:pt>
                <c:pt idx="2537" formatCode="_(* #,##0_);_(* \(#,##0\);_(* &quot;-&quot;??_);_(@_)">
                  <c:v>0</c:v>
                </c:pt>
                <c:pt idx="2538" formatCode="_(* #,##0_);_(* \(#,##0\);_(* &quot;-&quot;??_);_(@_)">
                  <c:v>0</c:v>
                </c:pt>
                <c:pt idx="2539" formatCode="_(* #,##0_);_(* \(#,##0\);_(* &quot;-&quot;??_);_(@_)">
                  <c:v>0</c:v>
                </c:pt>
                <c:pt idx="2540" formatCode="_(* #,##0_);_(* \(#,##0\);_(* &quot;-&quot;??_);_(@_)">
                  <c:v>0</c:v>
                </c:pt>
                <c:pt idx="2541" formatCode="_(* #,##0_);_(* \(#,##0\);_(* &quot;-&quot;??_);_(@_)">
                  <c:v>0</c:v>
                </c:pt>
                <c:pt idx="2542" formatCode="_(* #,##0_);_(* \(#,##0\);_(* &quot;-&quot;??_);_(@_)">
                  <c:v>0</c:v>
                </c:pt>
                <c:pt idx="2543" formatCode="_(* #,##0_);_(* \(#,##0\);_(* &quot;-&quot;??_);_(@_)">
                  <c:v>0</c:v>
                </c:pt>
                <c:pt idx="2544" formatCode="_(* #,##0_);_(* \(#,##0\);_(* &quot;-&quot;??_);_(@_)">
                  <c:v>0</c:v>
                </c:pt>
                <c:pt idx="2545" formatCode="_(* #,##0_);_(* \(#,##0\);_(* &quot;-&quot;??_);_(@_)">
                  <c:v>0</c:v>
                </c:pt>
                <c:pt idx="2546" formatCode="_(* #,##0_);_(* \(#,##0\);_(* &quot;-&quot;??_);_(@_)">
                  <c:v>0</c:v>
                </c:pt>
                <c:pt idx="2547" formatCode="_(* #,##0_);_(* \(#,##0\);_(* &quot;-&quot;??_);_(@_)">
                  <c:v>0</c:v>
                </c:pt>
                <c:pt idx="2548" formatCode="_(* #,##0_);_(* \(#,##0\);_(* &quot;-&quot;??_);_(@_)">
                  <c:v>0</c:v>
                </c:pt>
                <c:pt idx="2549" formatCode="_(* #,##0_);_(* \(#,##0\);_(* &quot;-&quot;??_);_(@_)">
                  <c:v>0</c:v>
                </c:pt>
                <c:pt idx="2550" formatCode="_(* #,##0_);_(* \(#,##0\);_(* &quot;-&quot;??_);_(@_)">
                  <c:v>0</c:v>
                </c:pt>
                <c:pt idx="2551" formatCode="_(* #,##0_);_(* \(#,##0\);_(* &quot;-&quot;??_);_(@_)">
                  <c:v>0</c:v>
                </c:pt>
                <c:pt idx="2552" formatCode="_(* #,##0_);_(* \(#,##0\);_(* &quot;-&quot;??_);_(@_)">
                  <c:v>0</c:v>
                </c:pt>
                <c:pt idx="2553" formatCode="_(* #,##0_);_(* \(#,##0\);_(* &quot;-&quot;??_);_(@_)">
                  <c:v>0</c:v>
                </c:pt>
                <c:pt idx="2554" formatCode="_(* #,##0_);_(* \(#,##0\);_(* &quot;-&quot;??_);_(@_)">
                  <c:v>0</c:v>
                </c:pt>
                <c:pt idx="2555" formatCode="_(* #,##0_);_(* \(#,##0\);_(* &quot;-&quot;??_);_(@_)">
                  <c:v>0</c:v>
                </c:pt>
                <c:pt idx="2556" formatCode="_(* #,##0_);_(* \(#,##0\);_(* &quot;-&quot;??_);_(@_)">
                  <c:v>0</c:v>
                </c:pt>
                <c:pt idx="2557" formatCode="_(* #,##0_);_(* \(#,##0\);_(* &quot;-&quot;??_);_(@_)">
                  <c:v>0</c:v>
                </c:pt>
                <c:pt idx="2558" formatCode="_(* #,##0_);_(* \(#,##0\);_(* &quot;-&quot;??_);_(@_)">
                  <c:v>0</c:v>
                </c:pt>
                <c:pt idx="2559" formatCode="_(* #,##0_);_(* \(#,##0\);_(* &quot;-&quot;??_);_(@_)">
                  <c:v>0</c:v>
                </c:pt>
                <c:pt idx="2560" formatCode="_(* #,##0_);_(* \(#,##0\);_(* &quot;-&quot;??_);_(@_)">
                  <c:v>0</c:v>
                </c:pt>
                <c:pt idx="2561" formatCode="_(* #,##0_);_(* \(#,##0\);_(* &quot;-&quot;??_);_(@_)">
                  <c:v>0</c:v>
                </c:pt>
                <c:pt idx="2562" formatCode="_(* #,##0_);_(* \(#,##0\);_(* &quot;-&quot;??_);_(@_)">
                  <c:v>0</c:v>
                </c:pt>
                <c:pt idx="2563" formatCode="_(* #,##0_);_(* \(#,##0\);_(* &quot;-&quot;??_);_(@_)">
                  <c:v>0</c:v>
                </c:pt>
                <c:pt idx="2564" formatCode="_(* #,##0_);_(* \(#,##0\);_(* &quot;-&quot;??_);_(@_)">
                  <c:v>0</c:v>
                </c:pt>
                <c:pt idx="2565" formatCode="_(* #,##0_);_(* \(#,##0\);_(* &quot;-&quot;??_);_(@_)">
                  <c:v>0</c:v>
                </c:pt>
                <c:pt idx="2566" formatCode="_(* #,##0_);_(* \(#,##0\);_(* &quot;-&quot;??_);_(@_)">
                  <c:v>0</c:v>
                </c:pt>
                <c:pt idx="2567" formatCode="_(* #,##0_);_(* \(#,##0\);_(* &quot;-&quot;??_);_(@_)">
                  <c:v>0</c:v>
                </c:pt>
                <c:pt idx="2568" formatCode="_(* #,##0_);_(* \(#,##0\);_(* &quot;-&quot;??_);_(@_)">
                  <c:v>0</c:v>
                </c:pt>
                <c:pt idx="2569" formatCode="_(* #,##0_);_(* \(#,##0\);_(* &quot;-&quot;??_);_(@_)">
                  <c:v>0</c:v>
                </c:pt>
                <c:pt idx="2570" formatCode="_(* #,##0_);_(* \(#,##0\);_(* &quot;-&quot;??_);_(@_)">
                  <c:v>0</c:v>
                </c:pt>
                <c:pt idx="2571" formatCode="_(* #,##0_);_(* \(#,##0\);_(* &quot;-&quot;??_);_(@_)">
                  <c:v>0</c:v>
                </c:pt>
                <c:pt idx="2572" formatCode="_(* #,##0_);_(* \(#,##0\);_(* &quot;-&quot;??_);_(@_)">
                  <c:v>0</c:v>
                </c:pt>
                <c:pt idx="2573" formatCode="_(* #,##0_);_(* \(#,##0\);_(* &quot;-&quot;??_);_(@_)">
                  <c:v>0</c:v>
                </c:pt>
                <c:pt idx="2574" formatCode="_(* #,##0_);_(* \(#,##0\);_(* &quot;-&quot;??_);_(@_)">
                  <c:v>0</c:v>
                </c:pt>
                <c:pt idx="2575" formatCode="_(* #,##0_);_(* \(#,##0\);_(* &quot;-&quot;??_);_(@_)">
                  <c:v>0</c:v>
                </c:pt>
                <c:pt idx="2576" formatCode="_(* #,##0_);_(* \(#,##0\);_(* &quot;-&quot;??_);_(@_)">
                  <c:v>0</c:v>
                </c:pt>
                <c:pt idx="2577" formatCode="_(* #,##0_);_(* \(#,##0\);_(* &quot;-&quot;??_);_(@_)">
                  <c:v>0</c:v>
                </c:pt>
                <c:pt idx="2578" formatCode="_(* #,##0_);_(* \(#,##0\);_(* &quot;-&quot;??_);_(@_)">
                  <c:v>0</c:v>
                </c:pt>
                <c:pt idx="2579" formatCode="_(* #,##0_);_(* \(#,##0\);_(* &quot;-&quot;??_);_(@_)">
                  <c:v>0</c:v>
                </c:pt>
                <c:pt idx="2580" formatCode="_(* #,##0_);_(* \(#,##0\);_(* &quot;-&quot;??_);_(@_)">
                  <c:v>0</c:v>
                </c:pt>
                <c:pt idx="2581" formatCode="_(* #,##0_);_(* \(#,##0\);_(* &quot;-&quot;??_);_(@_)">
                  <c:v>0</c:v>
                </c:pt>
                <c:pt idx="2582" formatCode="_(* #,##0_);_(* \(#,##0\);_(* &quot;-&quot;??_);_(@_)">
                  <c:v>0</c:v>
                </c:pt>
                <c:pt idx="2583" formatCode="_(* #,##0_);_(* \(#,##0\);_(* &quot;-&quot;??_);_(@_)">
                  <c:v>0</c:v>
                </c:pt>
                <c:pt idx="2584" formatCode="_(* #,##0_);_(* \(#,##0\);_(* &quot;-&quot;??_);_(@_)">
                  <c:v>0</c:v>
                </c:pt>
                <c:pt idx="2585" formatCode="_(* #,##0_);_(* \(#,##0\);_(* &quot;-&quot;??_);_(@_)">
                  <c:v>0</c:v>
                </c:pt>
                <c:pt idx="2586" formatCode="_(* #,##0_);_(* \(#,##0\);_(* &quot;-&quot;??_);_(@_)">
                  <c:v>0</c:v>
                </c:pt>
                <c:pt idx="2587" formatCode="_(* #,##0_);_(* \(#,##0\);_(* &quot;-&quot;??_);_(@_)">
                  <c:v>0</c:v>
                </c:pt>
                <c:pt idx="2588" formatCode="_(* #,##0_);_(* \(#,##0\);_(* &quot;-&quot;??_);_(@_)">
                  <c:v>0</c:v>
                </c:pt>
                <c:pt idx="2589" formatCode="_(* #,##0_);_(* \(#,##0\);_(* &quot;-&quot;??_);_(@_)">
                  <c:v>0</c:v>
                </c:pt>
                <c:pt idx="2590" formatCode="_(* #,##0_);_(* \(#,##0\);_(* &quot;-&quot;??_);_(@_)">
                  <c:v>0</c:v>
                </c:pt>
                <c:pt idx="2591" formatCode="_(* #,##0_);_(* \(#,##0\);_(* &quot;-&quot;??_);_(@_)">
                  <c:v>0</c:v>
                </c:pt>
                <c:pt idx="2592" formatCode="_(* #,##0_);_(* \(#,##0\);_(* &quot;-&quot;??_);_(@_)">
                  <c:v>0</c:v>
                </c:pt>
                <c:pt idx="2593" formatCode="_(* #,##0_);_(* \(#,##0\);_(* &quot;-&quot;??_);_(@_)">
                  <c:v>0</c:v>
                </c:pt>
                <c:pt idx="2594" formatCode="_(* #,##0_);_(* \(#,##0\);_(* &quot;-&quot;??_);_(@_)">
                  <c:v>0</c:v>
                </c:pt>
                <c:pt idx="2595" formatCode="_(* #,##0_);_(* \(#,##0\);_(* &quot;-&quot;??_);_(@_)">
                  <c:v>0</c:v>
                </c:pt>
                <c:pt idx="2596" formatCode="_(* #,##0_);_(* \(#,##0\);_(* &quot;-&quot;??_);_(@_)">
                  <c:v>0</c:v>
                </c:pt>
                <c:pt idx="2597" formatCode="_(* #,##0_);_(* \(#,##0\);_(* &quot;-&quot;??_);_(@_)">
                  <c:v>0</c:v>
                </c:pt>
                <c:pt idx="2598" formatCode="_(* #,##0_);_(* \(#,##0\);_(* &quot;-&quot;??_);_(@_)">
                  <c:v>0</c:v>
                </c:pt>
                <c:pt idx="2599" formatCode="_(* #,##0_);_(* \(#,##0\);_(* &quot;-&quot;??_);_(@_)">
                  <c:v>0</c:v>
                </c:pt>
                <c:pt idx="2600" formatCode="_(* #,##0_);_(* \(#,##0\);_(* &quot;-&quot;??_);_(@_)">
                  <c:v>0</c:v>
                </c:pt>
                <c:pt idx="2601" formatCode="_(* #,##0_);_(* \(#,##0\);_(* &quot;-&quot;??_);_(@_)">
                  <c:v>0</c:v>
                </c:pt>
                <c:pt idx="2602" formatCode="_(* #,##0_);_(* \(#,##0\);_(* &quot;-&quot;??_);_(@_)">
                  <c:v>0</c:v>
                </c:pt>
                <c:pt idx="2603" formatCode="_(* #,##0_);_(* \(#,##0\);_(* &quot;-&quot;??_);_(@_)">
                  <c:v>0</c:v>
                </c:pt>
                <c:pt idx="2604" formatCode="_(* #,##0_);_(* \(#,##0\);_(* &quot;-&quot;??_);_(@_)">
                  <c:v>0</c:v>
                </c:pt>
                <c:pt idx="2605" formatCode="_(* #,##0_);_(* \(#,##0\);_(* &quot;-&quot;??_);_(@_)">
                  <c:v>0</c:v>
                </c:pt>
                <c:pt idx="2606" formatCode="_(* #,##0_);_(* \(#,##0\);_(* &quot;-&quot;??_);_(@_)">
                  <c:v>0</c:v>
                </c:pt>
                <c:pt idx="2607" formatCode="_(* #,##0_);_(* \(#,##0\);_(* &quot;-&quot;??_);_(@_)">
                  <c:v>0</c:v>
                </c:pt>
                <c:pt idx="2608" formatCode="_(* #,##0_);_(* \(#,##0\);_(* &quot;-&quot;??_);_(@_)">
                  <c:v>0</c:v>
                </c:pt>
                <c:pt idx="2609" formatCode="_(* #,##0_);_(* \(#,##0\);_(* &quot;-&quot;??_);_(@_)">
                  <c:v>0</c:v>
                </c:pt>
                <c:pt idx="2610" formatCode="_(* #,##0_);_(* \(#,##0\);_(* &quot;-&quot;??_);_(@_)">
                  <c:v>0</c:v>
                </c:pt>
                <c:pt idx="2611" formatCode="_(* #,##0_);_(* \(#,##0\);_(* &quot;-&quot;??_);_(@_)">
                  <c:v>0</c:v>
                </c:pt>
                <c:pt idx="2612" formatCode="_(* #,##0_);_(* \(#,##0\);_(* &quot;-&quot;??_);_(@_)">
                  <c:v>0</c:v>
                </c:pt>
                <c:pt idx="2613" formatCode="_(* #,##0_);_(* \(#,##0\);_(* &quot;-&quot;??_);_(@_)">
                  <c:v>0</c:v>
                </c:pt>
                <c:pt idx="2614" formatCode="_(* #,##0_);_(* \(#,##0\);_(* &quot;-&quot;??_);_(@_)">
                  <c:v>0</c:v>
                </c:pt>
                <c:pt idx="2615" formatCode="_(* #,##0_);_(* \(#,##0\);_(* &quot;-&quot;??_);_(@_)">
                  <c:v>0</c:v>
                </c:pt>
                <c:pt idx="2616" formatCode="_(* #,##0_);_(* \(#,##0\);_(* &quot;-&quot;??_);_(@_)">
                  <c:v>0</c:v>
                </c:pt>
                <c:pt idx="2617" formatCode="_(* #,##0_);_(* \(#,##0\);_(* &quot;-&quot;??_);_(@_)">
                  <c:v>0</c:v>
                </c:pt>
                <c:pt idx="2618" formatCode="_(* #,##0_);_(* \(#,##0\);_(* &quot;-&quot;??_);_(@_)">
                  <c:v>0</c:v>
                </c:pt>
                <c:pt idx="2619" formatCode="_(* #,##0_);_(* \(#,##0\);_(* &quot;-&quot;??_);_(@_)">
                  <c:v>0</c:v>
                </c:pt>
                <c:pt idx="2620" formatCode="_(* #,##0_);_(* \(#,##0\);_(* &quot;-&quot;??_);_(@_)">
                  <c:v>0</c:v>
                </c:pt>
                <c:pt idx="2621" formatCode="_(* #,##0_);_(* \(#,##0\);_(* &quot;-&quot;??_);_(@_)">
                  <c:v>0</c:v>
                </c:pt>
                <c:pt idx="2622" formatCode="_(* #,##0_);_(* \(#,##0\);_(* &quot;-&quot;??_);_(@_)">
                  <c:v>0</c:v>
                </c:pt>
                <c:pt idx="2623" formatCode="_(* #,##0_);_(* \(#,##0\);_(* &quot;-&quot;??_);_(@_)">
                  <c:v>0</c:v>
                </c:pt>
                <c:pt idx="2624" formatCode="_(* #,##0_);_(* \(#,##0\);_(* &quot;-&quot;??_);_(@_)">
                  <c:v>0</c:v>
                </c:pt>
                <c:pt idx="2625" formatCode="_(* #,##0_);_(* \(#,##0\);_(* &quot;-&quot;??_);_(@_)">
                  <c:v>0</c:v>
                </c:pt>
                <c:pt idx="2626" formatCode="_(* #,##0_);_(* \(#,##0\);_(* &quot;-&quot;??_);_(@_)">
                  <c:v>0</c:v>
                </c:pt>
                <c:pt idx="2627" formatCode="_(* #,##0_);_(* \(#,##0\);_(* &quot;-&quot;??_);_(@_)">
                  <c:v>0</c:v>
                </c:pt>
                <c:pt idx="2628" formatCode="_(* #,##0_);_(* \(#,##0\);_(* &quot;-&quot;??_);_(@_)">
                  <c:v>0</c:v>
                </c:pt>
                <c:pt idx="2629" formatCode="_(* #,##0_);_(* \(#,##0\);_(* &quot;-&quot;??_);_(@_)">
                  <c:v>0</c:v>
                </c:pt>
                <c:pt idx="2630" formatCode="_(* #,##0_);_(* \(#,##0\);_(* &quot;-&quot;??_);_(@_)">
                  <c:v>0</c:v>
                </c:pt>
                <c:pt idx="2631" formatCode="_(* #,##0_);_(* \(#,##0\);_(* &quot;-&quot;??_);_(@_)">
                  <c:v>0</c:v>
                </c:pt>
                <c:pt idx="2632" formatCode="_(* #,##0_);_(* \(#,##0\);_(* &quot;-&quot;??_);_(@_)">
                  <c:v>0</c:v>
                </c:pt>
                <c:pt idx="2633" formatCode="_(* #,##0_);_(* \(#,##0\);_(* &quot;-&quot;??_);_(@_)">
                  <c:v>0</c:v>
                </c:pt>
                <c:pt idx="2634" formatCode="_(* #,##0_);_(* \(#,##0\);_(* &quot;-&quot;??_);_(@_)">
                  <c:v>0</c:v>
                </c:pt>
                <c:pt idx="2635" formatCode="_(* #,##0_);_(* \(#,##0\);_(* &quot;-&quot;??_);_(@_)">
                  <c:v>0</c:v>
                </c:pt>
                <c:pt idx="2636" formatCode="_(* #,##0_);_(* \(#,##0\);_(* &quot;-&quot;??_);_(@_)">
                  <c:v>0</c:v>
                </c:pt>
                <c:pt idx="2637" formatCode="_(* #,##0_);_(* \(#,##0\);_(* &quot;-&quot;??_);_(@_)">
                  <c:v>0</c:v>
                </c:pt>
                <c:pt idx="2638" formatCode="_(* #,##0_);_(* \(#,##0\);_(* &quot;-&quot;??_);_(@_)">
                  <c:v>0</c:v>
                </c:pt>
                <c:pt idx="2639" formatCode="_(* #,##0_);_(* \(#,##0\);_(* &quot;-&quot;??_);_(@_)">
                  <c:v>0</c:v>
                </c:pt>
                <c:pt idx="2640" formatCode="_(* #,##0_);_(* \(#,##0\);_(* &quot;-&quot;??_);_(@_)">
                  <c:v>0</c:v>
                </c:pt>
                <c:pt idx="2641" formatCode="_(* #,##0_);_(* \(#,##0\);_(* &quot;-&quot;??_);_(@_)">
                  <c:v>0</c:v>
                </c:pt>
                <c:pt idx="2642" formatCode="_(* #,##0_);_(* \(#,##0\);_(* &quot;-&quot;??_);_(@_)">
                  <c:v>0</c:v>
                </c:pt>
                <c:pt idx="2643" formatCode="_(* #,##0_);_(* \(#,##0\);_(* &quot;-&quot;??_);_(@_)">
                  <c:v>0</c:v>
                </c:pt>
                <c:pt idx="2644" formatCode="_(* #,##0_);_(* \(#,##0\);_(* &quot;-&quot;??_);_(@_)">
                  <c:v>0</c:v>
                </c:pt>
                <c:pt idx="2645" formatCode="_(* #,##0_);_(* \(#,##0\);_(* &quot;-&quot;??_);_(@_)">
                  <c:v>0</c:v>
                </c:pt>
                <c:pt idx="2646" formatCode="_(* #,##0_);_(* \(#,##0\);_(* &quot;-&quot;??_);_(@_)">
                  <c:v>0</c:v>
                </c:pt>
                <c:pt idx="2647" formatCode="_(* #,##0_);_(* \(#,##0\);_(* &quot;-&quot;??_);_(@_)">
                  <c:v>0</c:v>
                </c:pt>
                <c:pt idx="2648" formatCode="_(* #,##0_);_(* \(#,##0\);_(* &quot;-&quot;??_);_(@_)">
                  <c:v>0</c:v>
                </c:pt>
                <c:pt idx="2649" formatCode="_(* #,##0_);_(* \(#,##0\);_(* &quot;-&quot;??_);_(@_)">
                  <c:v>0</c:v>
                </c:pt>
                <c:pt idx="2650" formatCode="_(* #,##0_);_(* \(#,##0\);_(* &quot;-&quot;??_);_(@_)">
                  <c:v>0</c:v>
                </c:pt>
                <c:pt idx="2651" formatCode="_(* #,##0_);_(* \(#,##0\);_(* &quot;-&quot;??_);_(@_)">
                  <c:v>0</c:v>
                </c:pt>
                <c:pt idx="2652" formatCode="_(* #,##0_);_(* \(#,##0\);_(* &quot;-&quot;??_);_(@_)">
                  <c:v>0</c:v>
                </c:pt>
                <c:pt idx="2653" formatCode="_(* #,##0_);_(* \(#,##0\);_(* &quot;-&quot;??_);_(@_)">
                  <c:v>0</c:v>
                </c:pt>
                <c:pt idx="2654" formatCode="_(* #,##0_);_(* \(#,##0\);_(* &quot;-&quot;??_);_(@_)">
                  <c:v>0</c:v>
                </c:pt>
                <c:pt idx="2655" formatCode="_(* #,##0_);_(* \(#,##0\);_(* &quot;-&quot;??_);_(@_)">
                  <c:v>0</c:v>
                </c:pt>
                <c:pt idx="2656" formatCode="_(* #,##0_);_(* \(#,##0\);_(* &quot;-&quot;??_);_(@_)">
                  <c:v>0</c:v>
                </c:pt>
                <c:pt idx="2657" formatCode="_(* #,##0_);_(* \(#,##0\);_(* &quot;-&quot;??_);_(@_)">
                  <c:v>0</c:v>
                </c:pt>
                <c:pt idx="2658" formatCode="_(* #,##0_);_(* \(#,##0\);_(* &quot;-&quot;??_);_(@_)">
                  <c:v>0</c:v>
                </c:pt>
                <c:pt idx="2659" formatCode="_(* #,##0_);_(* \(#,##0\);_(* &quot;-&quot;??_);_(@_)">
                  <c:v>0</c:v>
                </c:pt>
                <c:pt idx="2660" formatCode="_(* #,##0_);_(* \(#,##0\);_(* &quot;-&quot;??_);_(@_)">
                  <c:v>0</c:v>
                </c:pt>
                <c:pt idx="2661" formatCode="_(* #,##0_);_(* \(#,##0\);_(* &quot;-&quot;??_);_(@_)">
                  <c:v>0</c:v>
                </c:pt>
                <c:pt idx="2662" formatCode="_(* #,##0_);_(* \(#,##0\);_(* &quot;-&quot;??_);_(@_)">
                  <c:v>0</c:v>
                </c:pt>
                <c:pt idx="2663" formatCode="_(* #,##0_);_(* \(#,##0\);_(* &quot;-&quot;??_);_(@_)">
                  <c:v>0</c:v>
                </c:pt>
                <c:pt idx="2664" formatCode="_(* #,##0_);_(* \(#,##0\);_(* &quot;-&quot;??_);_(@_)">
                  <c:v>0</c:v>
                </c:pt>
                <c:pt idx="2665" formatCode="_(* #,##0_);_(* \(#,##0\);_(* &quot;-&quot;??_);_(@_)">
                  <c:v>0</c:v>
                </c:pt>
                <c:pt idx="2666" formatCode="_(* #,##0_);_(* \(#,##0\);_(* &quot;-&quot;??_);_(@_)">
                  <c:v>0</c:v>
                </c:pt>
                <c:pt idx="2667" formatCode="_(* #,##0_);_(* \(#,##0\);_(* &quot;-&quot;??_);_(@_)">
                  <c:v>0</c:v>
                </c:pt>
                <c:pt idx="2668" formatCode="_(* #,##0_);_(* \(#,##0\);_(* &quot;-&quot;??_);_(@_)">
                  <c:v>0</c:v>
                </c:pt>
                <c:pt idx="2669" formatCode="_(* #,##0_);_(* \(#,##0\);_(* &quot;-&quot;??_);_(@_)">
                  <c:v>0</c:v>
                </c:pt>
                <c:pt idx="2670" formatCode="_(* #,##0_);_(* \(#,##0\);_(* &quot;-&quot;??_);_(@_)">
                  <c:v>0</c:v>
                </c:pt>
                <c:pt idx="2671" formatCode="_(* #,##0_);_(* \(#,##0\);_(* &quot;-&quot;??_);_(@_)">
                  <c:v>0</c:v>
                </c:pt>
                <c:pt idx="2672" formatCode="_(* #,##0_);_(* \(#,##0\);_(* &quot;-&quot;??_);_(@_)">
                  <c:v>0</c:v>
                </c:pt>
                <c:pt idx="2673" formatCode="_(* #,##0_);_(* \(#,##0\);_(* &quot;-&quot;??_);_(@_)">
                  <c:v>0</c:v>
                </c:pt>
                <c:pt idx="2674" formatCode="_(* #,##0_);_(* \(#,##0\);_(* &quot;-&quot;??_);_(@_)">
                  <c:v>0</c:v>
                </c:pt>
                <c:pt idx="2675" formatCode="_(* #,##0_);_(* \(#,##0\);_(* &quot;-&quot;??_);_(@_)">
                  <c:v>0</c:v>
                </c:pt>
                <c:pt idx="2676" formatCode="_(* #,##0_);_(* \(#,##0\);_(* &quot;-&quot;??_);_(@_)">
                  <c:v>0</c:v>
                </c:pt>
                <c:pt idx="2677" formatCode="_(* #,##0_);_(* \(#,##0\);_(* &quot;-&quot;??_);_(@_)">
                  <c:v>0</c:v>
                </c:pt>
                <c:pt idx="2678" formatCode="_(* #,##0_);_(* \(#,##0\);_(* &quot;-&quot;??_);_(@_)">
                  <c:v>0</c:v>
                </c:pt>
                <c:pt idx="2679" formatCode="_(* #,##0_);_(* \(#,##0\);_(* &quot;-&quot;??_);_(@_)">
                  <c:v>0</c:v>
                </c:pt>
                <c:pt idx="2680" formatCode="_(* #,##0_);_(* \(#,##0\);_(* &quot;-&quot;??_);_(@_)">
                  <c:v>0</c:v>
                </c:pt>
                <c:pt idx="2681" formatCode="_(* #,##0_);_(* \(#,##0\);_(* &quot;-&quot;??_);_(@_)">
                  <c:v>0</c:v>
                </c:pt>
                <c:pt idx="2682" formatCode="_(* #,##0_);_(* \(#,##0\);_(* &quot;-&quot;??_);_(@_)">
                  <c:v>0</c:v>
                </c:pt>
                <c:pt idx="2683" formatCode="_(* #,##0_);_(* \(#,##0\);_(* &quot;-&quot;??_);_(@_)">
                  <c:v>0</c:v>
                </c:pt>
                <c:pt idx="2684" formatCode="_(* #,##0_);_(* \(#,##0\);_(* &quot;-&quot;??_);_(@_)">
                  <c:v>0</c:v>
                </c:pt>
                <c:pt idx="2685" formatCode="_(* #,##0_);_(* \(#,##0\);_(* &quot;-&quot;??_);_(@_)">
                  <c:v>0</c:v>
                </c:pt>
                <c:pt idx="2686" formatCode="_(* #,##0_);_(* \(#,##0\);_(* &quot;-&quot;??_);_(@_)">
                  <c:v>0</c:v>
                </c:pt>
                <c:pt idx="2687" formatCode="_(* #,##0_);_(* \(#,##0\);_(* &quot;-&quot;??_);_(@_)">
                  <c:v>0</c:v>
                </c:pt>
                <c:pt idx="2688" formatCode="_(* #,##0_);_(* \(#,##0\);_(* &quot;-&quot;??_);_(@_)">
                  <c:v>0</c:v>
                </c:pt>
                <c:pt idx="2689" formatCode="_(* #,##0_);_(* \(#,##0\);_(* &quot;-&quot;??_);_(@_)">
                  <c:v>0</c:v>
                </c:pt>
                <c:pt idx="2690" formatCode="_(* #,##0_);_(* \(#,##0\);_(* &quot;-&quot;??_);_(@_)">
                  <c:v>0</c:v>
                </c:pt>
                <c:pt idx="2691" formatCode="_(* #,##0_);_(* \(#,##0\);_(* &quot;-&quot;??_);_(@_)">
                  <c:v>0</c:v>
                </c:pt>
                <c:pt idx="2692" formatCode="_(* #,##0_);_(* \(#,##0\);_(* &quot;-&quot;??_);_(@_)">
                  <c:v>0</c:v>
                </c:pt>
                <c:pt idx="2693" formatCode="_(* #,##0_);_(* \(#,##0\);_(* &quot;-&quot;??_);_(@_)">
                  <c:v>0</c:v>
                </c:pt>
                <c:pt idx="2694" formatCode="_(* #,##0_);_(* \(#,##0\);_(* &quot;-&quot;??_);_(@_)">
                  <c:v>0</c:v>
                </c:pt>
                <c:pt idx="2695" formatCode="_(* #,##0_);_(* \(#,##0\);_(* &quot;-&quot;??_);_(@_)">
                  <c:v>0</c:v>
                </c:pt>
                <c:pt idx="2696" formatCode="_(* #,##0_);_(* \(#,##0\);_(* &quot;-&quot;??_);_(@_)">
                  <c:v>0</c:v>
                </c:pt>
                <c:pt idx="2697" formatCode="_(* #,##0_);_(* \(#,##0\);_(* &quot;-&quot;??_);_(@_)">
                  <c:v>0</c:v>
                </c:pt>
                <c:pt idx="2698" formatCode="_(* #,##0_);_(* \(#,##0\);_(* &quot;-&quot;??_);_(@_)">
                  <c:v>0</c:v>
                </c:pt>
                <c:pt idx="2699" formatCode="_(* #,##0_);_(* \(#,##0\);_(* &quot;-&quot;??_);_(@_)">
                  <c:v>0</c:v>
                </c:pt>
                <c:pt idx="2700" formatCode="_(* #,##0_);_(* \(#,##0\);_(* &quot;-&quot;??_);_(@_)">
                  <c:v>0</c:v>
                </c:pt>
                <c:pt idx="2701" formatCode="_(* #,##0_);_(* \(#,##0\);_(* &quot;-&quot;??_);_(@_)">
                  <c:v>0</c:v>
                </c:pt>
                <c:pt idx="2702" formatCode="_(* #,##0_);_(* \(#,##0\);_(* &quot;-&quot;??_);_(@_)">
                  <c:v>0</c:v>
                </c:pt>
                <c:pt idx="2703" formatCode="_(* #,##0_);_(* \(#,##0\);_(* &quot;-&quot;??_);_(@_)">
                  <c:v>0</c:v>
                </c:pt>
                <c:pt idx="2704" formatCode="_(* #,##0_);_(* \(#,##0\);_(* &quot;-&quot;??_);_(@_)">
                  <c:v>0</c:v>
                </c:pt>
                <c:pt idx="2705" formatCode="_(* #,##0_);_(* \(#,##0\);_(* &quot;-&quot;??_);_(@_)">
                  <c:v>0</c:v>
                </c:pt>
                <c:pt idx="2706" formatCode="_(* #,##0_);_(* \(#,##0\);_(* &quot;-&quot;??_);_(@_)">
                  <c:v>0</c:v>
                </c:pt>
                <c:pt idx="2707" formatCode="_(* #,##0_);_(* \(#,##0\);_(* &quot;-&quot;??_);_(@_)">
                  <c:v>0</c:v>
                </c:pt>
                <c:pt idx="2708" formatCode="_(* #,##0_);_(* \(#,##0\);_(* &quot;-&quot;??_);_(@_)">
                  <c:v>0</c:v>
                </c:pt>
                <c:pt idx="2709" formatCode="_(* #,##0_);_(* \(#,##0\);_(* &quot;-&quot;??_);_(@_)">
                  <c:v>0</c:v>
                </c:pt>
                <c:pt idx="2710" formatCode="_(* #,##0_);_(* \(#,##0\);_(* &quot;-&quot;??_);_(@_)">
                  <c:v>0</c:v>
                </c:pt>
                <c:pt idx="2711" formatCode="_(* #,##0_);_(* \(#,##0\);_(* &quot;-&quot;??_);_(@_)">
                  <c:v>0</c:v>
                </c:pt>
                <c:pt idx="2712" formatCode="_(* #,##0_);_(* \(#,##0\);_(* &quot;-&quot;??_);_(@_)">
                  <c:v>0</c:v>
                </c:pt>
                <c:pt idx="2713" formatCode="_(* #,##0_);_(* \(#,##0\);_(* &quot;-&quot;??_);_(@_)">
                  <c:v>0</c:v>
                </c:pt>
                <c:pt idx="2714" formatCode="_(* #,##0_);_(* \(#,##0\);_(* &quot;-&quot;??_);_(@_)">
                  <c:v>0</c:v>
                </c:pt>
                <c:pt idx="2715" formatCode="_(* #,##0_);_(* \(#,##0\);_(* &quot;-&quot;??_);_(@_)">
                  <c:v>0</c:v>
                </c:pt>
                <c:pt idx="2716" formatCode="_(* #,##0_);_(* \(#,##0\);_(* &quot;-&quot;??_);_(@_)">
                  <c:v>0</c:v>
                </c:pt>
                <c:pt idx="2717" formatCode="_(* #,##0_);_(* \(#,##0\);_(* &quot;-&quot;??_);_(@_)">
                  <c:v>0</c:v>
                </c:pt>
                <c:pt idx="2718" formatCode="_(* #,##0_);_(* \(#,##0\);_(* &quot;-&quot;??_);_(@_)">
                  <c:v>0</c:v>
                </c:pt>
                <c:pt idx="2719" formatCode="_(* #,##0_);_(* \(#,##0\);_(* &quot;-&quot;??_);_(@_)">
                  <c:v>0</c:v>
                </c:pt>
                <c:pt idx="2720" formatCode="_(* #,##0_);_(* \(#,##0\);_(* &quot;-&quot;??_);_(@_)">
                  <c:v>0</c:v>
                </c:pt>
                <c:pt idx="2721" formatCode="_(* #,##0_);_(* \(#,##0\);_(* &quot;-&quot;??_);_(@_)">
                  <c:v>0</c:v>
                </c:pt>
                <c:pt idx="2722" formatCode="_(* #,##0_);_(* \(#,##0\);_(* &quot;-&quot;??_);_(@_)">
                  <c:v>0</c:v>
                </c:pt>
                <c:pt idx="2723" formatCode="_(* #,##0_);_(* \(#,##0\);_(* &quot;-&quot;??_);_(@_)">
                  <c:v>0</c:v>
                </c:pt>
                <c:pt idx="2724" formatCode="_(* #,##0_);_(* \(#,##0\);_(* &quot;-&quot;??_);_(@_)">
                  <c:v>0</c:v>
                </c:pt>
                <c:pt idx="2725" formatCode="_(* #,##0_);_(* \(#,##0\);_(* &quot;-&quot;??_);_(@_)">
                  <c:v>0</c:v>
                </c:pt>
                <c:pt idx="2726" formatCode="_(* #,##0_);_(* \(#,##0\);_(* &quot;-&quot;??_);_(@_)">
                  <c:v>0</c:v>
                </c:pt>
                <c:pt idx="2727" formatCode="_(* #,##0_);_(* \(#,##0\);_(* &quot;-&quot;??_);_(@_)">
                  <c:v>0</c:v>
                </c:pt>
                <c:pt idx="2728" formatCode="_(* #,##0_);_(* \(#,##0\);_(* &quot;-&quot;??_);_(@_)">
                  <c:v>0</c:v>
                </c:pt>
                <c:pt idx="2729" formatCode="_(* #,##0_);_(* \(#,##0\);_(* &quot;-&quot;??_);_(@_)">
                  <c:v>0</c:v>
                </c:pt>
                <c:pt idx="2730" formatCode="_(* #,##0_);_(* \(#,##0\);_(* &quot;-&quot;??_);_(@_)">
                  <c:v>0</c:v>
                </c:pt>
                <c:pt idx="2731" formatCode="_(* #,##0_);_(* \(#,##0\);_(* &quot;-&quot;??_);_(@_)">
                  <c:v>0</c:v>
                </c:pt>
                <c:pt idx="2732" formatCode="_(* #,##0_);_(* \(#,##0\);_(* &quot;-&quot;??_);_(@_)">
                  <c:v>0</c:v>
                </c:pt>
                <c:pt idx="2733" formatCode="_(* #,##0_);_(* \(#,##0\);_(* &quot;-&quot;??_);_(@_)">
                  <c:v>0</c:v>
                </c:pt>
                <c:pt idx="2734" formatCode="_(* #,##0_);_(* \(#,##0\);_(* &quot;-&quot;??_);_(@_)">
                  <c:v>0</c:v>
                </c:pt>
                <c:pt idx="2735" formatCode="_(* #,##0_);_(* \(#,##0\);_(* &quot;-&quot;??_);_(@_)">
                  <c:v>0</c:v>
                </c:pt>
                <c:pt idx="2736" formatCode="_(* #,##0_);_(* \(#,##0\);_(* &quot;-&quot;??_);_(@_)">
                  <c:v>0</c:v>
                </c:pt>
                <c:pt idx="2737" formatCode="_(* #,##0_);_(* \(#,##0\);_(* &quot;-&quot;??_);_(@_)">
                  <c:v>0</c:v>
                </c:pt>
                <c:pt idx="2738" formatCode="_(* #,##0_);_(* \(#,##0\);_(* &quot;-&quot;??_);_(@_)">
                  <c:v>0</c:v>
                </c:pt>
                <c:pt idx="2739" formatCode="_(* #,##0_);_(* \(#,##0\);_(* &quot;-&quot;??_);_(@_)">
                  <c:v>0</c:v>
                </c:pt>
                <c:pt idx="2740" formatCode="_(* #,##0_);_(* \(#,##0\);_(* &quot;-&quot;??_);_(@_)">
                  <c:v>0</c:v>
                </c:pt>
                <c:pt idx="2741" formatCode="_(* #,##0_);_(* \(#,##0\);_(* &quot;-&quot;??_);_(@_)">
                  <c:v>0</c:v>
                </c:pt>
                <c:pt idx="2742" formatCode="_(* #,##0_);_(* \(#,##0\);_(* &quot;-&quot;??_);_(@_)">
                  <c:v>0</c:v>
                </c:pt>
                <c:pt idx="2743" formatCode="_(* #,##0_);_(* \(#,##0\);_(* &quot;-&quot;??_);_(@_)">
                  <c:v>0</c:v>
                </c:pt>
                <c:pt idx="2744" formatCode="_(* #,##0_);_(* \(#,##0\);_(* &quot;-&quot;??_);_(@_)">
                  <c:v>0</c:v>
                </c:pt>
                <c:pt idx="2745" formatCode="_(* #,##0_);_(* \(#,##0\);_(* &quot;-&quot;??_);_(@_)">
                  <c:v>0</c:v>
                </c:pt>
                <c:pt idx="2746" formatCode="_(* #,##0_);_(* \(#,##0\);_(* &quot;-&quot;??_);_(@_)">
                  <c:v>0</c:v>
                </c:pt>
                <c:pt idx="2747" formatCode="_(* #,##0_);_(* \(#,##0\);_(* &quot;-&quot;??_);_(@_)">
                  <c:v>0</c:v>
                </c:pt>
                <c:pt idx="2748" formatCode="_(* #,##0_);_(* \(#,##0\);_(* &quot;-&quot;??_);_(@_)">
                  <c:v>0</c:v>
                </c:pt>
                <c:pt idx="2749" formatCode="_(* #,##0_);_(* \(#,##0\);_(* &quot;-&quot;??_);_(@_)">
                  <c:v>0</c:v>
                </c:pt>
                <c:pt idx="2750" formatCode="_(* #,##0_);_(* \(#,##0\);_(* &quot;-&quot;??_);_(@_)">
                  <c:v>0</c:v>
                </c:pt>
                <c:pt idx="2751" formatCode="_(* #,##0_);_(* \(#,##0\);_(* &quot;-&quot;??_);_(@_)">
                  <c:v>0</c:v>
                </c:pt>
                <c:pt idx="2752" formatCode="_(* #,##0_);_(* \(#,##0\);_(* &quot;-&quot;??_);_(@_)">
                  <c:v>0</c:v>
                </c:pt>
                <c:pt idx="2753" formatCode="_(* #,##0_);_(* \(#,##0\);_(* &quot;-&quot;??_);_(@_)">
                  <c:v>0</c:v>
                </c:pt>
                <c:pt idx="2754" formatCode="_(* #,##0_);_(* \(#,##0\);_(* &quot;-&quot;??_);_(@_)">
                  <c:v>0</c:v>
                </c:pt>
                <c:pt idx="2755" formatCode="_(* #,##0_);_(* \(#,##0\);_(* &quot;-&quot;??_);_(@_)">
                  <c:v>0</c:v>
                </c:pt>
                <c:pt idx="2756" formatCode="_(* #,##0_);_(* \(#,##0\);_(* &quot;-&quot;??_);_(@_)">
                  <c:v>0</c:v>
                </c:pt>
                <c:pt idx="2757" formatCode="_(* #,##0_);_(* \(#,##0\);_(* &quot;-&quot;??_);_(@_)">
                  <c:v>0</c:v>
                </c:pt>
                <c:pt idx="2758" formatCode="_(* #,##0_);_(* \(#,##0\);_(* &quot;-&quot;??_);_(@_)">
                  <c:v>0</c:v>
                </c:pt>
                <c:pt idx="2759" formatCode="_(* #,##0_);_(* \(#,##0\);_(* &quot;-&quot;??_);_(@_)">
                  <c:v>0</c:v>
                </c:pt>
                <c:pt idx="2760" formatCode="_(* #,##0_);_(* \(#,##0\);_(* &quot;-&quot;??_);_(@_)">
                  <c:v>0</c:v>
                </c:pt>
                <c:pt idx="2761" formatCode="_(* #,##0_);_(* \(#,##0\);_(* &quot;-&quot;??_);_(@_)">
                  <c:v>0</c:v>
                </c:pt>
                <c:pt idx="2762" formatCode="_(* #,##0_);_(* \(#,##0\);_(* &quot;-&quot;??_);_(@_)">
                  <c:v>0</c:v>
                </c:pt>
                <c:pt idx="2763" formatCode="_(* #,##0_);_(* \(#,##0\);_(* &quot;-&quot;??_);_(@_)">
                  <c:v>0</c:v>
                </c:pt>
                <c:pt idx="2764" formatCode="_(* #,##0_);_(* \(#,##0\);_(* &quot;-&quot;??_);_(@_)">
                  <c:v>0</c:v>
                </c:pt>
                <c:pt idx="2765" formatCode="_(* #,##0_);_(* \(#,##0\);_(* &quot;-&quot;??_);_(@_)">
                  <c:v>0</c:v>
                </c:pt>
                <c:pt idx="2766" formatCode="_(* #,##0_);_(* \(#,##0\);_(* &quot;-&quot;??_);_(@_)">
                  <c:v>0</c:v>
                </c:pt>
                <c:pt idx="2767" formatCode="_(* #,##0_);_(* \(#,##0\);_(* &quot;-&quot;??_);_(@_)">
                  <c:v>0</c:v>
                </c:pt>
                <c:pt idx="2768" formatCode="_(* #,##0_);_(* \(#,##0\);_(* &quot;-&quot;??_);_(@_)">
                  <c:v>0</c:v>
                </c:pt>
                <c:pt idx="2769" formatCode="_(* #,##0_);_(* \(#,##0\);_(* &quot;-&quot;??_);_(@_)">
                  <c:v>0</c:v>
                </c:pt>
                <c:pt idx="2770" formatCode="_(* #,##0_);_(* \(#,##0\);_(* &quot;-&quot;??_);_(@_)">
                  <c:v>0</c:v>
                </c:pt>
                <c:pt idx="2771" formatCode="_(* #,##0_);_(* \(#,##0\);_(* &quot;-&quot;??_);_(@_)">
                  <c:v>0</c:v>
                </c:pt>
                <c:pt idx="2772" formatCode="_(* #,##0_);_(* \(#,##0\);_(* &quot;-&quot;??_);_(@_)">
                  <c:v>0</c:v>
                </c:pt>
                <c:pt idx="2773" formatCode="_(* #,##0_);_(* \(#,##0\);_(* &quot;-&quot;??_);_(@_)">
                  <c:v>0</c:v>
                </c:pt>
                <c:pt idx="2774" formatCode="_(* #,##0_);_(* \(#,##0\);_(* &quot;-&quot;??_);_(@_)">
                  <c:v>0</c:v>
                </c:pt>
                <c:pt idx="2775" formatCode="_(* #,##0_);_(* \(#,##0\);_(* &quot;-&quot;??_);_(@_)">
                  <c:v>0</c:v>
                </c:pt>
                <c:pt idx="2776" formatCode="_(* #,##0_);_(* \(#,##0\);_(* &quot;-&quot;??_);_(@_)">
                  <c:v>0</c:v>
                </c:pt>
                <c:pt idx="2777" formatCode="_(* #,##0_);_(* \(#,##0\);_(* &quot;-&quot;??_);_(@_)">
                  <c:v>0</c:v>
                </c:pt>
                <c:pt idx="2778" formatCode="_(* #,##0_);_(* \(#,##0\);_(* &quot;-&quot;??_);_(@_)">
                  <c:v>0</c:v>
                </c:pt>
                <c:pt idx="2779" formatCode="_(* #,##0_);_(* \(#,##0\);_(* &quot;-&quot;??_);_(@_)">
                  <c:v>0</c:v>
                </c:pt>
                <c:pt idx="2780" formatCode="_(* #,##0_);_(* \(#,##0\);_(* &quot;-&quot;??_);_(@_)">
                  <c:v>0</c:v>
                </c:pt>
                <c:pt idx="2781" formatCode="_(* #,##0_);_(* \(#,##0\);_(* &quot;-&quot;??_);_(@_)">
                  <c:v>0</c:v>
                </c:pt>
                <c:pt idx="2782" formatCode="_(* #,##0_);_(* \(#,##0\);_(* &quot;-&quot;??_);_(@_)">
                  <c:v>0</c:v>
                </c:pt>
                <c:pt idx="2783" formatCode="_(* #,##0_);_(* \(#,##0\);_(* &quot;-&quot;??_);_(@_)">
                  <c:v>0</c:v>
                </c:pt>
                <c:pt idx="2784" formatCode="_(* #,##0_);_(* \(#,##0\);_(* &quot;-&quot;??_);_(@_)">
                  <c:v>0</c:v>
                </c:pt>
                <c:pt idx="2785" formatCode="_(* #,##0_);_(* \(#,##0\);_(* &quot;-&quot;??_);_(@_)">
                  <c:v>0</c:v>
                </c:pt>
                <c:pt idx="2786" formatCode="_(* #,##0_);_(* \(#,##0\);_(* &quot;-&quot;??_);_(@_)">
                  <c:v>0</c:v>
                </c:pt>
                <c:pt idx="2787" formatCode="_(* #,##0_);_(* \(#,##0\);_(* &quot;-&quot;??_);_(@_)">
                  <c:v>0</c:v>
                </c:pt>
                <c:pt idx="2788" formatCode="_(* #,##0_);_(* \(#,##0\);_(* &quot;-&quot;??_);_(@_)">
                  <c:v>0</c:v>
                </c:pt>
                <c:pt idx="2789" formatCode="_(* #,##0_);_(* \(#,##0\);_(* &quot;-&quot;??_);_(@_)">
                  <c:v>0</c:v>
                </c:pt>
                <c:pt idx="2790" formatCode="_(* #,##0_);_(* \(#,##0\);_(* &quot;-&quot;??_);_(@_)">
                  <c:v>0</c:v>
                </c:pt>
                <c:pt idx="2791" formatCode="_(* #,##0_);_(* \(#,##0\);_(* &quot;-&quot;??_);_(@_)">
                  <c:v>0</c:v>
                </c:pt>
                <c:pt idx="2792" formatCode="_(* #,##0_);_(* \(#,##0\);_(* &quot;-&quot;??_);_(@_)">
                  <c:v>0</c:v>
                </c:pt>
                <c:pt idx="2793" formatCode="_(* #,##0_);_(* \(#,##0\);_(* &quot;-&quot;??_);_(@_)">
                  <c:v>0</c:v>
                </c:pt>
                <c:pt idx="2794" formatCode="_(* #,##0_);_(* \(#,##0\);_(* &quot;-&quot;??_);_(@_)">
                  <c:v>0</c:v>
                </c:pt>
                <c:pt idx="2795" formatCode="_(* #,##0_);_(* \(#,##0\);_(* &quot;-&quot;??_);_(@_)">
                  <c:v>0</c:v>
                </c:pt>
                <c:pt idx="2796" formatCode="_(* #,##0_);_(* \(#,##0\);_(* &quot;-&quot;??_);_(@_)">
                  <c:v>0</c:v>
                </c:pt>
                <c:pt idx="2797" formatCode="_(* #,##0_);_(* \(#,##0\);_(* &quot;-&quot;??_);_(@_)">
                  <c:v>0</c:v>
                </c:pt>
                <c:pt idx="2798" formatCode="_(* #,##0_);_(* \(#,##0\);_(* &quot;-&quot;??_);_(@_)">
                  <c:v>0</c:v>
                </c:pt>
                <c:pt idx="2799" formatCode="_(* #,##0_);_(* \(#,##0\);_(* &quot;-&quot;??_);_(@_)">
                  <c:v>0</c:v>
                </c:pt>
                <c:pt idx="2800" formatCode="_(* #,##0_);_(* \(#,##0\);_(* &quot;-&quot;??_);_(@_)">
                  <c:v>0</c:v>
                </c:pt>
                <c:pt idx="2801" formatCode="_(* #,##0_);_(* \(#,##0\);_(* &quot;-&quot;??_);_(@_)">
                  <c:v>0</c:v>
                </c:pt>
                <c:pt idx="2802" formatCode="_(* #,##0_);_(* \(#,##0\);_(* &quot;-&quot;??_);_(@_)">
                  <c:v>0</c:v>
                </c:pt>
                <c:pt idx="2803" formatCode="_(* #,##0_);_(* \(#,##0\);_(* &quot;-&quot;??_);_(@_)">
                  <c:v>0</c:v>
                </c:pt>
                <c:pt idx="2804" formatCode="_(* #,##0_);_(* \(#,##0\);_(* &quot;-&quot;??_);_(@_)">
                  <c:v>0</c:v>
                </c:pt>
                <c:pt idx="2805" formatCode="_(* #,##0_);_(* \(#,##0\);_(* &quot;-&quot;??_);_(@_)">
                  <c:v>0</c:v>
                </c:pt>
                <c:pt idx="2806" formatCode="_(* #,##0_);_(* \(#,##0\);_(* &quot;-&quot;??_);_(@_)">
                  <c:v>0</c:v>
                </c:pt>
                <c:pt idx="2807" formatCode="_(* #,##0_);_(* \(#,##0\);_(* &quot;-&quot;??_);_(@_)">
                  <c:v>0</c:v>
                </c:pt>
                <c:pt idx="2808" formatCode="_(* #,##0_);_(* \(#,##0\);_(* &quot;-&quot;??_);_(@_)">
                  <c:v>0</c:v>
                </c:pt>
                <c:pt idx="2809" formatCode="_(* #,##0_);_(* \(#,##0\);_(* &quot;-&quot;??_);_(@_)">
                  <c:v>0</c:v>
                </c:pt>
                <c:pt idx="2810" formatCode="_(* #,##0_);_(* \(#,##0\);_(* &quot;-&quot;??_);_(@_)">
                  <c:v>0</c:v>
                </c:pt>
                <c:pt idx="2811" formatCode="_(* #,##0_);_(* \(#,##0\);_(* &quot;-&quot;??_);_(@_)">
                  <c:v>0</c:v>
                </c:pt>
                <c:pt idx="2812" formatCode="_(* #,##0_);_(* \(#,##0\);_(* &quot;-&quot;??_);_(@_)">
                  <c:v>0</c:v>
                </c:pt>
                <c:pt idx="2813" formatCode="_(* #,##0_);_(* \(#,##0\);_(* &quot;-&quot;??_);_(@_)">
                  <c:v>0</c:v>
                </c:pt>
                <c:pt idx="2814" formatCode="_(* #,##0_);_(* \(#,##0\);_(* &quot;-&quot;??_);_(@_)">
                  <c:v>0</c:v>
                </c:pt>
                <c:pt idx="2815" formatCode="_(* #,##0_);_(* \(#,##0\);_(* &quot;-&quot;??_);_(@_)">
                  <c:v>0</c:v>
                </c:pt>
                <c:pt idx="2816" formatCode="_(* #,##0_);_(* \(#,##0\);_(* &quot;-&quot;??_);_(@_)">
                  <c:v>0</c:v>
                </c:pt>
                <c:pt idx="2817" formatCode="_(* #,##0_);_(* \(#,##0\);_(* &quot;-&quot;??_);_(@_)">
                  <c:v>0</c:v>
                </c:pt>
                <c:pt idx="2818" formatCode="_(* #,##0_);_(* \(#,##0\);_(* &quot;-&quot;??_);_(@_)">
                  <c:v>0</c:v>
                </c:pt>
                <c:pt idx="2819" formatCode="_(* #,##0_);_(* \(#,##0\);_(* &quot;-&quot;??_);_(@_)">
                  <c:v>0</c:v>
                </c:pt>
                <c:pt idx="2820" formatCode="_(* #,##0_);_(* \(#,##0\);_(* &quot;-&quot;??_);_(@_)">
                  <c:v>0</c:v>
                </c:pt>
                <c:pt idx="2821" formatCode="_(* #,##0_);_(* \(#,##0\);_(* &quot;-&quot;??_);_(@_)">
                  <c:v>0</c:v>
                </c:pt>
                <c:pt idx="2822" formatCode="_(* #,##0_);_(* \(#,##0\);_(* &quot;-&quot;??_);_(@_)">
                  <c:v>0</c:v>
                </c:pt>
                <c:pt idx="2823" formatCode="_(* #,##0_);_(* \(#,##0\);_(* &quot;-&quot;??_);_(@_)">
                  <c:v>0</c:v>
                </c:pt>
                <c:pt idx="2824" formatCode="_(* #,##0_);_(* \(#,##0\);_(* &quot;-&quot;??_);_(@_)">
                  <c:v>0</c:v>
                </c:pt>
                <c:pt idx="2825" formatCode="_(* #,##0_);_(* \(#,##0\);_(* &quot;-&quot;??_);_(@_)">
                  <c:v>0</c:v>
                </c:pt>
                <c:pt idx="2826" formatCode="_(* #,##0_);_(* \(#,##0\);_(* &quot;-&quot;??_);_(@_)">
                  <c:v>0</c:v>
                </c:pt>
                <c:pt idx="2827" formatCode="_(* #,##0_);_(* \(#,##0\);_(* &quot;-&quot;??_);_(@_)">
                  <c:v>0</c:v>
                </c:pt>
                <c:pt idx="2828" formatCode="_(* #,##0_);_(* \(#,##0\);_(* &quot;-&quot;??_);_(@_)">
                  <c:v>0</c:v>
                </c:pt>
                <c:pt idx="2829" formatCode="_(* #,##0_);_(* \(#,##0\);_(* &quot;-&quot;??_);_(@_)">
                  <c:v>0</c:v>
                </c:pt>
                <c:pt idx="2830" formatCode="_(* #,##0_);_(* \(#,##0\);_(* &quot;-&quot;??_);_(@_)">
                  <c:v>0</c:v>
                </c:pt>
                <c:pt idx="2831" formatCode="_(* #,##0_);_(* \(#,##0\);_(* &quot;-&quot;??_);_(@_)">
                  <c:v>0</c:v>
                </c:pt>
                <c:pt idx="2832" formatCode="_(* #,##0_);_(* \(#,##0\);_(* &quot;-&quot;??_);_(@_)">
                  <c:v>0</c:v>
                </c:pt>
                <c:pt idx="2833" formatCode="_(* #,##0_);_(* \(#,##0\);_(* &quot;-&quot;??_);_(@_)">
                  <c:v>0</c:v>
                </c:pt>
                <c:pt idx="2834" formatCode="_(* #,##0_);_(* \(#,##0\);_(* &quot;-&quot;??_);_(@_)">
                  <c:v>0</c:v>
                </c:pt>
                <c:pt idx="2835" formatCode="_(* #,##0_);_(* \(#,##0\);_(* &quot;-&quot;??_);_(@_)">
                  <c:v>0</c:v>
                </c:pt>
                <c:pt idx="2836" formatCode="_(* #,##0_);_(* \(#,##0\);_(* &quot;-&quot;??_);_(@_)">
                  <c:v>0</c:v>
                </c:pt>
                <c:pt idx="2837" formatCode="_(* #,##0_);_(* \(#,##0\);_(* &quot;-&quot;??_);_(@_)">
                  <c:v>0</c:v>
                </c:pt>
                <c:pt idx="2838" formatCode="_(* #,##0_);_(* \(#,##0\);_(* &quot;-&quot;??_);_(@_)">
                  <c:v>0</c:v>
                </c:pt>
                <c:pt idx="2839" formatCode="_(* #,##0_);_(* \(#,##0\);_(* &quot;-&quot;??_);_(@_)">
                  <c:v>0</c:v>
                </c:pt>
                <c:pt idx="2840" formatCode="_(* #,##0_);_(* \(#,##0\);_(* &quot;-&quot;??_);_(@_)">
                  <c:v>0</c:v>
                </c:pt>
                <c:pt idx="2841" formatCode="_(* #,##0_);_(* \(#,##0\);_(* &quot;-&quot;??_);_(@_)">
                  <c:v>0</c:v>
                </c:pt>
                <c:pt idx="2842" formatCode="_(* #,##0_);_(* \(#,##0\);_(* &quot;-&quot;??_);_(@_)">
                  <c:v>0</c:v>
                </c:pt>
                <c:pt idx="2843" formatCode="_(* #,##0_);_(* \(#,##0\);_(* &quot;-&quot;??_);_(@_)">
                  <c:v>0</c:v>
                </c:pt>
                <c:pt idx="2844" formatCode="_(* #,##0_);_(* \(#,##0\);_(* &quot;-&quot;??_);_(@_)">
                  <c:v>0</c:v>
                </c:pt>
                <c:pt idx="2845" formatCode="_(* #,##0_);_(* \(#,##0\);_(* &quot;-&quot;??_);_(@_)">
                  <c:v>0</c:v>
                </c:pt>
                <c:pt idx="2846" formatCode="_(* #,##0_);_(* \(#,##0\);_(* &quot;-&quot;??_);_(@_)">
                  <c:v>0</c:v>
                </c:pt>
                <c:pt idx="2847" formatCode="_(* #,##0_);_(* \(#,##0\);_(* &quot;-&quot;??_);_(@_)">
                  <c:v>0</c:v>
                </c:pt>
                <c:pt idx="2848" formatCode="_(* #,##0_);_(* \(#,##0\);_(* &quot;-&quot;??_);_(@_)">
                  <c:v>0</c:v>
                </c:pt>
                <c:pt idx="2849" formatCode="_(* #,##0_);_(* \(#,##0\);_(* &quot;-&quot;??_);_(@_)">
                  <c:v>0</c:v>
                </c:pt>
                <c:pt idx="2850" formatCode="_(* #,##0_);_(* \(#,##0\);_(* &quot;-&quot;??_);_(@_)">
                  <c:v>0</c:v>
                </c:pt>
                <c:pt idx="2851" formatCode="_(* #,##0_);_(* \(#,##0\);_(* &quot;-&quot;??_);_(@_)">
                  <c:v>0</c:v>
                </c:pt>
                <c:pt idx="2852" formatCode="_(* #,##0_);_(* \(#,##0\);_(* &quot;-&quot;??_);_(@_)">
                  <c:v>0</c:v>
                </c:pt>
                <c:pt idx="2853" formatCode="_(* #,##0_);_(* \(#,##0\);_(* &quot;-&quot;??_);_(@_)">
                  <c:v>0</c:v>
                </c:pt>
                <c:pt idx="2854" formatCode="_(* #,##0_);_(* \(#,##0\);_(* &quot;-&quot;??_);_(@_)">
                  <c:v>0</c:v>
                </c:pt>
                <c:pt idx="2855" formatCode="_(* #,##0_);_(* \(#,##0\);_(* &quot;-&quot;??_);_(@_)">
                  <c:v>0</c:v>
                </c:pt>
                <c:pt idx="2856" formatCode="_(* #,##0_);_(* \(#,##0\);_(* &quot;-&quot;??_);_(@_)">
                  <c:v>0</c:v>
                </c:pt>
                <c:pt idx="2857" formatCode="_(* #,##0_);_(* \(#,##0\);_(* &quot;-&quot;??_);_(@_)">
                  <c:v>0</c:v>
                </c:pt>
                <c:pt idx="2858" formatCode="_(* #,##0_);_(* \(#,##0\);_(* &quot;-&quot;??_);_(@_)">
                  <c:v>0</c:v>
                </c:pt>
                <c:pt idx="2859" formatCode="_(* #,##0_);_(* \(#,##0\);_(* &quot;-&quot;??_);_(@_)">
                  <c:v>0</c:v>
                </c:pt>
                <c:pt idx="2860" formatCode="_(* #,##0_);_(* \(#,##0\);_(* &quot;-&quot;??_);_(@_)">
                  <c:v>0</c:v>
                </c:pt>
                <c:pt idx="2861" formatCode="_(* #,##0_);_(* \(#,##0\);_(* &quot;-&quot;??_);_(@_)">
                  <c:v>0</c:v>
                </c:pt>
                <c:pt idx="2862" formatCode="_(* #,##0_);_(* \(#,##0\);_(* &quot;-&quot;??_);_(@_)">
                  <c:v>0</c:v>
                </c:pt>
                <c:pt idx="2863" formatCode="_(* #,##0_);_(* \(#,##0\);_(* &quot;-&quot;??_);_(@_)">
                  <c:v>0</c:v>
                </c:pt>
                <c:pt idx="2864" formatCode="_(* #,##0_);_(* \(#,##0\);_(* &quot;-&quot;??_);_(@_)">
                  <c:v>0</c:v>
                </c:pt>
                <c:pt idx="2865" formatCode="_(* #,##0_);_(* \(#,##0\);_(* &quot;-&quot;??_);_(@_)">
                  <c:v>0</c:v>
                </c:pt>
                <c:pt idx="2866" formatCode="_(* #,##0_);_(* \(#,##0\);_(* &quot;-&quot;??_);_(@_)">
                  <c:v>0</c:v>
                </c:pt>
                <c:pt idx="2867" formatCode="_(* #,##0_);_(* \(#,##0\);_(* &quot;-&quot;??_);_(@_)">
                  <c:v>0</c:v>
                </c:pt>
                <c:pt idx="2868" formatCode="_(* #,##0_);_(* \(#,##0\);_(* &quot;-&quot;??_);_(@_)">
                  <c:v>0</c:v>
                </c:pt>
                <c:pt idx="2869" formatCode="_(* #,##0_);_(* \(#,##0\);_(* &quot;-&quot;??_);_(@_)">
                  <c:v>0</c:v>
                </c:pt>
                <c:pt idx="2870" formatCode="_(* #,##0_);_(* \(#,##0\);_(* &quot;-&quot;??_);_(@_)">
                  <c:v>0</c:v>
                </c:pt>
                <c:pt idx="2871" formatCode="_(* #,##0_);_(* \(#,##0\);_(* &quot;-&quot;??_);_(@_)">
                  <c:v>0</c:v>
                </c:pt>
                <c:pt idx="2872" formatCode="_(* #,##0_);_(* \(#,##0\);_(* &quot;-&quot;??_);_(@_)">
                  <c:v>0</c:v>
                </c:pt>
                <c:pt idx="2873" formatCode="_(* #,##0_);_(* \(#,##0\);_(* &quot;-&quot;??_);_(@_)">
                  <c:v>0</c:v>
                </c:pt>
                <c:pt idx="2874" formatCode="_(* #,##0_);_(* \(#,##0\);_(* &quot;-&quot;??_);_(@_)">
                  <c:v>0</c:v>
                </c:pt>
                <c:pt idx="2875" formatCode="_(* #,##0_);_(* \(#,##0\);_(* &quot;-&quot;??_);_(@_)">
                  <c:v>0</c:v>
                </c:pt>
                <c:pt idx="2876" formatCode="_(* #,##0_);_(* \(#,##0\);_(* &quot;-&quot;??_);_(@_)">
                  <c:v>0</c:v>
                </c:pt>
                <c:pt idx="2877" formatCode="_(* #,##0_);_(* \(#,##0\);_(* &quot;-&quot;??_);_(@_)">
                  <c:v>0</c:v>
                </c:pt>
                <c:pt idx="2878" formatCode="_(* #,##0_);_(* \(#,##0\);_(* &quot;-&quot;??_);_(@_)">
                  <c:v>0</c:v>
                </c:pt>
                <c:pt idx="2879" formatCode="_(* #,##0_);_(* \(#,##0\);_(* &quot;-&quot;??_);_(@_)">
                  <c:v>0</c:v>
                </c:pt>
                <c:pt idx="2880" formatCode="_(* #,##0_);_(* \(#,##0\);_(* &quot;-&quot;??_);_(@_)">
                  <c:v>0</c:v>
                </c:pt>
                <c:pt idx="2881" formatCode="_(* #,##0_);_(* \(#,##0\);_(* &quot;-&quot;??_);_(@_)">
                  <c:v>0</c:v>
                </c:pt>
                <c:pt idx="2882" formatCode="_(* #,##0_);_(* \(#,##0\);_(* &quot;-&quot;??_);_(@_)">
                  <c:v>0</c:v>
                </c:pt>
                <c:pt idx="2883" formatCode="_(* #,##0_);_(* \(#,##0\);_(* &quot;-&quot;??_);_(@_)">
                  <c:v>0</c:v>
                </c:pt>
                <c:pt idx="2884" formatCode="_(* #,##0_);_(* \(#,##0\);_(* &quot;-&quot;??_);_(@_)">
                  <c:v>0</c:v>
                </c:pt>
                <c:pt idx="2885" formatCode="_(* #,##0_);_(* \(#,##0\);_(* &quot;-&quot;??_);_(@_)">
                  <c:v>0</c:v>
                </c:pt>
                <c:pt idx="2886" formatCode="_(* #,##0_);_(* \(#,##0\);_(* &quot;-&quot;??_);_(@_)">
                  <c:v>0</c:v>
                </c:pt>
                <c:pt idx="2887" formatCode="_(* #,##0_);_(* \(#,##0\);_(* &quot;-&quot;??_);_(@_)">
                  <c:v>0</c:v>
                </c:pt>
                <c:pt idx="2888" formatCode="_(* #,##0_);_(* \(#,##0\);_(* &quot;-&quot;??_);_(@_)">
                  <c:v>0</c:v>
                </c:pt>
                <c:pt idx="2889" formatCode="_(* #,##0_);_(* \(#,##0\);_(* &quot;-&quot;??_);_(@_)">
                  <c:v>0</c:v>
                </c:pt>
                <c:pt idx="2890" formatCode="_(* #,##0_);_(* \(#,##0\);_(* &quot;-&quot;??_);_(@_)">
                  <c:v>0</c:v>
                </c:pt>
                <c:pt idx="2891" formatCode="_(* #,##0_);_(* \(#,##0\);_(* &quot;-&quot;??_);_(@_)">
                  <c:v>0</c:v>
                </c:pt>
                <c:pt idx="2892" formatCode="_(* #,##0_);_(* \(#,##0\);_(* &quot;-&quot;??_);_(@_)">
                  <c:v>0</c:v>
                </c:pt>
                <c:pt idx="2893" formatCode="_(* #,##0_);_(* \(#,##0\);_(* &quot;-&quot;??_);_(@_)">
                  <c:v>0</c:v>
                </c:pt>
                <c:pt idx="2894" formatCode="_(* #,##0_);_(* \(#,##0\);_(* &quot;-&quot;??_);_(@_)">
                  <c:v>0</c:v>
                </c:pt>
                <c:pt idx="2895" formatCode="_(* #,##0_);_(* \(#,##0\);_(* &quot;-&quot;??_);_(@_)">
                  <c:v>0</c:v>
                </c:pt>
                <c:pt idx="2896" formatCode="_(* #,##0_);_(* \(#,##0\);_(* &quot;-&quot;??_);_(@_)">
                  <c:v>0</c:v>
                </c:pt>
                <c:pt idx="2897" formatCode="_(* #,##0_);_(* \(#,##0\);_(* &quot;-&quot;??_);_(@_)">
                  <c:v>0</c:v>
                </c:pt>
                <c:pt idx="2898" formatCode="_(* #,##0_);_(* \(#,##0\);_(* &quot;-&quot;??_);_(@_)">
                  <c:v>0</c:v>
                </c:pt>
                <c:pt idx="2899" formatCode="_(* #,##0_);_(* \(#,##0\);_(* &quot;-&quot;??_);_(@_)">
                  <c:v>0</c:v>
                </c:pt>
                <c:pt idx="2900" formatCode="_(* #,##0_);_(* \(#,##0\);_(* &quot;-&quot;??_);_(@_)">
                  <c:v>0</c:v>
                </c:pt>
                <c:pt idx="2901" formatCode="_(* #,##0_);_(* \(#,##0\);_(* &quot;-&quot;??_);_(@_)">
                  <c:v>0</c:v>
                </c:pt>
                <c:pt idx="2902" formatCode="_(* #,##0_);_(* \(#,##0\);_(* &quot;-&quot;??_);_(@_)">
                  <c:v>0</c:v>
                </c:pt>
                <c:pt idx="2903" formatCode="_(* #,##0_);_(* \(#,##0\);_(* &quot;-&quot;??_);_(@_)">
                  <c:v>0</c:v>
                </c:pt>
                <c:pt idx="2904" formatCode="_(* #,##0_);_(* \(#,##0\);_(* &quot;-&quot;??_);_(@_)">
                  <c:v>0</c:v>
                </c:pt>
                <c:pt idx="2905" formatCode="_(* #,##0_);_(* \(#,##0\);_(* &quot;-&quot;??_);_(@_)">
                  <c:v>0</c:v>
                </c:pt>
                <c:pt idx="2906" formatCode="_(* #,##0_);_(* \(#,##0\);_(* &quot;-&quot;??_);_(@_)">
                  <c:v>0</c:v>
                </c:pt>
                <c:pt idx="2907" formatCode="_(* #,##0_);_(* \(#,##0\);_(* &quot;-&quot;??_);_(@_)">
                  <c:v>0</c:v>
                </c:pt>
                <c:pt idx="2908" formatCode="_(* #,##0_);_(* \(#,##0\);_(* &quot;-&quot;??_);_(@_)">
                  <c:v>0</c:v>
                </c:pt>
                <c:pt idx="2909" formatCode="_(* #,##0_);_(* \(#,##0\);_(* &quot;-&quot;??_);_(@_)">
                  <c:v>0</c:v>
                </c:pt>
                <c:pt idx="2910" formatCode="_(* #,##0_);_(* \(#,##0\);_(* &quot;-&quot;??_);_(@_)">
                  <c:v>0</c:v>
                </c:pt>
                <c:pt idx="2911" formatCode="_(* #,##0_);_(* \(#,##0\);_(* &quot;-&quot;??_);_(@_)">
                  <c:v>0</c:v>
                </c:pt>
                <c:pt idx="2912" formatCode="_(* #,##0_);_(* \(#,##0\);_(* &quot;-&quot;??_);_(@_)">
                  <c:v>0</c:v>
                </c:pt>
                <c:pt idx="2913" formatCode="_(* #,##0_);_(* \(#,##0\);_(* &quot;-&quot;??_);_(@_)">
                  <c:v>0</c:v>
                </c:pt>
                <c:pt idx="2914" formatCode="_(* #,##0_);_(* \(#,##0\);_(* &quot;-&quot;??_);_(@_)">
                  <c:v>0</c:v>
                </c:pt>
                <c:pt idx="2915" formatCode="_(* #,##0_);_(* \(#,##0\);_(* &quot;-&quot;??_);_(@_)">
                  <c:v>0</c:v>
                </c:pt>
                <c:pt idx="2916" formatCode="_(* #,##0_);_(* \(#,##0\);_(* &quot;-&quot;??_);_(@_)">
                  <c:v>0</c:v>
                </c:pt>
                <c:pt idx="2917" formatCode="_(* #,##0_);_(* \(#,##0\);_(* &quot;-&quot;??_);_(@_)">
                  <c:v>0</c:v>
                </c:pt>
                <c:pt idx="2918" formatCode="_(* #,##0_);_(* \(#,##0\);_(* &quot;-&quot;??_);_(@_)">
                  <c:v>0</c:v>
                </c:pt>
                <c:pt idx="2919" formatCode="_(* #,##0_);_(* \(#,##0\);_(* &quot;-&quot;??_);_(@_)">
                  <c:v>0</c:v>
                </c:pt>
                <c:pt idx="2920" formatCode="_(* #,##0_);_(* \(#,##0\);_(* &quot;-&quot;??_);_(@_)">
                  <c:v>0</c:v>
                </c:pt>
                <c:pt idx="2921" formatCode="_(* #,##0_);_(* \(#,##0\);_(* &quot;-&quot;??_);_(@_)">
                  <c:v>0</c:v>
                </c:pt>
                <c:pt idx="2922" formatCode="_(* #,##0_);_(* \(#,##0\);_(* &quot;-&quot;??_);_(@_)">
                  <c:v>0</c:v>
                </c:pt>
                <c:pt idx="2923" formatCode="_(* #,##0_);_(* \(#,##0\);_(* &quot;-&quot;??_);_(@_)">
                  <c:v>0</c:v>
                </c:pt>
                <c:pt idx="2924" formatCode="_(* #,##0_);_(* \(#,##0\);_(* &quot;-&quot;??_);_(@_)">
                  <c:v>0</c:v>
                </c:pt>
                <c:pt idx="2925" formatCode="_(* #,##0_);_(* \(#,##0\);_(* &quot;-&quot;??_);_(@_)">
                  <c:v>0</c:v>
                </c:pt>
                <c:pt idx="2926" formatCode="_(* #,##0_);_(* \(#,##0\);_(* &quot;-&quot;??_);_(@_)">
                  <c:v>0</c:v>
                </c:pt>
                <c:pt idx="2927" formatCode="_(* #,##0_);_(* \(#,##0\);_(* &quot;-&quot;??_);_(@_)">
                  <c:v>0</c:v>
                </c:pt>
                <c:pt idx="2928" formatCode="_(* #,##0_);_(* \(#,##0\);_(* &quot;-&quot;??_);_(@_)">
                  <c:v>0</c:v>
                </c:pt>
                <c:pt idx="2929" formatCode="_(* #,##0_);_(* \(#,##0\);_(* &quot;-&quot;??_);_(@_)">
                  <c:v>0</c:v>
                </c:pt>
                <c:pt idx="2930" formatCode="_(* #,##0_);_(* \(#,##0\);_(* &quot;-&quot;??_);_(@_)">
                  <c:v>0</c:v>
                </c:pt>
                <c:pt idx="2931" formatCode="_(* #,##0_);_(* \(#,##0\);_(* &quot;-&quot;??_);_(@_)">
                  <c:v>0</c:v>
                </c:pt>
                <c:pt idx="2932" formatCode="_(* #,##0_);_(* \(#,##0\);_(* &quot;-&quot;??_);_(@_)">
                  <c:v>0</c:v>
                </c:pt>
                <c:pt idx="2933" formatCode="_(* #,##0_);_(* \(#,##0\);_(* &quot;-&quot;??_);_(@_)">
                  <c:v>0</c:v>
                </c:pt>
                <c:pt idx="2934" formatCode="_(* #,##0_);_(* \(#,##0\);_(* &quot;-&quot;??_);_(@_)">
                  <c:v>0</c:v>
                </c:pt>
                <c:pt idx="2935" formatCode="_(* #,##0_);_(* \(#,##0\);_(* &quot;-&quot;??_);_(@_)">
                  <c:v>0</c:v>
                </c:pt>
                <c:pt idx="2936" formatCode="_(* #,##0_);_(* \(#,##0\);_(* &quot;-&quot;??_);_(@_)">
                  <c:v>0</c:v>
                </c:pt>
                <c:pt idx="2937" formatCode="_(* #,##0_);_(* \(#,##0\);_(* &quot;-&quot;??_);_(@_)">
                  <c:v>0</c:v>
                </c:pt>
                <c:pt idx="2938" formatCode="_(* #,##0_);_(* \(#,##0\);_(* &quot;-&quot;??_);_(@_)">
                  <c:v>0</c:v>
                </c:pt>
                <c:pt idx="2939" formatCode="_(* #,##0_);_(* \(#,##0\);_(* &quot;-&quot;??_);_(@_)">
                  <c:v>0</c:v>
                </c:pt>
                <c:pt idx="2940" formatCode="_(* #,##0_);_(* \(#,##0\);_(* &quot;-&quot;??_);_(@_)">
                  <c:v>0</c:v>
                </c:pt>
                <c:pt idx="2941" formatCode="_(* #,##0_);_(* \(#,##0\);_(* &quot;-&quot;??_);_(@_)">
                  <c:v>0</c:v>
                </c:pt>
                <c:pt idx="2942" formatCode="_(* #,##0_);_(* \(#,##0\);_(* &quot;-&quot;??_);_(@_)">
                  <c:v>0</c:v>
                </c:pt>
                <c:pt idx="2943" formatCode="_(* #,##0_);_(* \(#,##0\);_(* &quot;-&quot;??_);_(@_)">
                  <c:v>0</c:v>
                </c:pt>
                <c:pt idx="2944" formatCode="_(* #,##0_);_(* \(#,##0\);_(* &quot;-&quot;??_);_(@_)">
                  <c:v>0</c:v>
                </c:pt>
                <c:pt idx="2945" formatCode="_(* #,##0_);_(* \(#,##0\);_(* &quot;-&quot;??_);_(@_)">
                  <c:v>0</c:v>
                </c:pt>
                <c:pt idx="2946" formatCode="_(* #,##0_);_(* \(#,##0\);_(* &quot;-&quot;??_);_(@_)">
                  <c:v>0</c:v>
                </c:pt>
                <c:pt idx="2947" formatCode="_(* #,##0_);_(* \(#,##0\);_(* &quot;-&quot;??_);_(@_)">
                  <c:v>0</c:v>
                </c:pt>
                <c:pt idx="2948" formatCode="_(* #,##0_);_(* \(#,##0\);_(* &quot;-&quot;??_);_(@_)">
                  <c:v>0</c:v>
                </c:pt>
                <c:pt idx="2949" formatCode="_(* #,##0_);_(* \(#,##0\);_(* &quot;-&quot;??_);_(@_)">
                  <c:v>0</c:v>
                </c:pt>
                <c:pt idx="2950" formatCode="_(* #,##0_);_(* \(#,##0\);_(* &quot;-&quot;??_);_(@_)">
                  <c:v>0</c:v>
                </c:pt>
                <c:pt idx="2951" formatCode="_(* #,##0_);_(* \(#,##0\);_(* &quot;-&quot;??_);_(@_)">
                  <c:v>0</c:v>
                </c:pt>
                <c:pt idx="2952" formatCode="_(* #,##0_);_(* \(#,##0\);_(* &quot;-&quot;??_);_(@_)">
                  <c:v>0</c:v>
                </c:pt>
                <c:pt idx="2953" formatCode="_(* #,##0_);_(* \(#,##0\);_(* &quot;-&quot;??_);_(@_)">
                  <c:v>0</c:v>
                </c:pt>
                <c:pt idx="2954" formatCode="_(* #,##0_);_(* \(#,##0\);_(* &quot;-&quot;??_);_(@_)">
                  <c:v>0</c:v>
                </c:pt>
                <c:pt idx="2955" formatCode="_(* #,##0_);_(* \(#,##0\);_(* &quot;-&quot;??_);_(@_)">
                  <c:v>0</c:v>
                </c:pt>
                <c:pt idx="2956" formatCode="_(* #,##0_);_(* \(#,##0\);_(* &quot;-&quot;??_);_(@_)">
                  <c:v>0</c:v>
                </c:pt>
                <c:pt idx="2957" formatCode="_(* #,##0_);_(* \(#,##0\);_(* &quot;-&quot;??_);_(@_)">
                  <c:v>0</c:v>
                </c:pt>
                <c:pt idx="2958" formatCode="_(* #,##0_);_(* \(#,##0\);_(* &quot;-&quot;??_);_(@_)">
                  <c:v>0</c:v>
                </c:pt>
                <c:pt idx="2959" formatCode="_(* #,##0_);_(* \(#,##0\);_(* &quot;-&quot;??_);_(@_)">
                  <c:v>0</c:v>
                </c:pt>
                <c:pt idx="2960" formatCode="_(* #,##0_);_(* \(#,##0\);_(* &quot;-&quot;??_);_(@_)">
                  <c:v>0</c:v>
                </c:pt>
                <c:pt idx="2961" formatCode="_(* #,##0_);_(* \(#,##0\);_(* &quot;-&quot;??_);_(@_)">
                  <c:v>0</c:v>
                </c:pt>
                <c:pt idx="2962" formatCode="_(* #,##0_);_(* \(#,##0\);_(* &quot;-&quot;??_);_(@_)">
                  <c:v>0</c:v>
                </c:pt>
                <c:pt idx="2963" formatCode="_(* #,##0_);_(* \(#,##0\);_(* &quot;-&quot;??_);_(@_)">
                  <c:v>0</c:v>
                </c:pt>
                <c:pt idx="2964" formatCode="_(* #,##0_);_(* \(#,##0\);_(* &quot;-&quot;??_);_(@_)">
                  <c:v>0</c:v>
                </c:pt>
                <c:pt idx="2965" formatCode="_(* #,##0_);_(* \(#,##0\);_(* &quot;-&quot;??_);_(@_)">
                  <c:v>0</c:v>
                </c:pt>
                <c:pt idx="2966" formatCode="_(* #,##0_);_(* \(#,##0\);_(* &quot;-&quot;??_);_(@_)">
                  <c:v>0</c:v>
                </c:pt>
                <c:pt idx="2967" formatCode="_(* #,##0_);_(* \(#,##0\);_(* &quot;-&quot;??_);_(@_)">
                  <c:v>0</c:v>
                </c:pt>
                <c:pt idx="2968" formatCode="_(* #,##0_);_(* \(#,##0\);_(* &quot;-&quot;??_);_(@_)">
                  <c:v>0</c:v>
                </c:pt>
                <c:pt idx="2969" formatCode="_(* #,##0_);_(* \(#,##0\);_(* &quot;-&quot;??_);_(@_)">
                  <c:v>0</c:v>
                </c:pt>
                <c:pt idx="2970" formatCode="_(* #,##0_);_(* \(#,##0\);_(* &quot;-&quot;??_);_(@_)">
                  <c:v>0</c:v>
                </c:pt>
                <c:pt idx="2971" formatCode="_(* #,##0_);_(* \(#,##0\);_(* &quot;-&quot;??_);_(@_)">
                  <c:v>0</c:v>
                </c:pt>
                <c:pt idx="2972" formatCode="_(* #,##0_);_(* \(#,##0\);_(* &quot;-&quot;??_);_(@_)">
                  <c:v>0</c:v>
                </c:pt>
                <c:pt idx="2973" formatCode="_(* #,##0_);_(* \(#,##0\);_(* &quot;-&quot;??_);_(@_)">
                  <c:v>0</c:v>
                </c:pt>
                <c:pt idx="2974" formatCode="_(* #,##0_);_(* \(#,##0\);_(* &quot;-&quot;??_);_(@_)">
                  <c:v>0</c:v>
                </c:pt>
                <c:pt idx="2975" formatCode="_(* #,##0_);_(* \(#,##0\);_(* &quot;-&quot;??_);_(@_)">
                  <c:v>0</c:v>
                </c:pt>
                <c:pt idx="2976" formatCode="_(* #,##0_);_(* \(#,##0\);_(* &quot;-&quot;??_);_(@_)">
                  <c:v>0</c:v>
                </c:pt>
                <c:pt idx="2977" formatCode="_(* #,##0_);_(* \(#,##0\);_(* &quot;-&quot;??_);_(@_)">
                  <c:v>0</c:v>
                </c:pt>
                <c:pt idx="2978" formatCode="_(* #,##0_);_(* \(#,##0\);_(* &quot;-&quot;??_);_(@_)">
                  <c:v>0</c:v>
                </c:pt>
                <c:pt idx="2979" formatCode="_(* #,##0_);_(* \(#,##0\);_(* &quot;-&quot;??_);_(@_)">
                  <c:v>0</c:v>
                </c:pt>
                <c:pt idx="2980" formatCode="_(* #,##0_);_(* \(#,##0\);_(* &quot;-&quot;??_);_(@_)">
                  <c:v>0</c:v>
                </c:pt>
                <c:pt idx="2981" formatCode="_(* #,##0_);_(* \(#,##0\);_(* &quot;-&quot;??_);_(@_)">
                  <c:v>0</c:v>
                </c:pt>
                <c:pt idx="2982" formatCode="_(* #,##0_);_(* \(#,##0\);_(* &quot;-&quot;??_);_(@_)">
                  <c:v>0</c:v>
                </c:pt>
                <c:pt idx="2983" formatCode="_(* #,##0_);_(* \(#,##0\);_(* &quot;-&quot;??_);_(@_)">
                  <c:v>0</c:v>
                </c:pt>
                <c:pt idx="2984" formatCode="_(* #,##0_);_(* \(#,##0\);_(* &quot;-&quot;??_);_(@_)">
                  <c:v>0</c:v>
                </c:pt>
                <c:pt idx="2985" formatCode="_(* #,##0_);_(* \(#,##0\);_(* &quot;-&quot;??_);_(@_)">
                  <c:v>0</c:v>
                </c:pt>
                <c:pt idx="2986" formatCode="_(* #,##0_);_(* \(#,##0\);_(* &quot;-&quot;??_);_(@_)">
                  <c:v>0</c:v>
                </c:pt>
                <c:pt idx="2987" formatCode="_(* #,##0_);_(* \(#,##0\);_(* &quot;-&quot;??_);_(@_)">
                  <c:v>0</c:v>
                </c:pt>
                <c:pt idx="2988" formatCode="_(* #,##0_);_(* \(#,##0\);_(* &quot;-&quot;??_);_(@_)">
                  <c:v>0</c:v>
                </c:pt>
                <c:pt idx="2989" formatCode="_(* #,##0_);_(* \(#,##0\);_(* &quot;-&quot;??_);_(@_)">
                  <c:v>0</c:v>
                </c:pt>
                <c:pt idx="2990" formatCode="_(* #,##0_);_(* \(#,##0\);_(* &quot;-&quot;??_);_(@_)">
                  <c:v>0</c:v>
                </c:pt>
                <c:pt idx="2991" formatCode="_(* #,##0_);_(* \(#,##0\);_(* &quot;-&quot;??_);_(@_)">
                  <c:v>0</c:v>
                </c:pt>
                <c:pt idx="2992" formatCode="_(* #,##0_);_(* \(#,##0\);_(* &quot;-&quot;??_);_(@_)">
                  <c:v>0</c:v>
                </c:pt>
                <c:pt idx="2993" formatCode="_(* #,##0_);_(* \(#,##0\);_(* &quot;-&quot;??_);_(@_)">
                  <c:v>0</c:v>
                </c:pt>
                <c:pt idx="2994" formatCode="_(* #,##0_);_(* \(#,##0\);_(* &quot;-&quot;??_);_(@_)">
                  <c:v>0</c:v>
                </c:pt>
                <c:pt idx="2995" formatCode="_(* #,##0_);_(* \(#,##0\);_(* &quot;-&quot;??_);_(@_)">
                  <c:v>0</c:v>
                </c:pt>
                <c:pt idx="2996" formatCode="_(* #,##0_);_(* \(#,##0\);_(* &quot;-&quot;??_);_(@_)">
                  <c:v>0</c:v>
                </c:pt>
                <c:pt idx="2997" formatCode="_(* #,##0_);_(* \(#,##0\);_(* &quot;-&quot;??_);_(@_)">
                  <c:v>0</c:v>
                </c:pt>
                <c:pt idx="2998" formatCode="_(* #,##0_);_(* \(#,##0\);_(* &quot;-&quot;??_);_(@_)">
                  <c:v>0</c:v>
                </c:pt>
                <c:pt idx="2999" formatCode="_(* #,##0_);_(* \(#,##0\);_(* &quot;-&quot;??_);_(@_)">
                  <c:v>0</c:v>
                </c:pt>
                <c:pt idx="3000" formatCode="_(* #,##0_);_(* \(#,##0\);_(* &quot;-&quot;??_);_(@_)">
                  <c:v>0</c:v>
                </c:pt>
                <c:pt idx="3001" formatCode="_(* #,##0_);_(* \(#,##0\);_(* &quot;-&quot;??_);_(@_)">
                  <c:v>0</c:v>
                </c:pt>
                <c:pt idx="3002" formatCode="_(* #,##0_);_(* \(#,##0\);_(* &quot;-&quot;??_);_(@_)">
                  <c:v>0</c:v>
                </c:pt>
                <c:pt idx="3003" formatCode="_(* #,##0_);_(* \(#,##0\);_(* &quot;-&quot;??_);_(@_)">
                  <c:v>0</c:v>
                </c:pt>
                <c:pt idx="3004" formatCode="_(* #,##0_);_(* \(#,##0\);_(* &quot;-&quot;??_);_(@_)">
                  <c:v>0</c:v>
                </c:pt>
                <c:pt idx="3005" formatCode="_(* #,##0_);_(* \(#,##0\);_(* &quot;-&quot;??_);_(@_)">
                  <c:v>0</c:v>
                </c:pt>
                <c:pt idx="3006" formatCode="_(* #,##0_);_(* \(#,##0\);_(* &quot;-&quot;??_);_(@_)">
                  <c:v>0</c:v>
                </c:pt>
                <c:pt idx="3007" formatCode="_(* #,##0_);_(* \(#,##0\);_(* &quot;-&quot;??_);_(@_)">
                  <c:v>0</c:v>
                </c:pt>
                <c:pt idx="3008" formatCode="_(* #,##0_);_(* \(#,##0\);_(* &quot;-&quot;??_);_(@_)">
                  <c:v>0</c:v>
                </c:pt>
                <c:pt idx="3009" formatCode="_(* #,##0_);_(* \(#,##0\);_(* &quot;-&quot;??_);_(@_)">
                  <c:v>0</c:v>
                </c:pt>
                <c:pt idx="3010" formatCode="_(* #,##0_);_(* \(#,##0\);_(* &quot;-&quot;??_);_(@_)">
                  <c:v>0</c:v>
                </c:pt>
                <c:pt idx="3011" formatCode="_(* #,##0_);_(* \(#,##0\);_(* &quot;-&quot;??_);_(@_)">
                  <c:v>0</c:v>
                </c:pt>
                <c:pt idx="3012" formatCode="_(* #,##0_);_(* \(#,##0\);_(* &quot;-&quot;??_);_(@_)">
                  <c:v>0</c:v>
                </c:pt>
                <c:pt idx="3013" formatCode="_(* #,##0_);_(* \(#,##0\);_(* &quot;-&quot;??_);_(@_)">
                  <c:v>0</c:v>
                </c:pt>
                <c:pt idx="3014" formatCode="_(* #,##0_);_(* \(#,##0\);_(* &quot;-&quot;??_);_(@_)">
                  <c:v>0</c:v>
                </c:pt>
                <c:pt idx="3015" formatCode="_(* #,##0_);_(* \(#,##0\);_(* &quot;-&quot;??_);_(@_)">
                  <c:v>0</c:v>
                </c:pt>
                <c:pt idx="3016" formatCode="_(* #,##0_);_(* \(#,##0\);_(* &quot;-&quot;??_);_(@_)">
                  <c:v>0</c:v>
                </c:pt>
                <c:pt idx="3017" formatCode="_(* #,##0_);_(* \(#,##0\);_(* &quot;-&quot;??_);_(@_)">
                  <c:v>0</c:v>
                </c:pt>
                <c:pt idx="3018" formatCode="_(* #,##0_);_(* \(#,##0\);_(* &quot;-&quot;??_);_(@_)">
                  <c:v>0</c:v>
                </c:pt>
                <c:pt idx="3019" formatCode="_(* #,##0_);_(* \(#,##0\);_(* &quot;-&quot;??_);_(@_)">
                  <c:v>0</c:v>
                </c:pt>
                <c:pt idx="3020" formatCode="_(* #,##0_);_(* \(#,##0\);_(* &quot;-&quot;??_);_(@_)">
                  <c:v>0</c:v>
                </c:pt>
                <c:pt idx="3021" formatCode="_(* #,##0_);_(* \(#,##0\);_(* &quot;-&quot;??_);_(@_)">
                  <c:v>0</c:v>
                </c:pt>
                <c:pt idx="3022" formatCode="_(* #,##0_);_(* \(#,##0\);_(* &quot;-&quot;??_);_(@_)">
                  <c:v>0</c:v>
                </c:pt>
                <c:pt idx="3023" formatCode="_(* #,##0_);_(* \(#,##0\);_(* &quot;-&quot;??_);_(@_)">
                  <c:v>0</c:v>
                </c:pt>
                <c:pt idx="3024" formatCode="_(* #,##0_);_(* \(#,##0\);_(* &quot;-&quot;??_);_(@_)">
                  <c:v>0</c:v>
                </c:pt>
                <c:pt idx="3025" formatCode="_(* #,##0_);_(* \(#,##0\);_(* &quot;-&quot;??_);_(@_)">
                  <c:v>0</c:v>
                </c:pt>
                <c:pt idx="3026" formatCode="_(* #,##0_);_(* \(#,##0\);_(* &quot;-&quot;??_);_(@_)">
                  <c:v>0</c:v>
                </c:pt>
                <c:pt idx="3027" formatCode="_(* #,##0_);_(* \(#,##0\);_(* &quot;-&quot;??_);_(@_)">
                  <c:v>0</c:v>
                </c:pt>
                <c:pt idx="3028" formatCode="_(* #,##0_);_(* \(#,##0\);_(* &quot;-&quot;??_);_(@_)">
                  <c:v>0</c:v>
                </c:pt>
                <c:pt idx="3029" formatCode="_(* #,##0_);_(* \(#,##0\);_(* &quot;-&quot;??_);_(@_)">
                  <c:v>0</c:v>
                </c:pt>
                <c:pt idx="3030" formatCode="_(* #,##0_);_(* \(#,##0\);_(* &quot;-&quot;??_);_(@_)">
                  <c:v>0</c:v>
                </c:pt>
                <c:pt idx="3031" formatCode="_(* #,##0_);_(* \(#,##0\);_(* &quot;-&quot;??_);_(@_)">
                  <c:v>0</c:v>
                </c:pt>
                <c:pt idx="3032" formatCode="_(* #,##0_);_(* \(#,##0\);_(* &quot;-&quot;??_);_(@_)">
                  <c:v>0</c:v>
                </c:pt>
                <c:pt idx="3033" formatCode="_(* #,##0_);_(* \(#,##0\);_(* &quot;-&quot;??_);_(@_)">
                  <c:v>0</c:v>
                </c:pt>
                <c:pt idx="3034" formatCode="_(* #,##0_);_(* \(#,##0\);_(* &quot;-&quot;??_);_(@_)">
                  <c:v>0</c:v>
                </c:pt>
                <c:pt idx="3035" formatCode="_(* #,##0_);_(* \(#,##0\);_(* &quot;-&quot;??_);_(@_)">
                  <c:v>0</c:v>
                </c:pt>
                <c:pt idx="3036" formatCode="_(* #,##0_);_(* \(#,##0\);_(* &quot;-&quot;??_);_(@_)">
                  <c:v>0</c:v>
                </c:pt>
                <c:pt idx="3037" formatCode="_(* #,##0_);_(* \(#,##0\);_(* &quot;-&quot;??_);_(@_)">
                  <c:v>0</c:v>
                </c:pt>
                <c:pt idx="3038" formatCode="_(* #,##0_);_(* \(#,##0\);_(* &quot;-&quot;??_);_(@_)">
                  <c:v>0</c:v>
                </c:pt>
                <c:pt idx="3039" formatCode="_(* #,##0_);_(* \(#,##0\);_(* &quot;-&quot;??_);_(@_)">
                  <c:v>0</c:v>
                </c:pt>
                <c:pt idx="3040" formatCode="_(* #,##0_);_(* \(#,##0\);_(* &quot;-&quot;??_);_(@_)">
                  <c:v>0</c:v>
                </c:pt>
                <c:pt idx="3041" formatCode="_(* #,##0_);_(* \(#,##0\);_(* &quot;-&quot;??_);_(@_)">
                  <c:v>0</c:v>
                </c:pt>
                <c:pt idx="3042" formatCode="_(* #,##0_);_(* \(#,##0\);_(* &quot;-&quot;??_);_(@_)">
                  <c:v>0</c:v>
                </c:pt>
                <c:pt idx="3043" formatCode="_(* #,##0_);_(* \(#,##0\);_(* &quot;-&quot;??_);_(@_)">
                  <c:v>0</c:v>
                </c:pt>
                <c:pt idx="3044" formatCode="_(* #,##0_);_(* \(#,##0\);_(* &quot;-&quot;??_);_(@_)">
                  <c:v>0</c:v>
                </c:pt>
                <c:pt idx="3045" formatCode="_(* #,##0_);_(* \(#,##0\);_(* &quot;-&quot;??_);_(@_)">
                  <c:v>0</c:v>
                </c:pt>
                <c:pt idx="3046" formatCode="_(* #,##0_);_(* \(#,##0\);_(* &quot;-&quot;??_);_(@_)">
                  <c:v>0</c:v>
                </c:pt>
                <c:pt idx="3047" formatCode="_(* #,##0_);_(* \(#,##0\);_(* &quot;-&quot;??_);_(@_)">
                  <c:v>0</c:v>
                </c:pt>
                <c:pt idx="3048" formatCode="_(* #,##0_);_(* \(#,##0\);_(* &quot;-&quot;??_);_(@_)">
                  <c:v>0</c:v>
                </c:pt>
                <c:pt idx="3049" formatCode="_(* #,##0_);_(* \(#,##0\);_(* &quot;-&quot;??_);_(@_)">
                  <c:v>0</c:v>
                </c:pt>
                <c:pt idx="3050" formatCode="_(* #,##0_);_(* \(#,##0\);_(* &quot;-&quot;??_);_(@_)">
                  <c:v>0</c:v>
                </c:pt>
                <c:pt idx="3051" formatCode="_(* #,##0_);_(* \(#,##0\);_(* &quot;-&quot;??_);_(@_)">
                  <c:v>0</c:v>
                </c:pt>
                <c:pt idx="3052" formatCode="_(* #,##0_);_(* \(#,##0\);_(* &quot;-&quot;??_);_(@_)">
                  <c:v>0</c:v>
                </c:pt>
                <c:pt idx="3053" formatCode="_(* #,##0_);_(* \(#,##0\);_(* &quot;-&quot;??_);_(@_)">
                  <c:v>0</c:v>
                </c:pt>
                <c:pt idx="3054" formatCode="_(* #,##0_);_(* \(#,##0\);_(* &quot;-&quot;??_);_(@_)">
                  <c:v>0</c:v>
                </c:pt>
                <c:pt idx="3055" formatCode="_(* #,##0_);_(* \(#,##0\);_(* &quot;-&quot;??_);_(@_)">
                  <c:v>0</c:v>
                </c:pt>
                <c:pt idx="3056" formatCode="_(* #,##0_);_(* \(#,##0\);_(* &quot;-&quot;??_);_(@_)">
                  <c:v>0</c:v>
                </c:pt>
                <c:pt idx="3057" formatCode="_(* #,##0_);_(* \(#,##0\);_(* &quot;-&quot;??_);_(@_)">
                  <c:v>0</c:v>
                </c:pt>
                <c:pt idx="3058" formatCode="_(* #,##0_);_(* \(#,##0\);_(* &quot;-&quot;??_);_(@_)">
                  <c:v>0</c:v>
                </c:pt>
                <c:pt idx="3059" formatCode="_(* #,##0_);_(* \(#,##0\);_(* &quot;-&quot;??_);_(@_)">
                  <c:v>0</c:v>
                </c:pt>
                <c:pt idx="3060" formatCode="_(* #,##0_);_(* \(#,##0\);_(* &quot;-&quot;??_);_(@_)">
                  <c:v>0</c:v>
                </c:pt>
                <c:pt idx="3061" formatCode="_(* #,##0_);_(* \(#,##0\);_(* &quot;-&quot;??_);_(@_)">
                  <c:v>0</c:v>
                </c:pt>
                <c:pt idx="3062" formatCode="_(* #,##0_);_(* \(#,##0\);_(* &quot;-&quot;??_);_(@_)">
                  <c:v>0</c:v>
                </c:pt>
                <c:pt idx="3063" formatCode="_(* #,##0_);_(* \(#,##0\);_(* &quot;-&quot;??_);_(@_)">
                  <c:v>0</c:v>
                </c:pt>
                <c:pt idx="3064" formatCode="_(* #,##0_);_(* \(#,##0\);_(* &quot;-&quot;??_);_(@_)">
                  <c:v>0</c:v>
                </c:pt>
                <c:pt idx="3065" formatCode="_(* #,##0_);_(* \(#,##0\);_(* &quot;-&quot;??_);_(@_)">
                  <c:v>0</c:v>
                </c:pt>
                <c:pt idx="3066" formatCode="_(* #,##0_);_(* \(#,##0\);_(* &quot;-&quot;??_);_(@_)">
                  <c:v>0</c:v>
                </c:pt>
                <c:pt idx="3067" formatCode="_(* #,##0_);_(* \(#,##0\);_(* &quot;-&quot;??_);_(@_)">
                  <c:v>0</c:v>
                </c:pt>
                <c:pt idx="3068" formatCode="_(* #,##0_);_(* \(#,##0\);_(* &quot;-&quot;??_);_(@_)">
                  <c:v>0</c:v>
                </c:pt>
                <c:pt idx="3069" formatCode="_(* #,##0_);_(* \(#,##0\);_(* &quot;-&quot;??_);_(@_)">
                  <c:v>0</c:v>
                </c:pt>
                <c:pt idx="3070" formatCode="_(* #,##0_);_(* \(#,##0\);_(* &quot;-&quot;??_);_(@_)">
                  <c:v>0</c:v>
                </c:pt>
                <c:pt idx="3071" formatCode="_(* #,##0_);_(* \(#,##0\);_(* &quot;-&quot;??_);_(@_)">
                  <c:v>0</c:v>
                </c:pt>
                <c:pt idx="3072" formatCode="_(* #,##0_);_(* \(#,##0\);_(* &quot;-&quot;??_);_(@_)">
                  <c:v>0</c:v>
                </c:pt>
                <c:pt idx="3073" formatCode="_(* #,##0_);_(* \(#,##0\);_(* &quot;-&quot;??_);_(@_)">
                  <c:v>0</c:v>
                </c:pt>
                <c:pt idx="3074" formatCode="_(* #,##0_);_(* \(#,##0\);_(* &quot;-&quot;??_);_(@_)">
                  <c:v>0</c:v>
                </c:pt>
                <c:pt idx="3075" formatCode="_(* #,##0_);_(* \(#,##0\);_(* &quot;-&quot;??_);_(@_)">
                  <c:v>0</c:v>
                </c:pt>
                <c:pt idx="3076" formatCode="_(* #,##0_);_(* \(#,##0\);_(* &quot;-&quot;??_);_(@_)">
                  <c:v>0</c:v>
                </c:pt>
                <c:pt idx="3077" formatCode="_(* #,##0_);_(* \(#,##0\);_(* &quot;-&quot;??_);_(@_)">
                  <c:v>0</c:v>
                </c:pt>
                <c:pt idx="3078" formatCode="_(* #,##0_);_(* \(#,##0\);_(* &quot;-&quot;??_);_(@_)">
                  <c:v>0</c:v>
                </c:pt>
                <c:pt idx="3079" formatCode="_(* #,##0_);_(* \(#,##0\);_(* &quot;-&quot;??_);_(@_)">
                  <c:v>0</c:v>
                </c:pt>
                <c:pt idx="3080" formatCode="_(* #,##0_);_(* \(#,##0\);_(* &quot;-&quot;??_);_(@_)">
                  <c:v>0</c:v>
                </c:pt>
                <c:pt idx="3081" formatCode="_(* #,##0_);_(* \(#,##0\);_(* &quot;-&quot;??_);_(@_)">
                  <c:v>0</c:v>
                </c:pt>
                <c:pt idx="3082" formatCode="_(* #,##0_);_(* \(#,##0\);_(* &quot;-&quot;??_);_(@_)">
                  <c:v>0</c:v>
                </c:pt>
                <c:pt idx="3083" formatCode="_(* #,##0_);_(* \(#,##0\);_(* &quot;-&quot;??_);_(@_)">
                  <c:v>0</c:v>
                </c:pt>
                <c:pt idx="3084" formatCode="_(* #,##0_);_(* \(#,##0\);_(* &quot;-&quot;??_);_(@_)">
                  <c:v>0</c:v>
                </c:pt>
                <c:pt idx="3085" formatCode="_(* #,##0_);_(* \(#,##0\);_(* &quot;-&quot;??_);_(@_)">
                  <c:v>0</c:v>
                </c:pt>
                <c:pt idx="3086" formatCode="_(* #,##0_);_(* \(#,##0\);_(* &quot;-&quot;??_);_(@_)">
                  <c:v>0</c:v>
                </c:pt>
                <c:pt idx="3087" formatCode="_(* #,##0_);_(* \(#,##0\);_(* &quot;-&quot;??_);_(@_)">
                  <c:v>0</c:v>
                </c:pt>
                <c:pt idx="3088" formatCode="_(* #,##0_);_(* \(#,##0\);_(* &quot;-&quot;??_);_(@_)">
                  <c:v>0</c:v>
                </c:pt>
                <c:pt idx="3089" formatCode="_(* #,##0_);_(* \(#,##0\);_(* &quot;-&quot;??_);_(@_)">
                  <c:v>0</c:v>
                </c:pt>
                <c:pt idx="3090" formatCode="_(* #,##0_);_(* \(#,##0\);_(* &quot;-&quot;??_);_(@_)">
                  <c:v>0</c:v>
                </c:pt>
                <c:pt idx="3091" formatCode="_(* #,##0_);_(* \(#,##0\);_(* &quot;-&quot;??_);_(@_)">
                  <c:v>0</c:v>
                </c:pt>
                <c:pt idx="3092" formatCode="_(* #,##0_);_(* \(#,##0\);_(* &quot;-&quot;??_);_(@_)">
                  <c:v>0</c:v>
                </c:pt>
                <c:pt idx="3093" formatCode="_(* #,##0_);_(* \(#,##0\);_(* &quot;-&quot;??_);_(@_)">
                  <c:v>0</c:v>
                </c:pt>
                <c:pt idx="3094" formatCode="_(* #,##0_);_(* \(#,##0\);_(* &quot;-&quot;??_);_(@_)">
                  <c:v>0</c:v>
                </c:pt>
                <c:pt idx="3095" formatCode="_(* #,##0_);_(* \(#,##0\);_(* &quot;-&quot;??_);_(@_)">
                  <c:v>0</c:v>
                </c:pt>
                <c:pt idx="3096" formatCode="_(* #,##0_);_(* \(#,##0\);_(* &quot;-&quot;??_);_(@_)">
                  <c:v>0</c:v>
                </c:pt>
                <c:pt idx="3097" formatCode="_(* #,##0_);_(* \(#,##0\);_(* &quot;-&quot;??_);_(@_)">
                  <c:v>0</c:v>
                </c:pt>
                <c:pt idx="3098" formatCode="_(* #,##0_);_(* \(#,##0\);_(* &quot;-&quot;??_);_(@_)">
                  <c:v>0</c:v>
                </c:pt>
                <c:pt idx="3099" formatCode="_(* #,##0_);_(* \(#,##0\);_(* &quot;-&quot;??_);_(@_)">
                  <c:v>0</c:v>
                </c:pt>
                <c:pt idx="3100" formatCode="_(* #,##0_);_(* \(#,##0\);_(* &quot;-&quot;??_);_(@_)">
                  <c:v>0</c:v>
                </c:pt>
                <c:pt idx="3101" formatCode="_(* #,##0_);_(* \(#,##0\);_(* &quot;-&quot;??_);_(@_)">
                  <c:v>0</c:v>
                </c:pt>
                <c:pt idx="3102" formatCode="_(* #,##0_);_(* \(#,##0\);_(* &quot;-&quot;??_);_(@_)">
                  <c:v>0</c:v>
                </c:pt>
                <c:pt idx="3103" formatCode="_(* #,##0_);_(* \(#,##0\);_(* &quot;-&quot;??_);_(@_)">
                  <c:v>0</c:v>
                </c:pt>
                <c:pt idx="3104" formatCode="_(* #,##0_);_(* \(#,##0\);_(* &quot;-&quot;??_);_(@_)">
                  <c:v>0</c:v>
                </c:pt>
                <c:pt idx="3105" formatCode="_(* #,##0_);_(* \(#,##0\);_(* &quot;-&quot;??_);_(@_)">
                  <c:v>0</c:v>
                </c:pt>
                <c:pt idx="3106" formatCode="_(* #,##0_);_(* \(#,##0\);_(* &quot;-&quot;??_);_(@_)">
                  <c:v>0</c:v>
                </c:pt>
                <c:pt idx="3107" formatCode="_(* #,##0_);_(* \(#,##0\);_(* &quot;-&quot;??_);_(@_)">
                  <c:v>0</c:v>
                </c:pt>
                <c:pt idx="3108" formatCode="_(* #,##0_);_(* \(#,##0\);_(* &quot;-&quot;??_);_(@_)">
                  <c:v>0</c:v>
                </c:pt>
                <c:pt idx="3109" formatCode="_(* #,##0_);_(* \(#,##0\);_(* &quot;-&quot;??_);_(@_)">
                  <c:v>0</c:v>
                </c:pt>
                <c:pt idx="3110" formatCode="_(* #,##0_);_(* \(#,##0\);_(* &quot;-&quot;??_);_(@_)">
                  <c:v>0</c:v>
                </c:pt>
                <c:pt idx="3111" formatCode="_(* #,##0_);_(* \(#,##0\);_(* &quot;-&quot;??_);_(@_)">
                  <c:v>0</c:v>
                </c:pt>
                <c:pt idx="3112" formatCode="_(* #,##0_);_(* \(#,##0\);_(* &quot;-&quot;??_);_(@_)">
                  <c:v>0</c:v>
                </c:pt>
                <c:pt idx="3113" formatCode="_(* #,##0_);_(* \(#,##0\);_(* &quot;-&quot;??_);_(@_)">
                  <c:v>0</c:v>
                </c:pt>
                <c:pt idx="3114" formatCode="_(* #,##0_);_(* \(#,##0\);_(* &quot;-&quot;??_);_(@_)">
                  <c:v>0</c:v>
                </c:pt>
                <c:pt idx="3115" formatCode="_(* #,##0_);_(* \(#,##0\);_(* &quot;-&quot;??_);_(@_)">
                  <c:v>0</c:v>
                </c:pt>
                <c:pt idx="3116" formatCode="_(* #,##0_);_(* \(#,##0\);_(* &quot;-&quot;??_);_(@_)">
                  <c:v>0</c:v>
                </c:pt>
                <c:pt idx="3117" formatCode="_(* #,##0_);_(* \(#,##0\);_(* &quot;-&quot;??_);_(@_)">
                  <c:v>0</c:v>
                </c:pt>
                <c:pt idx="3118" formatCode="_(* #,##0_);_(* \(#,##0\);_(* &quot;-&quot;??_);_(@_)">
                  <c:v>0</c:v>
                </c:pt>
                <c:pt idx="3119" formatCode="_(* #,##0_);_(* \(#,##0\);_(* &quot;-&quot;??_);_(@_)">
                  <c:v>0</c:v>
                </c:pt>
                <c:pt idx="3120" formatCode="_(* #,##0_);_(* \(#,##0\);_(* &quot;-&quot;??_);_(@_)">
                  <c:v>0</c:v>
                </c:pt>
                <c:pt idx="3121" formatCode="_(* #,##0_);_(* \(#,##0\);_(* &quot;-&quot;??_);_(@_)">
                  <c:v>0</c:v>
                </c:pt>
                <c:pt idx="3122" formatCode="_(* #,##0_);_(* \(#,##0\);_(* &quot;-&quot;??_);_(@_)">
                  <c:v>0</c:v>
                </c:pt>
                <c:pt idx="3123" formatCode="_(* #,##0_);_(* \(#,##0\);_(* &quot;-&quot;??_);_(@_)">
                  <c:v>0</c:v>
                </c:pt>
                <c:pt idx="3124" formatCode="_(* #,##0_);_(* \(#,##0\);_(* &quot;-&quot;??_);_(@_)">
                  <c:v>0</c:v>
                </c:pt>
                <c:pt idx="3125" formatCode="_(* #,##0_);_(* \(#,##0\);_(* &quot;-&quot;??_);_(@_)">
                  <c:v>0</c:v>
                </c:pt>
                <c:pt idx="3126" formatCode="_(* #,##0_);_(* \(#,##0\);_(* &quot;-&quot;??_);_(@_)">
                  <c:v>0</c:v>
                </c:pt>
                <c:pt idx="3127" formatCode="_(* #,##0_);_(* \(#,##0\);_(* &quot;-&quot;??_);_(@_)">
                  <c:v>0</c:v>
                </c:pt>
                <c:pt idx="3128" formatCode="_(* #,##0_);_(* \(#,##0\);_(* &quot;-&quot;??_);_(@_)">
                  <c:v>0</c:v>
                </c:pt>
                <c:pt idx="3129" formatCode="_(* #,##0_);_(* \(#,##0\);_(* &quot;-&quot;??_);_(@_)">
                  <c:v>0</c:v>
                </c:pt>
                <c:pt idx="3130" formatCode="_(* #,##0_);_(* \(#,##0\);_(* &quot;-&quot;??_);_(@_)">
                  <c:v>0</c:v>
                </c:pt>
                <c:pt idx="3131" formatCode="_(* #,##0_);_(* \(#,##0\);_(* &quot;-&quot;??_);_(@_)">
                  <c:v>0</c:v>
                </c:pt>
                <c:pt idx="3132" formatCode="_(* #,##0_);_(* \(#,##0\);_(* &quot;-&quot;??_);_(@_)">
                  <c:v>0</c:v>
                </c:pt>
                <c:pt idx="3133" formatCode="_(* #,##0_);_(* \(#,##0\);_(* &quot;-&quot;??_);_(@_)">
                  <c:v>0</c:v>
                </c:pt>
                <c:pt idx="3134" formatCode="_(* #,##0_);_(* \(#,##0\);_(* &quot;-&quot;??_);_(@_)">
                  <c:v>0</c:v>
                </c:pt>
                <c:pt idx="3135" formatCode="_(* #,##0_);_(* \(#,##0\);_(* &quot;-&quot;??_);_(@_)">
                  <c:v>0</c:v>
                </c:pt>
                <c:pt idx="3136" formatCode="_(* #,##0_);_(* \(#,##0\);_(* &quot;-&quot;??_);_(@_)">
                  <c:v>0</c:v>
                </c:pt>
                <c:pt idx="3137" formatCode="_(* #,##0_);_(* \(#,##0\);_(* &quot;-&quot;??_);_(@_)">
                  <c:v>0</c:v>
                </c:pt>
                <c:pt idx="3138" formatCode="_(* #,##0_);_(* \(#,##0\);_(* &quot;-&quot;??_);_(@_)">
                  <c:v>0</c:v>
                </c:pt>
                <c:pt idx="3139" formatCode="_(* #,##0_);_(* \(#,##0\);_(* &quot;-&quot;??_);_(@_)">
                  <c:v>0</c:v>
                </c:pt>
                <c:pt idx="3140" formatCode="_(* #,##0_);_(* \(#,##0\);_(* &quot;-&quot;??_);_(@_)">
                  <c:v>0</c:v>
                </c:pt>
                <c:pt idx="3141" formatCode="_(* #,##0_);_(* \(#,##0\);_(* &quot;-&quot;??_);_(@_)">
                  <c:v>0</c:v>
                </c:pt>
                <c:pt idx="3142" formatCode="_(* #,##0_);_(* \(#,##0\);_(* &quot;-&quot;??_);_(@_)">
                  <c:v>0</c:v>
                </c:pt>
                <c:pt idx="3143" formatCode="_(* #,##0_);_(* \(#,##0\);_(* &quot;-&quot;??_);_(@_)">
                  <c:v>0</c:v>
                </c:pt>
                <c:pt idx="3144" formatCode="_(* #,##0_);_(* \(#,##0\);_(* &quot;-&quot;??_);_(@_)">
                  <c:v>0</c:v>
                </c:pt>
                <c:pt idx="3145" formatCode="_(* #,##0_);_(* \(#,##0\);_(* &quot;-&quot;??_);_(@_)">
                  <c:v>0</c:v>
                </c:pt>
                <c:pt idx="3146" formatCode="_(* #,##0_);_(* \(#,##0\);_(* &quot;-&quot;??_);_(@_)">
                  <c:v>0</c:v>
                </c:pt>
                <c:pt idx="3147" formatCode="_(* #,##0_);_(* \(#,##0\);_(* &quot;-&quot;??_);_(@_)">
                  <c:v>0</c:v>
                </c:pt>
                <c:pt idx="3148" formatCode="_(* #,##0_);_(* \(#,##0\);_(* &quot;-&quot;??_);_(@_)">
                  <c:v>0</c:v>
                </c:pt>
                <c:pt idx="3149" formatCode="_(* #,##0_);_(* \(#,##0\);_(* &quot;-&quot;??_);_(@_)">
                  <c:v>0</c:v>
                </c:pt>
                <c:pt idx="3150" formatCode="_(* #,##0_);_(* \(#,##0\);_(* &quot;-&quot;??_);_(@_)">
                  <c:v>0</c:v>
                </c:pt>
                <c:pt idx="3151" formatCode="_(* #,##0_);_(* \(#,##0\);_(* &quot;-&quot;??_);_(@_)">
                  <c:v>0</c:v>
                </c:pt>
                <c:pt idx="3152" formatCode="_(* #,##0_);_(* \(#,##0\);_(* &quot;-&quot;??_);_(@_)">
                  <c:v>0</c:v>
                </c:pt>
                <c:pt idx="3153" formatCode="_(* #,##0_);_(* \(#,##0\);_(* &quot;-&quot;??_);_(@_)">
                  <c:v>0</c:v>
                </c:pt>
                <c:pt idx="3154" formatCode="_(* #,##0_);_(* \(#,##0\);_(* &quot;-&quot;??_);_(@_)">
                  <c:v>0</c:v>
                </c:pt>
                <c:pt idx="3155" formatCode="_(* #,##0_);_(* \(#,##0\);_(* &quot;-&quot;??_);_(@_)">
                  <c:v>0</c:v>
                </c:pt>
                <c:pt idx="3156" formatCode="_(* #,##0_);_(* \(#,##0\);_(* &quot;-&quot;??_);_(@_)">
                  <c:v>0</c:v>
                </c:pt>
                <c:pt idx="3157" formatCode="_(* #,##0_);_(* \(#,##0\);_(* &quot;-&quot;??_);_(@_)">
                  <c:v>0</c:v>
                </c:pt>
                <c:pt idx="3158" formatCode="_(* #,##0_);_(* \(#,##0\);_(* &quot;-&quot;??_);_(@_)">
                  <c:v>0</c:v>
                </c:pt>
                <c:pt idx="3159" formatCode="_(* #,##0_);_(* \(#,##0\);_(* &quot;-&quot;??_);_(@_)">
                  <c:v>0</c:v>
                </c:pt>
                <c:pt idx="3160" formatCode="_(* #,##0_);_(* \(#,##0\);_(* &quot;-&quot;??_);_(@_)">
                  <c:v>0</c:v>
                </c:pt>
                <c:pt idx="3161" formatCode="_(* #,##0_);_(* \(#,##0\);_(* &quot;-&quot;??_);_(@_)">
                  <c:v>0</c:v>
                </c:pt>
                <c:pt idx="3162" formatCode="_(* #,##0_);_(* \(#,##0\);_(* &quot;-&quot;??_);_(@_)">
                  <c:v>0</c:v>
                </c:pt>
                <c:pt idx="3163" formatCode="_(* #,##0_);_(* \(#,##0\);_(* &quot;-&quot;??_);_(@_)">
                  <c:v>0</c:v>
                </c:pt>
                <c:pt idx="3164" formatCode="_(* #,##0_);_(* \(#,##0\);_(* &quot;-&quot;??_);_(@_)">
                  <c:v>0</c:v>
                </c:pt>
                <c:pt idx="3165" formatCode="_(* #,##0_);_(* \(#,##0\);_(* &quot;-&quot;??_);_(@_)">
                  <c:v>0</c:v>
                </c:pt>
                <c:pt idx="3166" formatCode="_(* #,##0_);_(* \(#,##0\);_(* &quot;-&quot;??_);_(@_)">
                  <c:v>0</c:v>
                </c:pt>
                <c:pt idx="3167" formatCode="_(* #,##0_);_(* \(#,##0\);_(* &quot;-&quot;??_);_(@_)">
                  <c:v>0</c:v>
                </c:pt>
                <c:pt idx="3168" formatCode="_(* #,##0_);_(* \(#,##0\);_(* &quot;-&quot;??_);_(@_)">
                  <c:v>0</c:v>
                </c:pt>
                <c:pt idx="3169" formatCode="_(* #,##0_);_(* \(#,##0\);_(* &quot;-&quot;??_);_(@_)">
                  <c:v>0</c:v>
                </c:pt>
                <c:pt idx="3170" formatCode="_(* #,##0_);_(* \(#,##0\);_(* &quot;-&quot;??_);_(@_)">
                  <c:v>0</c:v>
                </c:pt>
                <c:pt idx="3171" formatCode="_(* #,##0_);_(* \(#,##0\);_(* &quot;-&quot;??_);_(@_)">
                  <c:v>0</c:v>
                </c:pt>
                <c:pt idx="3172" formatCode="_(* #,##0_);_(* \(#,##0\);_(* &quot;-&quot;??_);_(@_)">
                  <c:v>0</c:v>
                </c:pt>
                <c:pt idx="3173" formatCode="_(* #,##0_);_(* \(#,##0\);_(* &quot;-&quot;??_);_(@_)">
                  <c:v>0</c:v>
                </c:pt>
                <c:pt idx="3174" formatCode="_(* #,##0_);_(* \(#,##0\);_(* &quot;-&quot;??_);_(@_)">
                  <c:v>0</c:v>
                </c:pt>
                <c:pt idx="3175" formatCode="_(* #,##0_);_(* \(#,##0\);_(* &quot;-&quot;??_);_(@_)">
                  <c:v>0</c:v>
                </c:pt>
                <c:pt idx="3176" formatCode="_(* #,##0_);_(* \(#,##0\);_(* &quot;-&quot;??_);_(@_)">
                  <c:v>0</c:v>
                </c:pt>
                <c:pt idx="3177" formatCode="_(* #,##0_);_(* \(#,##0\);_(* &quot;-&quot;??_);_(@_)">
                  <c:v>0</c:v>
                </c:pt>
                <c:pt idx="3178" formatCode="_(* #,##0_);_(* \(#,##0\);_(* &quot;-&quot;??_);_(@_)">
                  <c:v>0</c:v>
                </c:pt>
                <c:pt idx="3179" formatCode="_(* #,##0_);_(* \(#,##0\);_(* &quot;-&quot;??_);_(@_)">
                  <c:v>0</c:v>
                </c:pt>
                <c:pt idx="3180" formatCode="_(* #,##0_);_(* \(#,##0\);_(* &quot;-&quot;??_);_(@_)">
                  <c:v>0</c:v>
                </c:pt>
                <c:pt idx="3181" formatCode="_(* #,##0_);_(* \(#,##0\);_(* &quot;-&quot;??_);_(@_)">
                  <c:v>0</c:v>
                </c:pt>
                <c:pt idx="3182" formatCode="_(* #,##0_);_(* \(#,##0\);_(* &quot;-&quot;??_);_(@_)">
                  <c:v>0</c:v>
                </c:pt>
                <c:pt idx="3183" formatCode="_(* #,##0_);_(* \(#,##0\);_(* &quot;-&quot;??_);_(@_)">
                  <c:v>0</c:v>
                </c:pt>
                <c:pt idx="3184" formatCode="_(* #,##0_);_(* \(#,##0\);_(* &quot;-&quot;??_);_(@_)">
                  <c:v>0</c:v>
                </c:pt>
                <c:pt idx="3185" formatCode="_(* #,##0_);_(* \(#,##0\);_(* &quot;-&quot;??_);_(@_)">
                  <c:v>0</c:v>
                </c:pt>
                <c:pt idx="3186" formatCode="_(* #,##0_);_(* \(#,##0\);_(* &quot;-&quot;??_);_(@_)">
                  <c:v>0</c:v>
                </c:pt>
                <c:pt idx="3187" formatCode="_(* #,##0_);_(* \(#,##0\);_(* &quot;-&quot;??_);_(@_)">
                  <c:v>0</c:v>
                </c:pt>
                <c:pt idx="3188" formatCode="_(* #,##0_);_(* \(#,##0\);_(* &quot;-&quot;??_);_(@_)">
                  <c:v>0</c:v>
                </c:pt>
                <c:pt idx="3189" formatCode="_(* #,##0_);_(* \(#,##0\);_(* &quot;-&quot;??_);_(@_)">
                  <c:v>0</c:v>
                </c:pt>
                <c:pt idx="3190" formatCode="_(* #,##0_);_(* \(#,##0\);_(* &quot;-&quot;??_);_(@_)">
                  <c:v>0</c:v>
                </c:pt>
                <c:pt idx="3191" formatCode="_(* #,##0_);_(* \(#,##0\);_(* &quot;-&quot;??_);_(@_)">
                  <c:v>0</c:v>
                </c:pt>
                <c:pt idx="3192" formatCode="_(* #,##0_);_(* \(#,##0\);_(* &quot;-&quot;??_);_(@_)">
                  <c:v>0</c:v>
                </c:pt>
                <c:pt idx="3193" formatCode="_(* #,##0_);_(* \(#,##0\);_(* &quot;-&quot;??_);_(@_)">
                  <c:v>0</c:v>
                </c:pt>
                <c:pt idx="3194" formatCode="_(* #,##0_);_(* \(#,##0\);_(* &quot;-&quot;??_);_(@_)">
                  <c:v>0</c:v>
                </c:pt>
                <c:pt idx="3195" formatCode="_(* #,##0_);_(* \(#,##0\);_(* &quot;-&quot;??_);_(@_)">
                  <c:v>0</c:v>
                </c:pt>
                <c:pt idx="3196" formatCode="_(* #,##0_);_(* \(#,##0\);_(* &quot;-&quot;??_);_(@_)">
                  <c:v>0</c:v>
                </c:pt>
                <c:pt idx="3197" formatCode="_(* #,##0_);_(* \(#,##0\);_(* &quot;-&quot;??_);_(@_)">
                  <c:v>0</c:v>
                </c:pt>
                <c:pt idx="3198" formatCode="_(* #,##0_);_(* \(#,##0\);_(* &quot;-&quot;??_);_(@_)">
                  <c:v>0</c:v>
                </c:pt>
                <c:pt idx="3199" formatCode="_(* #,##0_);_(* \(#,##0\);_(* &quot;-&quot;??_);_(@_)">
                  <c:v>0</c:v>
                </c:pt>
                <c:pt idx="3200" formatCode="_(* #,##0_);_(* \(#,##0\);_(* &quot;-&quot;??_);_(@_)">
                  <c:v>0</c:v>
                </c:pt>
                <c:pt idx="3201" formatCode="_(* #,##0_);_(* \(#,##0\);_(* &quot;-&quot;??_);_(@_)">
                  <c:v>0</c:v>
                </c:pt>
                <c:pt idx="3202" formatCode="_(* #,##0_);_(* \(#,##0\);_(* &quot;-&quot;??_);_(@_)">
                  <c:v>0</c:v>
                </c:pt>
                <c:pt idx="3203" formatCode="_(* #,##0_);_(* \(#,##0\);_(* &quot;-&quot;??_);_(@_)">
                  <c:v>0</c:v>
                </c:pt>
                <c:pt idx="3204" formatCode="_(* #,##0_);_(* \(#,##0\);_(* &quot;-&quot;??_);_(@_)">
                  <c:v>0</c:v>
                </c:pt>
                <c:pt idx="3205" formatCode="_(* #,##0_);_(* \(#,##0\);_(* &quot;-&quot;??_);_(@_)">
                  <c:v>0</c:v>
                </c:pt>
                <c:pt idx="3206" formatCode="_(* #,##0_);_(* \(#,##0\);_(* &quot;-&quot;??_);_(@_)">
                  <c:v>0</c:v>
                </c:pt>
                <c:pt idx="3207" formatCode="_(* #,##0_);_(* \(#,##0\);_(* &quot;-&quot;??_);_(@_)">
                  <c:v>0</c:v>
                </c:pt>
                <c:pt idx="3208" formatCode="_(* #,##0_);_(* \(#,##0\);_(* &quot;-&quot;??_);_(@_)">
                  <c:v>0</c:v>
                </c:pt>
                <c:pt idx="3209" formatCode="_(* #,##0_);_(* \(#,##0\);_(* &quot;-&quot;??_);_(@_)">
                  <c:v>0</c:v>
                </c:pt>
                <c:pt idx="3210" formatCode="_(* #,##0_);_(* \(#,##0\);_(* &quot;-&quot;??_);_(@_)">
                  <c:v>0</c:v>
                </c:pt>
                <c:pt idx="3211" formatCode="_(* #,##0_);_(* \(#,##0\);_(* &quot;-&quot;??_);_(@_)">
                  <c:v>0</c:v>
                </c:pt>
                <c:pt idx="3212" formatCode="_(* #,##0_);_(* \(#,##0\);_(* &quot;-&quot;??_);_(@_)">
                  <c:v>0</c:v>
                </c:pt>
                <c:pt idx="3213" formatCode="_(* #,##0_);_(* \(#,##0\);_(* &quot;-&quot;??_);_(@_)">
                  <c:v>0</c:v>
                </c:pt>
                <c:pt idx="3214" formatCode="_(* #,##0_);_(* \(#,##0\);_(* &quot;-&quot;??_);_(@_)">
                  <c:v>0</c:v>
                </c:pt>
                <c:pt idx="3215" formatCode="_(* #,##0_);_(* \(#,##0\);_(* &quot;-&quot;??_);_(@_)">
                  <c:v>0</c:v>
                </c:pt>
                <c:pt idx="3216" formatCode="_(* #,##0_);_(* \(#,##0\);_(* &quot;-&quot;??_);_(@_)">
                  <c:v>0</c:v>
                </c:pt>
                <c:pt idx="3217" formatCode="_(* #,##0_);_(* \(#,##0\);_(* &quot;-&quot;??_);_(@_)">
                  <c:v>0</c:v>
                </c:pt>
                <c:pt idx="3218" formatCode="_(* #,##0_);_(* \(#,##0\);_(* &quot;-&quot;??_);_(@_)">
                  <c:v>0</c:v>
                </c:pt>
                <c:pt idx="3219" formatCode="_(* #,##0_);_(* \(#,##0\);_(* &quot;-&quot;??_);_(@_)">
                  <c:v>0</c:v>
                </c:pt>
                <c:pt idx="3220" formatCode="_(* #,##0_);_(* \(#,##0\);_(* &quot;-&quot;??_);_(@_)">
                  <c:v>0</c:v>
                </c:pt>
                <c:pt idx="3221" formatCode="_(* #,##0_);_(* \(#,##0\);_(* &quot;-&quot;??_);_(@_)">
                  <c:v>0</c:v>
                </c:pt>
                <c:pt idx="3222" formatCode="_(* #,##0_);_(* \(#,##0\);_(* &quot;-&quot;??_);_(@_)">
                  <c:v>0</c:v>
                </c:pt>
                <c:pt idx="3223" formatCode="_(* #,##0_);_(* \(#,##0\);_(* &quot;-&quot;??_);_(@_)">
                  <c:v>0</c:v>
                </c:pt>
                <c:pt idx="3224" formatCode="_(* #,##0_);_(* \(#,##0\);_(* &quot;-&quot;??_);_(@_)">
                  <c:v>0</c:v>
                </c:pt>
                <c:pt idx="3225" formatCode="_(* #,##0_);_(* \(#,##0\);_(* &quot;-&quot;??_);_(@_)">
                  <c:v>0</c:v>
                </c:pt>
                <c:pt idx="3226" formatCode="_(* #,##0_);_(* \(#,##0\);_(* &quot;-&quot;??_);_(@_)">
                  <c:v>0</c:v>
                </c:pt>
                <c:pt idx="3227" formatCode="_(* #,##0_);_(* \(#,##0\);_(* &quot;-&quot;??_);_(@_)">
                  <c:v>0</c:v>
                </c:pt>
                <c:pt idx="3228" formatCode="_(* #,##0_);_(* \(#,##0\);_(* &quot;-&quot;??_);_(@_)">
                  <c:v>0</c:v>
                </c:pt>
                <c:pt idx="3229" formatCode="_(* #,##0_);_(* \(#,##0\);_(* &quot;-&quot;??_);_(@_)">
                  <c:v>0</c:v>
                </c:pt>
                <c:pt idx="3230" formatCode="_(* #,##0_);_(* \(#,##0\);_(* &quot;-&quot;??_);_(@_)">
                  <c:v>0</c:v>
                </c:pt>
                <c:pt idx="3231" formatCode="_(* #,##0_);_(* \(#,##0\);_(* &quot;-&quot;??_);_(@_)">
                  <c:v>0</c:v>
                </c:pt>
                <c:pt idx="3232" formatCode="_(* #,##0_);_(* \(#,##0\);_(* &quot;-&quot;??_);_(@_)">
                  <c:v>0</c:v>
                </c:pt>
                <c:pt idx="3233" formatCode="_(* #,##0_);_(* \(#,##0\);_(* &quot;-&quot;??_);_(@_)">
                  <c:v>0</c:v>
                </c:pt>
                <c:pt idx="3234" formatCode="_(* #,##0_);_(* \(#,##0\);_(* &quot;-&quot;??_);_(@_)">
                  <c:v>0</c:v>
                </c:pt>
                <c:pt idx="3235" formatCode="_(* #,##0_);_(* \(#,##0\);_(* &quot;-&quot;??_);_(@_)">
                  <c:v>0</c:v>
                </c:pt>
                <c:pt idx="3236" formatCode="_(* #,##0_);_(* \(#,##0\);_(* &quot;-&quot;??_);_(@_)">
                  <c:v>0</c:v>
                </c:pt>
                <c:pt idx="3237" formatCode="_(* #,##0_);_(* \(#,##0\);_(* &quot;-&quot;??_);_(@_)">
                  <c:v>0</c:v>
                </c:pt>
                <c:pt idx="3238" formatCode="_(* #,##0_);_(* \(#,##0\);_(* &quot;-&quot;??_);_(@_)">
                  <c:v>0</c:v>
                </c:pt>
                <c:pt idx="3239" formatCode="_(* #,##0_);_(* \(#,##0\);_(* &quot;-&quot;??_);_(@_)">
                  <c:v>0</c:v>
                </c:pt>
                <c:pt idx="3240" formatCode="_(* #,##0_);_(* \(#,##0\);_(* &quot;-&quot;??_);_(@_)">
                  <c:v>0</c:v>
                </c:pt>
                <c:pt idx="3241" formatCode="_(* #,##0_);_(* \(#,##0\);_(* &quot;-&quot;??_);_(@_)">
                  <c:v>0</c:v>
                </c:pt>
                <c:pt idx="3242" formatCode="_(* #,##0_);_(* \(#,##0\);_(* &quot;-&quot;??_);_(@_)">
                  <c:v>0</c:v>
                </c:pt>
                <c:pt idx="3243" formatCode="_(* #,##0_);_(* \(#,##0\);_(* &quot;-&quot;??_);_(@_)">
                  <c:v>0</c:v>
                </c:pt>
                <c:pt idx="3244" formatCode="_(* #,##0_);_(* \(#,##0\);_(* &quot;-&quot;??_);_(@_)">
                  <c:v>0</c:v>
                </c:pt>
                <c:pt idx="3245" formatCode="_(* #,##0_);_(* \(#,##0\);_(* &quot;-&quot;??_);_(@_)">
                  <c:v>0</c:v>
                </c:pt>
                <c:pt idx="3246" formatCode="_(* #,##0_);_(* \(#,##0\);_(* &quot;-&quot;??_);_(@_)">
                  <c:v>0</c:v>
                </c:pt>
                <c:pt idx="3247" formatCode="_(* #,##0_);_(* \(#,##0\);_(* &quot;-&quot;??_);_(@_)">
                  <c:v>0</c:v>
                </c:pt>
                <c:pt idx="3248" formatCode="_(* #,##0_);_(* \(#,##0\);_(* &quot;-&quot;??_);_(@_)">
                  <c:v>0</c:v>
                </c:pt>
                <c:pt idx="3249" formatCode="_(* #,##0_);_(* \(#,##0\);_(* &quot;-&quot;??_);_(@_)">
                  <c:v>0</c:v>
                </c:pt>
                <c:pt idx="3250" formatCode="_(* #,##0_);_(* \(#,##0\);_(* &quot;-&quot;??_);_(@_)">
                  <c:v>0</c:v>
                </c:pt>
                <c:pt idx="3251" formatCode="_(* #,##0_);_(* \(#,##0\);_(* &quot;-&quot;??_);_(@_)">
                  <c:v>0</c:v>
                </c:pt>
                <c:pt idx="3252" formatCode="_(* #,##0_);_(* \(#,##0\);_(* &quot;-&quot;??_);_(@_)">
                  <c:v>0</c:v>
                </c:pt>
                <c:pt idx="3253" formatCode="_(* #,##0_);_(* \(#,##0\);_(* &quot;-&quot;??_);_(@_)">
                  <c:v>0</c:v>
                </c:pt>
                <c:pt idx="3254" formatCode="_(* #,##0_);_(* \(#,##0\);_(* &quot;-&quot;??_);_(@_)">
                  <c:v>0</c:v>
                </c:pt>
                <c:pt idx="3255" formatCode="_(* #,##0_);_(* \(#,##0\);_(* &quot;-&quot;??_);_(@_)">
                  <c:v>0</c:v>
                </c:pt>
                <c:pt idx="3256" formatCode="_(* #,##0_);_(* \(#,##0\);_(* &quot;-&quot;??_);_(@_)">
                  <c:v>0</c:v>
                </c:pt>
                <c:pt idx="3257" formatCode="_(* #,##0_);_(* \(#,##0\);_(* &quot;-&quot;??_);_(@_)">
                  <c:v>0</c:v>
                </c:pt>
                <c:pt idx="3258" formatCode="_(* #,##0_);_(* \(#,##0\);_(* &quot;-&quot;??_);_(@_)">
                  <c:v>0</c:v>
                </c:pt>
                <c:pt idx="3259" formatCode="_(* #,##0_);_(* \(#,##0\);_(* &quot;-&quot;??_);_(@_)">
                  <c:v>0</c:v>
                </c:pt>
                <c:pt idx="3260" formatCode="_(* #,##0_);_(* \(#,##0\);_(* &quot;-&quot;??_);_(@_)">
                  <c:v>0</c:v>
                </c:pt>
                <c:pt idx="3261" formatCode="_(* #,##0_);_(* \(#,##0\);_(* &quot;-&quot;??_);_(@_)">
                  <c:v>0</c:v>
                </c:pt>
                <c:pt idx="3262" formatCode="_(* #,##0_);_(* \(#,##0\);_(* &quot;-&quot;??_);_(@_)">
                  <c:v>0</c:v>
                </c:pt>
                <c:pt idx="3263" formatCode="_(* #,##0_);_(* \(#,##0\);_(* &quot;-&quot;??_);_(@_)">
                  <c:v>0</c:v>
                </c:pt>
                <c:pt idx="3264" formatCode="_(* #,##0_);_(* \(#,##0\);_(* &quot;-&quot;??_);_(@_)">
                  <c:v>0</c:v>
                </c:pt>
                <c:pt idx="3265" formatCode="_(* #,##0_);_(* \(#,##0\);_(* &quot;-&quot;??_);_(@_)">
                  <c:v>0</c:v>
                </c:pt>
                <c:pt idx="3266" formatCode="_(* #,##0_);_(* \(#,##0\);_(* &quot;-&quot;??_);_(@_)">
                  <c:v>0</c:v>
                </c:pt>
                <c:pt idx="3267" formatCode="_(* #,##0_);_(* \(#,##0\);_(* &quot;-&quot;??_);_(@_)">
                  <c:v>0</c:v>
                </c:pt>
                <c:pt idx="3268" formatCode="_(* #,##0_);_(* \(#,##0\);_(* &quot;-&quot;??_);_(@_)">
                  <c:v>0</c:v>
                </c:pt>
                <c:pt idx="3269" formatCode="_(* #,##0_);_(* \(#,##0\);_(* &quot;-&quot;??_);_(@_)">
                  <c:v>0</c:v>
                </c:pt>
                <c:pt idx="3270" formatCode="_(* #,##0_);_(* \(#,##0\);_(* &quot;-&quot;??_);_(@_)">
                  <c:v>0</c:v>
                </c:pt>
                <c:pt idx="3271" formatCode="_(* #,##0_);_(* \(#,##0\);_(* &quot;-&quot;??_);_(@_)">
                  <c:v>0</c:v>
                </c:pt>
                <c:pt idx="3272" formatCode="_(* #,##0_);_(* \(#,##0\);_(* &quot;-&quot;??_);_(@_)">
                  <c:v>0</c:v>
                </c:pt>
                <c:pt idx="3273" formatCode="_(* #,##0_);_(* \(#,##0\);_(* &quot;-&quot;??_);_(@_)">
                  <c:v>0</c:v>
                </c:pt>
                <c:pt idx="3274" formatCode="_(* #,##0_);_(* \(#,##0\);_(* &quot;-&quot;??_);_(@_)">
                  <c:v>0</c:v>
                </c:pt>
                <c:pt idx="3275" formatCode="_(* #,##0_);_(* \(#,##0\);_(* &quot;-&quot;??_);_(@_)">
                  <c:v>0</c:v>
                </c:pt>
                <c:pt idx="3276" formatCode="_(* #,##0_);_(* \(#,##0\);_(* &quot;-&quot;??_);_(@_)">
                  <c:v>0</c:v>
                </c:pt>
                <c:pt idx="3277" formatCode="_(* #,##0_);_(* \(#,##0\);_(* &quot;-&quot;??_);_(@_)">
                  <c:v>0</c:v>
                </c:pt>
                <c:pt idx="3278" formatCode="_(* #,##0_);_(* \(#,##0\);_(* &quot;-&quot;??_);_(@_)">
                  <c:v>0</c:v>
                </c:pt>
                <c:pt idx="3279" formatCode="_(* #,##0_);_(* \(#,##0\);_(* &quot;-&quot;??_);_(@_)">
                  <c:v>0</c:v>
                </c:pt>
                <c:pt idx="3280" formatCode="_(* #,##0_);_(* \(#,##0\);_(* &quot;-&quot;??_);_(@_)">
                  <c:v>0</c:v>
                </c:pt>
                <c:pt idx="3281" formatCode="_(* #,##0_);_(* \(#,##0\);_(* &quot;-&quot;??_);_(@_)">
                  <c:v>0</c:v>
                </c:pt>
                <c:pt idx="3282" formatCode="_(* #,##0_);_(* \(#,##0\);_(* &quot;-&quot;??_);_(@_)">
                  <c:v>0</c:v>
                </c:pt>
                <c:pt idx="3283" formatCode="_(* #,##0_);_(* \(#,##0\);_(* &quot;-&quot;??_);_(@_)">
                  <c:v>0</c:v>
                </c:pt>
                <c:pt idx="3284" formatCode="_(* #,##0_);_(* \(#,##0\);_(* &quot;-&quot;??_);_(@_)">
                  <c:v>0</c:v>
                </c:pt>
                <c:pt idx="3285" formatCode="_(* #,##0_);_(* \(#,##0\);_(* &quot;-&quot;??_);_(@_)">
                  <c:v>0</c:v>
                </c:pt>
                <c:pt idx="3286" formatCode="_(* #,##0_);_(* \(#,##0\);_(* &quot;-&quot;??_);_(@_)">
                  <c:v>0</c:v>
                </c:pt>
                <c:pt idx="3287" formatCode="_(* #,##0_);_(* \(#,##0\);_(* &quot;-&quot;??_);_(@_)">
                  <c:v>0</c:v>
                </c:pt>
                <c:pt idx="3288" formatCode="_(* #,##0_);_(* \(#,##0\);_(* &quot;-&quot;??_);_(@_)">
                  <c:v>0</c:v>
                </c:pt>
                <c:pt idx="3289" formatCode="_(* #,##0_);_(* \(#,##0\);_(* &quot;-&quot;??_);_(@_)">
                  <c:v>0</c:v>
                </c:pt>
                <c:pt idx="3290" formatCode="_(* #,##0_);_(* \(#,##0\);_(* &quot;-&quot;??_);_(@_)">
                  <c:v>0</c:v>
                </c:pt>
                <c:pt idx="3291" formatCode="_(* #,##0_);_(* \(#,##0\);_(* &quot;-&quot;??_);_(@_)">
                  <c:v>0</c:v>
                </c:pt>
                <c:pt idx="3292" formatCode="_(* #,##0_);_(* \(#,##0\);_(* &quot;-&quot;??_);_(@_)">
                  <c:v>0</c:v>
                </c:pt>
                <c:pt idx="3293" formatCode="_(* #,##0_);_(* \(#,##0\);_(* &quot;-&quot;??_);_(@_)">
                  <c:v>0</c:v>
                </c:pt>
                <c:pt idx="3294" formatCode="_(* #,##0_);_(* \(#,##0\);_(* &quot;-&quot;??_);_(@_)">
                  <c:v>0</c:v>
                </c:pt>
                <c:pt idx="3295" formatCode="_(* #,##0_);_(* \(#,##0\);_(* &quot;-&quot;??_);_(@_)">
                  <c:v>0</c:v>
                </c:pt>
                <c:pt idx="3296" formatCode="_(* #,##0_);_(* \(#,##0\);_(* &quot;-&quot;??_);_(@_)">
                  <c:v>0</c:v>
                </c:pt>
                <c:pt idx="3297" formatCode="_(* #,##0_);_(* \(#,##0\);_(* &quot;-&quot;??_);_(@_)">
                  <c:v>0</c:v>
                </c:pt>
                <c:pt idx="3298" formatCode="_(* #,##0_);_(* \(#,##0\);_(* &quot;-&quot;??_);_(@_)">
                  <c:v>0</c:v>
                </c:pt>
                <c:pt idx="3299" formatCode="_(* #,##0_);_(* \(#,##0\);_(* &quot;-&quot;??_);_(@_)">
                  <c:v>0</c:v>
                </c:pt>
                <c:pt idx="3300" formatCode="_(* #,##0_);_(* \(#,##0\);_(* &quot;-&quot;??_);_(@_)">
                  <c:v>0</c:v>
                </c:pt>
                <c:pt idx="3301" formatCode="_(* #,##0_);_(* \(#,##0\);_(* &quot;-&quot;??_);_(@_)">
                  <c:v>0</c:v>
                </c:pt>
                <c:pt idx="3302" formatCode="_(* #,##0_);_(* \(#,##0\);_(* &quot;-&quot;??_);_(@_)">
                  <c:v>0</c:v>
                </c:pt>
                <c:pt idx="3303" formatCode="_(* #,##0_);_(* \(#,##0\);_(* &quot;-&quot;??_);_(@_)">
                  <c:v>0</c:v>
                </c:pt>
                <c:pt idx="3304" formatCode="_(* #,##0_);_(* \(#,##0\);_(* &quot;-&quot;??_);_(@_)">
                  <c:v>0</c:v>
                </c:pt>
                <c:pt idx="3305" formatCode="_(* #,##0_);_(* \(#,##0\);_(* &quot;-&quot;??_);_(@_)">
                  <c:v>0</c:v>
                </c:pt>
                <c:pt idx="3306" formatCode="_(* #,##0_);_(* \(#,##0\);_(* &quot;-&quot;??_);_(@_)">
                  <c:v>0</c:v>
                </c:pt>
                <c:pt idx="3307" formatCode="_(* #,##0_);_(* \(#,##0\);_(* &quot;-&quot;??_);_(@_)">
                  <c:v>0</c:v>
                </c:pt>
                <c:pt idx="3308" formatCode="_(* #,##0_);_(* \(#,##0\);_(* &quot;-&quot;??_);_(@_)">
                  <c:v>0</c:v>
                </c:pt>
                <c:pt idx="3309" formatCode="_(* #,##0_);_(* \(#,##0\);_(* &quot;-&quot;??_);_(@_)">
                  <c:v>0</c:v>
                </c:pt>
                <c:pt idx="3310" formatCode="_(* #,##0_);_(* \(#,##0\);_(* &quot;-&quot;??_);_(@_)">
                  <c:v>0</c:v>
                </c:pt>
                <c:pt idx="3311" formatCode="_(* #,##0_);_(* \(#,##0\);_(* &quot;-&quot;??_);_(@_)">
                  <c:v>0</c:v>
                </c:pt>
                <c:pt idx="3312" formatCode="_(* #,##0_);_(* \(#,##0\);_(* &quot;-&quot;??_);_(@_)">
                  <c:v>0</c:v>
                </c:pt>
                <c:pt idx="3313" formatCode="_(* #,##0_);_(* \(#,##0\);_(* &quot;-&quot;??_);_(@_)">
                  <c:v>0</c:v>
                </c:pt>
                <c:pt idx="3314" formatCode="_(* #,##0_);_(* \(#,##0\);_(* &quot;-&quot;??_);_(@_)">
                  <c:v>0</c:v>
                </c:pt>
                <c:pt idx="3315" formatCode="_(* #,##0_);_(* \(#,##0\);_(* &quot;-&quot;??_);_(@_)">
                  <c:v>0</c:v>
                </c:pt>
                <c:pt idx="3316" formatCode="_(* #,##0_);_(* \(#,##0\);_(* &quot;-&quot;??_);_(@_)">
                  <c:v>0</c:v>
                </c:pt>
                <c:pt idx="3317" formatCode="_(* #,##0_);_(* \(#,##0\);_(* &quot;-&quot;??_);_(@_)">
                  <c:v>0</c:v>
                </c:pt>
                <c:pt idx="3318" formatCode="_(* #,##0_);_(* \(#,##0\);_(* &quot;-&quot;??_);_(@_)">
                  <c:v>0</c:v>
                </c:pt>
                <c:pt idx="3319" formatCode="_(* #,##0_);_(* \(#,##0\);_(* &quot;-&quot;??_);_(@_)">
                  <c:v>0</c:v>
                </c:pt>
                <c:pt idx="3320" formatCode="_(* #,##0_);_(* \(#,##0\);_(* &quot;-&quot;??_);_(@_)">
                  <c:v>0</c:v>
                </c:pt>
                <c:pt idx="3321" formatCode="_(* #,##0_);_(* \(#,##0\);_(* &quot;-&quot;??_);_(@_)">
                  <c:v>0</c:v>
                </c:pt>
                <c:pt idx="3322" formatCode="_(* #,##0_);_(* \(#,##0\);_(* &quot;-&quot;??_);_(@_)">
                  <c:v>0</c:v>
                </c:pt>
                <c:pt idx="3323" formatCode="_(* #,##0_);_(* \(#,##0\);_(* &quot;-&quot;??_);_(@_)">
                  <c:v>0</c:v>
                </c:pt>
                <c:pt idx="3324" formatCode="_(* #,##0_);_(* \(#,##0\);_(* &quot;-&quot;??_);_(@_)">
                  <c:v>0</c:v>
                </c:pt>
                <c:pt idx="3325" formatCode="_(* #,##0_);_(* \(#,##0\);_(* &quot;-&quot;??_);_(@_)">
                  <c:v>0</c:v>
                </c:pt>
                <c:pt idx="3326" formatCode="_(* #,##0_);_(* \(#,##0\);_(* &quot;-&quot;??_);_(@_)">
                  <c:v>0</c:v>
                </c:pt>
                <c:pt idx="3327" formatCode="_(* #,##0_);_(* \(#,##0\);_(* &quot;-&quot;??_);_(@_)">
                  <c:v>0</c:v>
                </c:pt>
                <c:pt idx="3328" formatCode="_(* #,##0_);_(* \(#,##0\);_(* &quot;-&quot;??_);_(@_)">
                  <c:v>0</c:v>
                </c:pt>
                <c:pt idx="3329" formatCode="_(* #,##0_);_(* \(#,##0\);_(* &quot;-&quot;??_);_(@_)">
                  <c:v>0</c:v>
                </c:pt>
                <c:pt idx="3330" formatCode="_(* #,##0_);_(* \(#,##0\);_(* &quot;-&quot;??_);_(@_)">
                  <c:v>0</c:v>
                </c:pt>
                <c:pt idx="3331" formatCode="_(* #,##0_);_(* \(#,##0\);_(* &quot;-&quot;??_);_(@_)">
                  <c:v>0</c:v>
                </c:pt>
                <c:pt idx="3332" formatCode="_(* #,##0_);_(* \(#,##0\);_(* &quot;-&quot;??_);_(@_)">
                  <c:v>0</c:v>
                </c:pt>
                <c:pt idx="3333" formatCode="_(* #,##0_);_(* \(#,##0\);_(* &quot;-&quot;??_);_(@_)">
                  <c:v>0</c:v>
                </c:pt>
                <c:pt idx="3334" formatCode="_(* #,##0_);_(* \(#,##0\);_(* &quot;-&quot;??_);_(@_)">
                  <c:v>0</c:v>
                </c:pt>
                <c:pt idx="3335" formatCode="_(* #,##0_);_(* \(#,##0\);_(* &quot;-&quot;??_);_(@_)">
                  <c:v>0</c:v>
                </c:pt>
                <c:pt idx="3336" formatCode="_(* #,##0_);_(* \(#,##0\);_(* &quot;-&quot;??_);_(@_)">
                  <c:v>0</c:v>
                </c:pt>
                <c:pt idx="3337" formatCode="_(* #,##0_);_(* \(#,##0\);_(* &quot;-&quot;??_);_(@_)">
                  <c:v>0</c:v>
                </c:pt>
                <c:pt idx="3338" formatCode="_(* #,##0_);_(* \(#,##0\);_(* &quot;-&quot;??_);_(@_)">
                  <c:v>0</c:v>
                </c:pt>
                <c:pt idx="3339" formatCode="_(* #,##0_);_(* \(#,##0\);_(* &quot;-&quot;??_);_(@_)">
                  <c:v>0</c:v>
                </c:pt>
                <c:pt idx="3340" formatCode="_(* #,##0_);_(* \(#,##0\);_(* &quot;-&quot;??_);_(@_)">
                  <c:v>0</c:v>
                </c:pt>
                <c:pt idx="3341" formatCode="_(* #,##0_);_(* \(#,##0\);_(* &quot;-&quot;??_);_(@_)">
                  <c:v>0</c:v>
                </c:pt>
                <c:pt idx="3342" formatCode="_(* #,##0_);_(* \(#,##0\);_(* &quot;-&quot;??_);_(@_)">
                  <c:v>0</c:v>
                </c:pt>
                <c:pt idx="3343" formatCode="_(* #,##0_);_(* \(#,##0\);_(* &quot;-&quot;??_);_(@_)">
                  <c:v>0</c:v>
                </c:pt>
                <c:pt idx="3344" formatCode="_(* #,##0_);_(* \(#,##0\);_(* &quot;-&quot;??_);_(@_)">
                  <c:v>0</c:v>
                </c:pt>
                <c:pt idx="3345" formatCode="_(* #,##0_);_(* \(#,##0\);_(* &quot;-&quot;??_);_(@_)">
                  <c:v>0</c:v>
                </c:pt>
                <c:pt idx="3346" formatCode="_(* #,##0_);_(* \(#,##0\);_(* &quot;-&quot;??_);_(@_)">
                  <c:v>0</c:v>
                </c:pt>
                <c:pt idx="3347" formatCode="_(* #,##0_);_(* \(#,##0\);_(* &quot;-&quot;??_);_(@_)">
                  <c:v>0</c:v>
                </c:pt>
                <c:pt idx="3348" formatCode="_(* #,##0_);_(* \(#,##0\);_(* &quot;-&quot;??_);_(@_)">
                  <c:v>0</c:v>
                </c:pt>
                <c:pt idx="3349" formatCode="_(* #,##0_);_(* \(#,##0\);_(* &quot;-&quot;??_);_(@_)">
                  <c:v>0</c:v>
                </c:pt>
                <c:pt idx="3350" formatCode="_(* #,##0_);_(* \(#,##0\);_(* &quot;-&quot;??_);_(@_)">
                  <c:v>0</c:v>
                </c:pt>
                <c:pt idx="3351" formatCode="_(* #,##0_);_(* \(#,##0\);_(* &quot;-&quot;??_);_(@_)">
                  <c:v>0</c:v>
                </c:pt>
                <c:pt idx="3352" formatCode="_(* #,##0_);_(* \(#,##0\);_(* &quot;-&quot;??_);_(@_)">
                  <c:v>0</c:v>
                </c:pt>
                <c:pt idx="3353" formatCode="_(* #,##0_);_(* \(#,##0\);_(* &quot;-&quot;??_);_(@_)">
                  <c:v>0</c:v>
                </c:pt>
                <c:pt idx="3354" formatCode="_(* #,##0_);_(* \(#,##0\);_(* &quot;-&quot;??_);_(@_)">
                  <c:v>0</c:v>
                </c:pt>
                <c:pt idx="3355" formatCode="_(* #,##0_);_(* \(#,##0\);_(* &quot;-&quot;??_);_(@_)">
                  <c:v>0</c:v>
                </c:pt>
                <c:pt idx="3356" formatCode="_(* #,##0_);_(* \(#,##0\);_(* &quot;-&quot;??_);_(@_)">
                  <c:v>0</c:v>
                </c:pt>
                <c:pt idx="3357" formatCode="_(* #,##0_);_(* \(#,##0\);_(* &quot;-&quot;??_);_(@_)">
                  <c:v>0</c:v>
                </c:pt>
                <c:pt idx="3358" formatCode="_(* #,##0_);_(* \(#,##0\);_(* &quot;-&quot;??_);_(@_)">
                  <c:v>0</c:v>
                </c:pt>
                <c:pt idx="3359" formatCode="_(* #,##0_);_(* \(#,##0\);_(* &quot;-&quot;??_);_(@_)">
                  <c:v>0</c:v>
                </c:pt>
                <c:pt idx="3360" formatCode="_(* #,##0_);_(* \(#,##0\);_(* &quot;-&quot;??_);_(@_)">
                  <c:v>0</c:v>
                </c:pt>
                <c:pt idx="3361" formatCode="_(* #,##0_);_(* \(#,##0\);_(* &quot;-&quot;??_);_(@_)">
                  <c:v>0</c:v>
                </c:pt>
                <c:pt idx="3362" formatCode="_(* #,##0_);_(* \(#,##0\);_(* &quot;-&quot;??_);_(@_)">
                  <c:v>0</c:v>
                </c:pt>
                <c:pt idx="3363" formatCode="_(* #,##0_);_(* \(#,##0\);_(* &quot;-&quot;??_);_(@_)">
                  <c:v>0</c:v>
                </c:pt>
                <c:pt idx="3364" formatCode="_(* #,##0_);_(* \(#,##0\);_(* &quot;-&quot;??_);_(@_)">
                  <c:v>0</c:v>
                </c:pt>
                <c:pt idx="3365" formatCode="_(* #,##0_);_(* \(#,##0\);_(* &quot;-&quot;??_);_(@_)">
                  <c:v>0</c:v>
                </c:pt>
                <c:pt idx="3366" formatCode="_(* #,##0_);_(* \(#,##0\);_(* &quot;-&quot;??_);_(@_)">
                  <c:v>0</c:v>
                </c:pt>
                <c:pt idx="3367" formatCode="_(* #,##0_);_(* \(#,##0\);_(* &quot;-&quot;??_);_(@_)">
                  <c:v>0</c:v>
                </c:pt>
                <c:pt idx="3368" formatCode="_(* #,##0_);_(* \(#,##0\);_(* &quot;-&quot;??_);_(@_)">
                  <c:v>0</c:v>
                </c:pt>
                <c:pt idx="3369" formatCode="_(* #,##0_);_(* \(#,##0\);_(* &quot;-&quot;??_);_(@_)">
                  <c:v>0</c:v>
                </c:pt>
                <c:pt idx="3370" formatCode="_(* #,##0_);_(* \(#,##0\);_(* &quot;-&quot;??_);_(@_)">
                  <c:v>0</c:v>
                </c:pt>
                <c:pt idx="3371" formatCode="_(* #,##0_);_(* \(#,##0\);_(* &quot;-&quot;??_);_(@_)">
                  <c:v>0</c:v>
                </c:pt>
                <c:pt idx="3372" formatCode="_(* #,##0_);_(* \(#,##0\);_(* &quot;-&quot;??_);_(@_)">
                  <c:v>0</c:v>
                </c:pt>
                <c:pt idx="3373" formatCode="_(* #,##0_);_(* \(#,##0\);_(* &quot;-&quot;??_);_(@_)">
                  <c:v>0</c:v>
                </c:pt>
                <c:pt idx="3374" formatCode="_(* #,##0_);_(* \(#,##0\);_(* &quot;-&quot;??_);_(@_)">
                  <c:v>0</c:v>
                </c:pt>
                <c:pt idx="3375" formatCode="_(* #,##0_);_(* \(#,##0\);_(* &quot;-&quot;??_);_(@_)">
                  <c:v>0</c:v>
                </c:pt>
                <c:pt idx="3376" formatCode="_(* #,##0_);_(* \(#,##0\);_(* &quot;-&quot;??_);_(@_)">
                  <c:v>0</c:v>
                </c:pt>
                <c:pt idx="3377" formatCode="_(* #,##0_);_(* \(#,##0\);_(* &quot;-&quot;??_);_(@_)">
                  <c:v>0</c:v>
                </c:pt>
                <c:pt idx="3378" formatCode="_(* #,##0_);_(* \(#,##0\);_(* &quot;-&quot;??_);_(@_)">
                  <c:v>0</c:v>
                </c:pt>
                <c:pt idx="3379" formatCode="_(* #,##0_);_(* \(#,##0\);_(* &quot;-&quot;??_);_(@_)">
                  <c:v>0</c:v>
                </c:pt>
                <c:pt idx="3380" formatCode="_(* #,##0_);_(* \(#,##0\);_(* &quot;-&quot;??_);_(@_)">
                  <c:v>0</c:v>
                </c:pt>
                <c:pt idx="3381" formatCode="_(* #,##0_);_(* \(#,##0\);_(* &quot;-&quot;??_);_(@_)">
                  <c:v>0</c:v>
                </c:pt>
                <c:pt idx="3382" formatCode="_(* #,##0_);_(* \(#,##0\);_(* &quot;-&quot;??_);_(@_)">
                  <c:v>0</c:v>
                </c:pt>
                <c:pt idx="3383" formatCode="_(* #,##0_);_(* \(#,##0\);_(* &quot;-&quot;??_);_(@_)">
                  <c:v>0</c:v>
                </c:pt>
                <c:pt idx="3384" formatCode="_(* #,##0_);_(* \(#,##0\);_(* &quot;-&quot;??_);_(@_)">
                  <c:v>0</c:v>
                </c:pt>
                <c:pt idx="3385" formatCode="_(* #,##0_);_(* \(#,##0\);_(* &quot;-&quot;??_);_(@_)">
                  <c:v>0</c:v>
                </c:pt>
                <c:pt idx="3386" formatCode="_(* #,##0_);_(* \(#,##0\);_(* &quot;-&quot;??_);_(@_)">
                  <c:v>0</c:v>
                </c:pt>
                <c:pt idx="3387" formatCode="_(* #,##0_);_(* \(#,##0\);_(* &quot;-&quot;??_);_(@_)">
                  <c:v>0</c:v>
                </c:pt>
                <c:pt idx="3388" formatCode="_(* #,##0_);_(* \(#,##0\);_(* &quot;-&quot;??_);_(@_)">
                  <c:v>0</c:v>
                </c:pt>
                <c:pt idx="3389" formatCode="_(* #,##0_);_(* \(#,##0\);_(* &quot;-&quot;??_);_(@_)">
                  <c:v>0</c:v>
                </c:pt>
                <c:pt idx="3390" formatCode="_(* #,##0_);_(* \(#,##0\);_(* &quot;-&quot;??_);_(@_)">
                  <c:v>0</c:v>
                </c:pt>
                <c:pt idx="3391" formatCode="_(* #,##0_);_(* \(#,##0\);_(* &quot;-&quot;??_);_(@_)">
                  <c:v>0</c:v>
                </c:pt>
                <c:pt idx="3392" formatCode="_(* #,##0_);_(* \(#,##0\);_(* &quot;-&quot;??_);_(@_)">
                  <c:v>0</c:v>
                </c:pt>
                <c:pt idx="3393" formatCode="_(* #,##0_);_(* \(#,##0\);_(* &quot;-&quot;??_);_(@_)">
                  <c:v>0</c:v>
                </c:pt>
                <c:pt idx="3394" formatCode="_(* #,##0_);_(* \(#,##0\);_(* &quot;-&quot;??_);_(@_)">
                  <c:v>0</c:v>
                </c:pt>
                <c:pt idx="3395" formatCode="_(* #,##0_);_(* \(#,##0\);_(* &quot;-&quot;??_);_(@_)">
                  <c:v>0</c:v>
                </c:pt>
                <c:pt idx="3396" formatCode="_(* #,##0_);_(* \(#,##0\);_(* &quot;-&quot;??_);_(@_)">
                  <c:v>0</c:v>
                </c:pt>
                <c:pt idx="3397" formatCode="_(* #,##0_);_(* \(#,##0\);_(* &quot;-&quot;??_);_(@_)">
                  <c:v>0</c:v>
                </c:pt>
                <c:pt idx="3398" formatCode="_(* #,##0_);_(* \(#,##0\);_(* &quot;-&quot;??_);_(@_)">
                  <c:v>0</c:v>
                </c:pt>
                <c:pt idx="3399" formatCode="_(* #,##0_);_(* \(#,##0\);_(* &quot;-&quot;??_);_(@_)">
                  <c:v>0</c:v>
                </c:pt>
                <c:pt idx="3400" formatCode="_(* #,##0_);_(* \(#,##0\);_(* &quot;-&quot;??_);_(@_)">
                  <c:v>0</c:v>
                </c:pt>
                <c:pt idx="3401" formatCode="_(* #,##0_);_(* \(#,##0\);_(* &quot;-&quot;??_);_(@_)">
                  <c:v>0</c:v>
                </c:pt>
                <c:pt idx="3402" formatCode="_(* #,##0_);_(* \(#,##0\);_(* &quot;-&quot;??_);_(@_)">
                  <c:v>0</c:v>
                </c:pt>
                <c:pt idx="3403" formatCode="_(* #,##0_);_(* \(#,##0\);_(* &quot;-&quot;??_);_(@_)">
                  <c:v>0</c:v>
                </c:pt>
                <c:pt idx="3404" formatCode="_(* #,##0_);_(* \(#,##0\);_(* &quot;-&quot;??_);_(@_)">
                  <c:v>0</c:v>
                </c:pt>
                <c:pt idx="3405" formatCode="_(* #,##0_);_(* \(#,##0\);_(* &quot;-&quot;??_);_(@_)">
                  <c:v>0</c:v>
                </c:pt>
                <c:pt idx="3406" formatCode="_(* #,##0_);_(* \(#,##0\);_(* &quot;-&quot;??_);_(@_)">
                  <c:v>0</c:v>
                </c:pt>
                <c:pt idx="3407" formatCode="_(* #,##0_);_(* \(#,##0\);_(* &quot;-&quot;??_);_(@_)">
                  <c:v>0</c:v>
                </c:pt>
                <c:pt idx="3408" formatCode="_(* #,##0_);_(* \(#,##0\);_(* &quot;-&quot;??_);_(@_)">
                  <c:v>0</c:v>
                </c:pt>
                <c:pt idx="3409" formatCode="_(* #,##0_);_(* \(#,##0\);_(* &quot;-&quot;??_);_(@_)">
                  <c:v>0</c:v>
                </c:pt>
                <c:pt idx="3410" formatCode="_(* #,##0_);_(* \(#,##0\);_(* &quot;-&quot;??_);_(@_)">
                  <c:v>0</c:v>
                </c:pt>
                <c:pt idx="3411" formatCode="_(* #,##0_);_(* \(#,##0\);_(* &quot;-&quot;??_);_(@_)">
                  <c:v>0</c:v>
                </c:pt>
                <c:pt idx="3412" formatCode="_(* #,##0_);_(* \(#,##0\);_(* &quot;-&quot;??_);_(@_)">
                  <c:v>0</c:v>
                </c:pt>
                <c:pt idx="3413" formatCode="_(* #,##0_);_(* \(#,##0\);_(* &quot;-&quot;??_);_(@_)">
                  <c:v>0</c:v>
                </c:pt>
                <c:pt idx="3414" formatCode="_(* #,##0_);_(* \(#,##0\);_(* &quot;-&quot;??_);_(@_)">
                  <c:v>0</c:v>
                </c:pt>
                <c:pt idx="3415" formatCode="_(* #,##0_);_(* \(#,##0\);_(* &quot;-&quot;??_);_(@_)">
                  <c:v>0</c:v>
                </c:pt>
                <c:pt idx="3416" formatCode="_(* #,##0_);_(* \(#,##0\);_(* &quot;-&quot;??_);_(@_)">
                  <c:v>0</c:v>
                </c:pt>
                <c:pt idx="3417" formatCode="_(* #,##0_);_(* \(#,##0\);_(* &quot;-&quot;??_);_(@_)">
                  <c:v>0</c:v>
                </c:pt>
                <c:pt idx="3418" formatCode="_(* #,##0_);_(* \(#,##0\);_(* &quot;-&quot;??_);_(@_)">
                  <c:v>0</c:v>
                </c:pt>
                <c:pt idx="3419" formatCode="_(* #,##0_);_(* \(#,##0\);_(* &quot;-&quot;??_);_(@_)">
                  <c:v>0</c:v>
                </c:pt>
                <c:pt idx="3420" formatCode="_(* #,##0_);_(* \(#,##0\);_(* &quot;-&quot;??_);_(@_)">
                  <c:v>0</c:v>
                </c:pt>
                <c:pt idx="3421" formatCode="_(* #,##0_);_(* \(#,##0\);_(* &quot;-&quot;??_);_(@_)">
                  <c:v>0</c:v>
                </c:pt>
                <c:pt idx="3422" formatCode="_(* #,##0_);_(* \(#,##0\);_(* &quot;-&quot;??_);_(@_)">
                  <c:v>0</c:v>
                </c:pt>
                <c:pt idx="3423" formatCode="_(* #,##0_);_(* \(#,##0\);_(* &quot;-&quot;??_);_(@_)">
                  <c:v>0</c:v>
                </c:pt>
                <c:pt idx="3424" formatCode="_(* #,##0_);_(* \(#,##0\);_(* &quot;-&quot;??_);_(@_)">
                  <c:v>0</c:v>
                </c:pt>
                <c:pt idx="3425" formatCode="_(* #,##0_);_(* \(#,##0\);_(* &quot;-&quot;??_);_(@_)">
                  <c:v>0</c:v>
                </c:pt>
                <c:pt idx="3426" formatCode="_(* #,##0_);_(* \(#,##0\);_(* &quot;-&quot;??_);_(@_)">
                  <c:v>0</c:v>
                </c:pt>
                <c:pt idx="3427" formatCode="_(* #,##0_);_(* \(#,##0\);_(* &quot;-&quot;??_);_(@_)">
                  <c:v>0</c:v>
                </c:pt>
                <c:pt idx="3428" formatCode="_(* #,##0_);_(* \(#,##0\);_(* &quot;-&quot;??_);_(@_)">
                  <c:v>0</c:v>
                </c:pt>
                <c:pt idx="3429" formatCode="_(* #,##0_);_(* \(#,##0\);_(* &quot;-&quot;??_);_(@_)">
                  <c:v>0</c:v>
                </c:pt>
                <c:pt idx="3430" formatCode="_(* #,##0_);_(* \(#,##0\);_(* &quot;-&quot;??_);_(@_)">
                  <c:v>0</c:v>
                </c:pt>
                <c:pt idx="3431" formatCode="_(* #,##0_);_(* \(#,##0\);_(* &quot;-&quot;??_);_(@_)">
                  <c:v>0</c:v>
                </c:pt>
                <c:pt idx="3432" formatCode="_(* #,##0_);_(* \(#,##0\);_(* &quot;-&quot;??_);_(@_)">
                  <c:v>0</c:v>
                </c:pt>
                <c:pt idx="3433" formatCode="_(* #,##0_);_(* \(#,##0\);_(* &quot;-&quot;??_);_(@_)">
                  <c:v>0</c:v>
                </c:pt>
                <c:pt idx="3434" formatCode="_(* #,##0_);_(* \(#,##0\);_(* &quot;-&quot;??_);_(@_)">
                  <c:v>0</c:v>
                </c:pt>
                <c:pt idx="3435" formatCode="_(* #,##0_);_(* \(#,##0\);_(* &quot;-&quot;??_);_(@_)">
                  <c:v>0</c:v>
                </c:pt>
                <c:pt idx="3436" formatCode="_(* #,##0_);_(* \(#,##0\);_(* &quot;-&quot;??_);_(@_)">
                  <c:v>0</c:v>
                </c:pt>
                <c:pt idx="3437" formatCode="_(* #,##0_);_(* \(#,##0\);_(* &quot;-&quot;??_);_(@_)">
                  <c:v>0</c:v>
                </c:pt>
                <c:pt idx="3438" formatCode="_(* #,##0_);_(* \(#,##0\);_(* &quot;-&quot;??_);_(@_)">
                  <c:v>0</c:v>
                </c:pt>
                <c:pt idx="3439" formatCode="_(* #,##0_);_(* \(#,##0\);_(* &quot;-&quot;??_);_(@_)">
                  <c:v>0</c:v>
                </c:pt>
                <c:pt idx="3440" formatCode="_(* #,##0_);_(* \(#,##0\);_(* &quot;-&quot;??_);_(@_)">
                  <c:v>0</c:v>
                </c:pt>
                <c:pt idx="3441" formatCode="_(* #,##0_);_(* \(#,##0\);_(* &quot;-&quot;??_);_(@_)">
                  <c:v>0</c:v>
                </c:pt>
                <c:pt idx="3442" formatCode="_(* #,##0_);_(* \(#,##0\);_(* &quot;-&quot;??_);_(@_)">
                  <c:v>0</c:v>
                </c:pt>
                <c:pt idx="3443" formatCode="_(* #,##0_);_(* \(#,##0\);_(* &quot;-&quot;??_);_(@_)">
                  <c:v>0</c:v>
                </c:pt>
                <c:pt idx="3444" formatCode="_(* #,##0_);_(* \(#,##0\);_(* &quot;-&quot;??_);_(@_)">
                  <c:v>0</c:v>
                </c:pt>
                <c:pt idx="3445" formatCode="_(* #,##0_);_(* \(#,##0\);_(* &quot;-&quot;??_);_(@_)">
                  <c:v>0</c:v>
                </c:pt>
                <c:pt idx="3446" formatCode="_(* #,##0_);_(* \(#,##0\);_(* &quot;-&quot;??_);_(@_)">
                  <c:v>0</c:v>
                </c:pt>
                <c:pt idx="3447" formatCode="_(* #,##0_);_(* \(#,##0\);_(* &quot;-&quot;??_);_(@_)">
                  <c:v>0</c:v>
                </c:pt>
                <c:pt idx="3448" formatCode="_(* #,##0_);_(* \(#,##0\);_(* &quot;-&quot;??_);_(@_)">
                  <c:v>0</c:v>
                </c:pt>
                <c:pt idx="3449" formatCode="_(* #,##0_);_(* \(#,##0\);_(* &quot;-&quot;??_);_(@_)">
                  <c:v>0</c:v>
                </c:pt>
                <c:pt idx="3450" formatCode="_(* #,##0_);_(* \(#,##0\);_(* &quot;-&quot;??_);_(@_)">
                  <c:v>0</c:v>
                </c:pt>
                <c:pt idx="3451" formatCode="_(* #,##0_);_(* \(#,##0\);_(* &quot;-&quot;??_);_(@_)">
                  <c:v>0</c:v>
                </c:pt>
                <c:pt idx="3452" formatCode="_(* #,##0_);_(* \(#,##0\);_(* &quot;-&quot;??_);_(@_)">
                  <c:v>0</c:v>
                </c:pt>
                <c:pt idx="3453" formatCode="_(* #,##0_);_(* \(#,##0\);_(* &quot;-&quot;??_);_(@_)">
                  <c:v>0</c:v>
                </c:pt>
                <c:pt idx="3454" formatCode="_(* #,##0_);_(* \(#,##0\);_(* &quot;-&quot;??_);_(@_)">
                  <c:v>0</c:v>
                </c:pt>
                <c:pt idx="3455" formatCode="_(* #,##0_);_(* \(#,##0\);_(* &quot;-&quot;??_);_(@_)">
                  <c:v>0</c:v>
                </c:pt>
                <c:pt idx="3456" formatCode="_(* #,##0_);_(* \(#,##0\);_(* &quot;-&quot;??_);_(@_)">
                  <c:v>0</c:v>
                </c:pt>
                <c:pt idx="3457" formatCode="_(* #,##0_);_(* \(#,##0\);_(* &quot;-&quot;??_);_(@_)">
                  <c:v>0</c:v>
                </c:pt>
                <c:pt idx="3458" formatCode="_(* #,##0_);_(* \(#,##0\);_(* &quot;-&quot;??_);_(@_)">
                  <c:v>0</c:v>
                </c:pt>
                <c:pt idx="3459" formatCode="_(* #,##0_);_(* \(#,##0\);_(* &quot;-&quot;??_);_(@_)">
                  <c:v>0</c:v>
                </c:pt>
                <c:pt idx="3460" formatCode="_(* #,##0_);_(* \(#,##0\);_(* &quot;-&quot;??_);_(@_)">
                  <c:v>0</c:v>
                </c:pt>
                <c:pt idx="3461" formatCode="_(* #,##0_);_(* \(#,##0\);_(* &quot;-&quot;??_);_(@_)">
                  <c:v>0</c:v>
                </c:pt>
                <c:pt idx="3462" formatCode="_(* #,##0_);_(* \(#,##0\);_(* &quot;-&quot;??_);_(@_)">
                  <c:v>0</c:v>
                </c:pt>
                <c:pt idx="3463" formatCode="_(* #,##0_);_(* \(#,##0\);_(* &quot;-&quot;??_);_(@_)">
                  <c:v>0</c:v>
                </c:pt>
                <c:pt idx="3464" formatCode="_(* #,##0_);_(* \(#,##0\);_(* &quot;-&quot;??_);_(@_)">
                  <c:v>0</c:v>
                </c:pt>
                <c:pt idx="3465" formatCode="_(* #,##0_);_(* \(#,##0\);_(* &quot;-&quot;??_);_(@_)">
                  <c:v>0</c:v>
                </c:pt>
                <c:pt idx="3466" formatCode="_(* #,##0_);_(* \(#,##0\);_(* &quot;-&quot;??_);_(@_)">
                  <c:v>0</c:v>
                </c:pt>
                <c:pt idx="3467" formatCode="_(* #,##0_);_(* \(#,##0\);_(* &quot;-&quot;??_);_(@_)">
                  <c:v>0</c:v>
                </c:pt>
                <c:pt idx="3468" formatCode="_(* #,##0_);_(* \(#,##0\);_(* &quot;-&quot;??_);_(@_)">
                  <c:v>0</c:v>
                </c:pt>
                <c:pt idx="3469" formatCode="_(* #,##0_);_(* \(#,##0\);_(* &quot;-&quot;??_);_(@_)">
                  <c:v>0</c:v>
                </c:pt>
                <c:pt idx="3470" formatCode="_(* #,##0_);_(* \(#,##0\);_(* &quot;-&quot;??_);_(@_)">
                  <c:v>0</c:v>
                </c:pt>
                <c:pt idx="3471" formatCode="_(* #,##0_);_(* \(#,##0\);_(* &quot;-&quot;??_);_(@_)">
                  <c:v>0</c:v>
                </c:pt>
                <c:pt idx="3472" formatCode="_(* #,##0_);_(* \(#,##0\);_(* &quot;-&quot;??_);_(@_)">
                  <c:v>0</c:v>
                </c:pt>
                <c:pt idx="3473" formatCode="_(* #,##0_);_(* \(#,##0\);_(* &quot;-&quot;??_);_(@_)">
                  <c:v>0</c:v>
                </c:pt>
                <c:pt idx="3474" formatCode="_(* #,##0_);_(* \(#,##0\);_(* &quot;-&quot;??_);_(@_)">
                  <c:v>0</c:v>
                </c:pt>
                <c:pt idx="3475" formatCode="_(* #,##0_);_(* \(#,##0\);_(* &quot;-&quot;??_);_(@_)">
                  <c:v>0</c:v>
                </c:pt>
                <c:pt idx="3476" formatCode="_(* #,##0_);_(* \(#,##0\);_(* &quot;-&quot;??_);_(@_)">
                  <c:v>0</c:v>
                </c:pt>
                <c:pt idx="3477" formatCode="_(* #,##0_);_(* \(#,##0\);_(* &quot;-&quot;??_);_(@_)">
                  <c:v>0</c:v>
                </c:pt>
                <c:pt idx="3478" formatCode="_(* #,##0_);_(* \(#,##0\);_(* &quot;-&quot;??_);_(@_)">
                  <c:v>0</c:v>
                </c:pt>
                <c:pt idx="3479" formatCode="_(* #,##0_);_(* \(#,##0\);_(* &quot;-&quot;??_);_(@_)">
                  <c:v>0</c:v>
                </c:pt>
                <c:pt idx="3480" formatCode="_(* #,##0_);_(* \(#,##0\);_(* &quot;-&quot;??_);_(@_)">
                  <c:v>0</c:v>
                </c:pt>
                <c:pt idx="3481" formatCode="_(* #,##0_);_(* \(#,##0\);_(* &quot;-&quot;??_);_(@_)">
                  <c:v>0</c:v>
                </c:pt>
                <c:pt idx="3482" formatCode="_(* #,##0_);_(* \(#,##0\);_(* &quot;-&quot;??_);_(@_)">
                  <c:v>0</c:v>
                </c:pt>
                <c:pt idx="3483" formatCode="_(* #,##0_);_(* \(#,##0\);_(* &quot;-&quot;??_);_(@_)">
                  <c:v>0</c:v>
                </c:pt>
                <c:pt idx="3484" formatCode="_(* #,##0_);_(* \(#,##0\);_(* &quot;-&quot;??_);_(@_)">
                  <c:v>0</c:v>
                </c:pt>
                <c:pt idx="3485" formatCode="_(* #,##0_);_(* \(#,##0\);_(* &quot;-&quot;??_);_(@_)">
                  <c:v>0</c:v>
                </c:pt>
                <c:pt idx="3486" formatCode="_(* #,##0_);_(* \(#,##0\);_(* &quot;-&quot;??_);_(@_)">
                  <c:v>0</c:v>
                </c:pt>
                <c:pt idx="3487" formatCode="_(* #,##0_);_(* \(#,##0\);_(* &quot;-&quot;??_);_(@_)">
                  <c:v>0</c:v>
                </c:pt>
                <c:pt idx="3488" formatCode="_(* #,##0_);_(* \(#,##0\);_(* &quot;-&quot;??_);_(@_)">
                  <c:v>0</c:v>
                </c:pt>
                <c:pt idx="3489" formatCode="_(* #,##0_);_(* \(#,##0\);_(* &quot;-&quot;??_);_(@_)">
                  <c:v>0</c:v>
                </c:pt>
                <c:pt idx="3490" formatCode="_(* #,##0_);_(* \(#,##0\);_(* &quot;-&quot;??_);_(@_)">
                  <c:v>0</c:v>
                </c:pt>
                <c:pt idx="3491" formatCode="_(* #,##0_);_(* \(#,##0\);_(* &quot;-&quot;??_);_(@_)">
                  <c:v>0</c:v>
                </c:pt>
                <c:pt idx="3492" formatCode="_(* #,##0_);_(* \(#,##0\);_(* &quot;-&quot;??_);_(@_)">
                  <c:v>0</c:v>
                </c:pt>
                <c:pt idx="3493" formatCode="_(* #,##0_);_(* \(#,##0\);_(* &quot;-&quot;??_);_(@_)">
                  <c:v>0</c:v>
                </c:pt>
                <c:pt idx="3494" formatCode="_(* #,##0_);_(* \(#,##0\);_(* &quot;-&quot;??_);_(@_)">
                  <c:v>0</c:v>
                </c:pt>
                <c:pt idx="3495" formatCode="_(* #,##0_);_(* \(#,##0\);_(* &quot;-&quot;??_);_(@_)">
                  <c:v>0</c:v>
                </c:pt>
                <c:pt idx="3496" formatCode="_(* #,##0_);_(* \(#,##0\);_(* &quot;-&quot;??_);_(@_)">
                  <c:v>0</c:v>
                </c:pt>
                <c:pt idx="3497" formatCode="_(* #,##0_);_(* \(#,##0\);_(* &quot;-&quot;??_);_(@_)">
                  <c:v>0</c:v>
                </c:pt>
                <c:pt idx="3498" formatCode="_(* #,##0_);_(* \(#,##0\);_(* &quot;-&quot;??_);_(@_)">
                  <c:v>0</c:v>
                </c:pt>
                <c:pt idx="3499" formatCode="_(* #,##0_);_(* \(#,##0\);_(* &quot;-&quot;??_);_(@_)">
                  <c:v>0</c:v>
                </c:pt>
                <c:pt idx="3500" formatCode="_(* #,##0_);_(* \(#,##0\);_(* &quot;-&quot;??_);_(@_)">
                  <c:v>0</c:v>
                </c:pt>
                <c:pt idx="3501" formatCode="_(* #,##0_);_(* \(#,##0\);_(* &quot;-&quot;??_);_(@_)">
                  <c:v>0</c:v>
                </c:pt>
                <c:pt idx="3502" formatCode="_(* #,##0_);_(* \(#,##0\);_(* &quot;-&quot;??_);_(@_)">
                  <c:v>0</c:v>
                </c:pt>
                <c:pt idx="3503" formatCode="_(* #,##0_);_(* \(#,##0\);_(* &quot;-&quot;??_);_(@_)">
                  <c:v>0</c:v>
                </c:pt>
                <c:pt idx="3504" formatCode="_(* #,##0_);_(* \(#,##0\);_(* &quot;-&quot;??_);_(@_)">
                  <c:v>0</c:v>
                </c:pt>
                <c:pt idx="3505" formatCode="_(* #,##0_);_(* \(#,##0\);_(* &quot;-&quot;??_);_(@_)">
                  <c:v>0</c:v>
                </c:pt>
                <c:pt idx="3506" formatCode="_(* #,##0_);_(* \(#,##0\);_(* &quot;-&quot;??_);_(@_)">
                  <c:v>0</c:v>
                </c:pt>
                <c:pt idx="3507" formatCode="_(* #,##0_);_(* \(#,##0\);_(* &quot;-&quot;??_);_(@_)">
                  <c:v>0</c:v>
                </c:pt>
                <c:pt idx="3508" formatCode="_(* #,##0_);_(* \(#,##0\);_(* &quot;-&quot;??_);_(@_)">
                  <c:v>0</c:v>
                </c:pt>
                <c:pt idx="3509" formatCode="_(* #,##0_);_(* \(#,##0\);_(* &quot;-&quot;??_);_(@_)">
                  <c:v>0</c:v>
                </c:pt>
                <c:pt idx="3510" formatCode="_(* #,##0_);_(* \(#,##0\);_(* &quot;-&quot;??_);_(@_)">
                  <c:v>0</c:v>
                </c:pt>
                <c:pt idx="3511" formatCode="_(* #,##0_);_(* \(#,##0\);_(* &quot;-&quot;??_);_(@_)">
                  <c:v>0</c:v>
                </c:pt>
                <c:pt idx="3512" formatCode="_(* #,##0_);_(* \(#,##0\);_(* &quot;-&quot;??_);_(@_)">
                  <c:v>0</c:v>
                </c:pt>
                <c:pt idx="3513" formatCode="_(* #,##0_);_(* \(#,##0\);_(* &quot;-&quot;??_);_(@_)">
                  <c:v>0</c:v>
                </c:pt>
                <c:pt idx="3514" formatCode="_(* #,##0_);_(* \(#,##0\);_(* &quot;-&quot;??_);_(@_)">
                  <c:v>0</c:v>
                </c:pt>
                <c:pt idx="3515" formatCode="_(* #,##0_);_(* \(#,##0\);_(* &quot;-&quot;??_);_(@_)">
                  <c:v>0</c:v>
                </c:pt>
                <c:pt idx="3516" formatCode="_(* #,##0_);_(* \(#,##0\);_(* &quot;-&quot;??_);_(@_)">
                  <c:v>0</c:v>
                </c:pt>
                <c:pt idx="3517" formatCode="_(* #,##0_);_(* \(#,##0\);_(* &quot;-&quot;??_);_(@_)">
                  <c:v>0</c:v>
                </c:pt>
                <c:pt idx="3518" formatCode="_(* #,##0_);_(* \(#,##0\);_(* &quot;-&quot;??_);_(@_)">
                  <c:v>0</c:v>
                </c:pt>
                <c:pt idx="3519" formatCode="_(* #,##0_);_(* \(#,##0\);_(* &quot;-&quot;??_);_(@_)">
                  <c:v>0</c:v>
                </c:pt>
                <c:pt idx="3520" formatCode="_(* #,##0_);_(* \(#,##0\);_(* &quot;-&quot;??_);_(@_)">
                  <c:v>0</c:v>
                </c:pt>
                <c:pt idx="3521" formatCode="_(* #,##0_);_(* \(#,##0\);_(* &quot;-&quot;??_);_(@_)">
                  <c:v>0</c:v>
                </c:pt>
                <c:pt idx="3522" formatCode="_(* #,##0_);_(* \(#,##0\);_(* &quot;-&quot;??_);_(@_)">
                  <c:v>0</c:v>
                </c:pt>
                <c:pt idx="3523" formatCode="_(* #,##0_);_(* \(#,##0\);_(* &quot;-&quot;??_);_(@_)">
                  <c:v>0</c:v>
                </c:pt>
                <c:pt idx="3524" formatCode="_(* #,##0_);_(* \(#,##0\);_(* &quot;-&quot;??_);_(@_)">
                  <c:v>0</c:v>
                </c:pt>
                <c:pt idx="3525" formatCode="_(* #,##0_);_(* \(#,##0\);_(* &quot;-&quot;??_);_(@_)">
                  <c:v>0</c:v>
                </c:pt>
                <c:pt idx="3526" formatCode="_(* #,##0_);_(* \(#,##0\);_(* &quot;-&quot;??_);_(@_)">
                  <c:v>0</c:v>
                </c:pt>
                <c:pt idx="3527" formatCode="_(* #,##0_);_(* \(#,##0\);_(* &quot;-&quot;??_);_(@_)">
                  <c:v>0</c:v>
                </c:pt>
                <c:pt idx="3528" formatCode="_(* #,##0_);_(* \(#,##0\);_(* &quot;-&quot;??_);_(@_)">
                  <c:v>0</c:v>
                </c:pt>
                <c:pt idx="3529" formatCode="_(* #,##0_);_(* \(#,##0\);_(* &quot;-&quot;??_);_(@_)">
                  <c:v>0</c:v>
                </c:pt>
                <c:pt idx="3530" formatCode="_(* #,##0_);_(* \(#,##0\);_(* &quot;-&quot;??_);_(@_)">
                  <c:v>0</c:v>
                </c:pt>
                <c:pt idx="3531" formatCode="_(* #,##0_);_(* \(#,##0\);_(* &quot;-&quot;??_);_(@_)">
                  <c:v>0</c:v>
                </c:pt>
                <c:pt idx="3532" formatCode="_(* #,##0_);_(* \(#,##0\);_(* &quot;-&quot;??_);_(@_)">
                  <c:v>0</c:v>
                </c:pt>
                <c:pt idx="3533" formatCode="_(* #,##0_);_(* \(#,##0\);_(* &quot;-&quot;??_);_(@_)">
                  <c:v>0</c:v>
                </c:pt>
                <c:pt idx="3534" formatCode="_(* #,##0_);_(* \(#,##0\);_(* &quot;-&quot;??_);_(@_)">
                  <c:v>0</c:v>
                </c:pt>
                <c:pt idx="3535" formatCode="_(* #,##0_);_(* \(#,##0\);_(* &quot;-&quot;??_);_(@_)">
                  <c:v>0</c:v>
                </c:pt>
                <c:pt idx="3536" formatCode="_(* #,##0_);_(* \(#,##0\);_(* &quot;-&quot;??_);_(@_)">
                  <c:v>0</c:v>
                </c:pt>
                <c:pt idx="3537" formatCode="_(* #,##0_);_(* \(#,##0\);_(* &quot;-&quot;??_);_(@_)">
                  <c:v>0</c:v>
                </c:pt>
                <c:pt idx="3538" formatCode="_(* #,##0_);_(* \(#,##0\);_(* &quot;-&quot;??_);_(@_)">
                  <c:v>0</c:v>
                </c:pt>
                <c:pt idx="3539" formatCode="_(* #,##0_);_(* \(#,##0\);_(* &quot;-&quot;??_);_(@_)">
                  <c:v>0</c:v>
                </c:pt>
                <c:pt idx="3540" formatCode="_(* #,##0_);_(* \(#,##0\);_(* &quot;-&quot;??_);_(@_)">
                  <c:v>0</c:v>
                </c:pt>
                <c:pt idx="3541" formatCode="_(* #,##0_);_(* \(#,##0\);_(* &quot;-&quot;??_);_(@_)">
                  <c:v>0</c:v>
                </c:pt>
                <c:pt idx="3542" formatCode="_(* #,##0_);_(* \(#,##0\);_(* &quot;-&quot;??_);_(@_)">
                  <c:v>0</c:v>
                </c:pt>
                <c:pt idx="3543" formatCode="_(* #,##0_);_(* \(#,##0\);_(* &quot;-&quot;??_);_(@_)">
                  <c:v>0</c:v>
                </c:pt>
                <c:pt idx="3544" formatCode="_(* #,##0_);_(* \(#,##0\);_(* &quot;-&quot;??_);_(@_)">
                  <c:v>0</c:v>
                </c:pt>
                <c:pt idx="3545" formatCode="_(* #,##0_);_(* \(#,##0\);_(* &quot;-&quot;??_);_(@_)">
                  <c:v>0</c:v>
                </c:pt>
                <c:pt idx="3546" formatCode="_(* #,##0_);_(* \(#,##0\);_(* &quot;-&quot;??_);_(@_)">
                  <c:v>0</c:v>
                </c:pt>
                <c:pt idx="3547" formatCode="_(* #,##0_);_(* \(#,##0\);_(* &quot;-&quot;??_);_(@_)">
                  <c:v>0</c:v>
                </c:pt>
                <c:pt idx="3548" formatCode="_(* #,##0_);_(* \(#,##0\);_(* &quot;-&quot;??_);_(@_)">
                  <c:v>0</c:v>
                </c:pt>
                <c:pt idx="3549" formatCode="_(* #,##0_);_(* \(#,##0\);_(* &quot;-&quot;??_);_(@_)">
                  <c:v>0</c:v>
                </c:pt>
                <c:pt idx="3550" formatCode="_(* #,##0_);_(* \(#,##0\);_(* &quot;-&quot;??_);_(@_)">
                  <c:v>0</c:v>
                </c:pt>
                <c:pt idx="3551" formatCode="_(* #,##0_);_(* \(#,##0\);_(* &quot;-&quot;??_);_(@_)">
                  <c:v>0</c:v>
                </c:pt>
                <c:pt idx="3552" formatCode="_(* #,##0_);_(* \(#,##0\);_(* &quot;-&quot;??_);_(@_)">
                  <c:v>0</c:v>
                </c:pt>
                <c:pt idx="3553" formatCode="_(* #,##0_);_(* \(#,##0\);_(* &quot;-&quot;??_);_(@_)">
                  <c:v>0</c:v>
                </c:pt>
                <c:pt idx="3554" formatCode="_(* #,##0_);_(* \(#,##0\);_(* &quot;-&quot;??_);_(@_)">
                  <c:v>0</c:v>
                </c:pt>
                <c:pt idx="3555" formatCode="_(* #,##0_);_(* \(#,##0\);_(* &quot;-&quot;??_);_(@_)">
                  <c:v>0</c:v>
                </c:pt>
                <c:pt idx="3556" formatCode="_(* #,##0_);_(* \(#,##0\);_(* &quot;-&quot;??_);_(@_)">
                  <c:v>0</c:v>
                </c:pt>
                <c:pt idx="3557" formatCode="_(* #,##0_);_(* \(#,##0\);_(* &quot;-&quot;??_);_(@_)">
                  <c:v>0</c:v>
                </c:pt>
                <c:pt idx="3558" formatCode="_(* #,##0_);_(* \(#,##0\);_(* &quot;-&quot;??_);_(@_)">
                  <c:v>0</c:v>
                </c:pt>
                <c:pt idx="3559" formatCode="_(* #,##0_);_(* \(#,##0\);_(* &quot;-&quot;??_);_(@_)">
                  <c:v>0</c:v>
                </c:pt>
                <c:pt idx="3560" formatCode="_(* #,##0_);_(* \(#,##0\);_(* &quot;-&quot;??_);_(@_)">
                  <c:v>0</c:v>
                </c:pt>
                <c:pt idx="3561" formatCode="_(* #,##0_);_(* \(#,##0\);_(* &quot;-&quot;??_);_(@_)">
                  <c:v>0</c:v>
                </c:pt>
                <c:pt idx="3562" formatCode="_(* #,##0_);_(* \(#,##0\);_(* &quot;-&quot;??_);_(@_)">
                  <c:v>0</c:v>
                </c:pt>
                <c:pt idx="3563" formatCode="_(* #,##0_);_(* \(#,##0\);_(* &quot;-&quot;??_);_(@_)">
                  <c:v>0</c:v>
                </c:pt>
                <c:pt idx="3564" formatCode="_(* #,##0_);_(* \(#,##0\);_(* &quot;-&quot;??_);_(@_)">
                  <c:v>0</c:v>
                </c:pt>
                <c:pt idx="3565" formatCode="_(* #,##0_);_(* \(#,##0\);_(* &quot;-&quot;??_);_(@_)">
                  <c:v>0</c:v>
                </c:pt>
                <c:pt idx="3566" formatCode="_(* #,##0_);_(* \(#,##0\);_(* &quot;-&quot;??_);_(@_)">
                  <c:v>0</c:v>
                </c:pt>
                <c:pt idx="3567" formatCode="_(* #,##0_);_(* \(#,##0\);_(* &quot;-&quot;??_);_(@_)">
                  <c:v>0</c:v>
                </c:pt>
                <c:pt idx="3568" formatCode="_(* #,##0_);_(* \(#,##0\);_(* &quot;-&quot;??_);_(@_)">
                  <c:v>0</c:v>
                </c:pt>
                <c:pt idx="3569" formatCode="_(* #,##0_);_(* \(#,##0\);_(* &quot;-&quot;??_);_(@_)">
                  <c:v>0</c:v>
                </c:pt>
                <c:pt idx="3570" formatCode="_(* #,##0_);_(* \(#,##0\);_(* &quot;-&quot;??_);_(@_)">
                  <c:v>0</c:v>
                </c:pt>
                <c:pt idx="3571" formatCode="_(* #,##0_);_(* \(#,##0\);_(* &quot;-&quot;??_);_(@_)">
                  <c:v>0</c:v>
                </c:pt>
                <c:pt idx="3572" formatCode="_(* #,##0_);_(* \(#,##0\);_(* &quot;-&quot;??_);_(@_)">
                  <c:v>0</c:v>
                </c:pt>
                <c:pt idx="3573" formatCode="_(* #,##0_);_(* \(#,##0\);_(* &quot;-&quot;??_);_(@_)">
                  <c:v>0</c:v>
                </c:pt>
                <c:pt idx="3574" formatCode="_(* #,##0_);_(* \(#,##0\);_(* &quot;-&quot;??_);_(@_)">
                  <c:v>0</c:v>
                </c:pt>
                <c:pt idx="3575" formatCode="_(* #,##0_);_(* \(#,##0\);_(* &quot;-&quot;??_);_(@_)">
                  <c:v>0</c:v>
                </c:pt>
                <c:pt idx="3576" formatCode="_(* #,##0_);_(* \(#,##0\);_(* &quot;-&quot;??_);_(@_)">
                  <c:v>0</c:v>
                </c:pt>
                <c:pt idx="3577" formatCode="_(* #,##0_);_(* \(#,##0\);_(* &quot;-&quot;??_);_(@_)">
                  <c:v>0</c:v>
                </c:pt>
                <c:pt idx="3578" formatCode="_(* #,##0_);_(* \(#,##0\);_(* &quot;-&quot;??_);_(@_)">
                  <c:v>0</c:v>
                </c:pt>
                <c:pt idx="3579" formatCode="_(* #,##0_);_(* \(#,##0\);_(* &quot;-&quot;??_);_(@_)">
                  <c:v>0</c:v>
                </c:pt>
                <c:pt idx="3580" formatCode="_(* #,##0_);_(* \(#,##0\);_(* &quot;-&quot;??_);_(@_)">
                  <c:v>0</c:v>
                </c:pt>
                <c:pt idx="3581" formatCode="_(* #,##0_);_(* \(#,##0\);_(* &quot;-&quot;??_);_(@_)">
                  <c:v>0</c:v>
                </c:pt>
                <c:pt idx="3582" formatCode="_(* #,##0_);_(* \(#,##0\);_(* &quot;-&quot;??_);_(@_)">
                  <c:v>0</c:v>
                </c:pt>
                <c:pt idx="3583" formatCode="_(* #,##0_);_(* \(#,##0\);_(* &quot;-&quot;??_);_(@_)">
                  <c:v>0</c:v>
                </c:pt>
                <c:pt idx="3584" formatCode="_(* #,##0_);_(* \(#,##0\);_(* &quot;-&quot;??_);_(@_)">
                  <c:v>0</c:v>
                </c:pt>
                <c:pt idx="3585" formatCode="_(* #,##0_);_(* \(#,##0\);_(* &quot;-&quot;??_);_(@_)">
                  <c:v>0</c:v>
                </c:pt>
                <c:pt idx="3586" formatCode="_(* #,##0_);_(* \(#,##0\);_(* &quot;-&quot;??_);_(@_)">
                  <c:v>0</c:v>
                </c:pt>
                <c:pt idx="3587" formatCode="_(* #,##0_);_(* \(#,##0\);_(* &quot;-&quot;??_);_(@_)">
                  <c:v>0</c:v>
                </c:pt>
                <c:pt idx="3588" formatCode="_(* #,##0_);_(* \(#,##0\);_(* &quot;-&quot;??_);_(@_)">
                  <c:v>0</c:v>
                </c:pt>
                <c:pt idx="3589" formatCode="_(* #,##0_);_(* \(#,##0\);_(* &quot;-&quot;??_);_(@_)">
                  <c:v>0</c:v>
                </c:pt>
                <c:pt idx="3590" formatCode="_(* #,##0_);_(* \(#,##0\);_(* &quot;-&quot;??_);_(@_)">
                  <c:v>0</c:v>
                </c:pt>
                <c:pt idx="3591" formatCode="_(* #,##0_);_(* \(#,##0\);_(* &quot;-&quot;??_);_(@_)">
                  <c:v>0</c:v>
                </c:pt>
                <c:pt idx="3592" formatCode="_(* #,##0_);_(* \(#,##0\);_(* &quot;-&quot;??_);_(@_)">
                  <c:v>0</c:v>
                </c:pt>
                <c:pt idx="3593" formatCode="_(* #,##0_);_(* \(#,##0\);_(* &quot;-&quot;??_);_(@_)">
                  <c:v>0</c:v>
                </c:pt>
                <c:pt idx="3594" formatCode="_(* #,##0_);_(* \(#,##0\);_(* &quot;-&quot;??_);_(@_)">
                  <c:v>0</c:v>
                </c:pt>
                <c:pt idx="3595" formatCode="_(* #,##0_);_(* \(#,##0\);_(* &quot;-&quot;??_);_(@_)">
                  <c:v>0</c:v>
                </c:pt>
                <c:pt idx="3596" formatCode="_(* #,##0_);_(* \(#,##0\);_(* &quot;-&quot;??_);_(@_)">
                  <c:v>0</c:v>
                </c:pt>
                <c:pt idx="3597" formatCode="_(* #,##0_);_(* \(#,##0\);_(* &quot;-&quot;??_);_(@_)">
                  <c:v>0</c:v>
                </c:pt>
                <c:pt idx="3598" formatCode="_(* #,##0_);_(* \(#,##0\);_(* &quot;-&quot;??_);_(@_)">
                  <c:v>0</c:v>
                </c:pt>
                <c:pt idx="3599" formatCode="_(* #,##0_);_(* \(#,##0\);_(* &quot;-&quot;??_);_(@_)">
                  <c:v>0</c:v>
                </c:pt>
                <c:pt idx="3600" formatCode="_(* #,##0_);_(* \(#,##0\);_(* &quot;-&quot;??_);_(@_)">
                  <c:v>0</c:v>
                </c:pt>
                <c:pt idx="3601" formatCode="_(* #,##0_);_(* \(#,##0\);_(* &quot;-&quot;??_);_(@_)">
                  <c:v>0</c:v>
                </c:pt>
                <c:pt idx="3602" formatCode="_(* #,##0_);_(* \(#,##0\);_(* &quot;-&quot;??_);_(@_)">
                  <c:v>0</c:v>
                </c:pt>
                <c:pt idx="3603" formatCode="_(* #,##0_);_(* \(#,##0\);_(* &quot;-&quot;??_);_(@_)">
                  <c:v>0</c:v>
                </c:pt>
                <c:pt idx="3604" formatCode="_(* #,##0_);_(* \(#,##0\);_(* &quot;-&quot;??_);_(@_)">
                  <c:v>0</c:v>
                </c:pt>
                <c:pt idx="3605" formatCode="_(* #,##0_);_(* \(#,##0\);_(* &quot;-&quot;??_);_(@_)">
                  <c:v>0</c:v>
                </c:pt>
                <c:pt idx="3606" formatCode="_(* #,##0_);_(* \(#,##0\);_(* &quot;-&quot;??_);_(@_)">
                  <c:v>0</c:v>
                </c:pt>
                <c:pt idx="3607" formatCode="_(* #,##0_);_(* \(#,##0\);_(* &quot;-&quot;??_);_(@_)">
                  <c:v>0</c:v>
                </c:pt>
                <c:pt idx="3608" formatCode="_(* #,##0_);_(* \(#,##0\);_(* &quot;-&quot;??_);_(@_)">
                  <c:v>0</c:v>
                </c:pt>
                <c:pt idx="3609" formatCode="_(* #,##0_);_(* \(#,##0\);_(* &quot;-&quot;??_);_(@_)">
                  <c:v>0</c:v>
                </c:pt>
                <c:pt idx="3610" formatCode="_(* #,##0_);_(* \(#,##0\);_(* &quot;-&quot;??_);_(@_)">
                  <c:v>0</c:v>
                </c:pt>
                <c:pt idx="3611" formatCode="_(* #,##0_);_(* \(#,##0\);_(* &quot;-&quot;??_);_(@_)">
                  <c:v>0</c:v>
                </c:pt>
                <c:pt idx="3612" formatCode="_(* #,##0_);_(* \(#,##0\);_(* &quot;-&quot;??_);_(@_)">
                  <c:v>0</c:v>
                </c:pt>
                <c:pt idx="3613" formatCode="_(* #,##0_);_(* \(#,##0\);_(* &quot;-&quot;??_);_(@_)">
                  <c:v>0</c:v>
                </c:pt>
                <c:pt idx="3614" formatCode="_(* #,##0_);_(* \(#,##0\);_(* &quot;-&quot;??_);_(@_)">
                  <c:v>0</c:v>
                </c:pt>
                <c:pt idx="3615" formatCode="_(* #,##0_);_(* \(#,##0\);_(* &quot;-&quot;??_);_(@_)">
                  <c:v>0</c:v>
                </c:pt>
                <c:pt idx="3616" formatCode="_(* #,##0_);_(* \(#,##0\);_(* &quot;-&quot;??_);_(@_)">
                  <c:v>0</c:v>
                </c:pt>
                <c:pt idx="3617" formatCode="_(* #,##0_);_(* \(#,##0\);_(* &quot;-&quot;??_);_(@_)">
                  <c:v>0</c:v>
                </c:pt>
                <c:pt idx="3618" formatCode="_(* #,##0_);_(* \(#,##0\);_(* &quot;-&quot;??_);_(@_)">
                  <c:v>0</c:v>
                </c:pt>
                <c:pt idx="3619" formatCode="_(* #,##0_);_(* \(#,##0\);_(* &quot;-&quot;??_);_(@_)">
                  <c:v>0</c:v>
                </c:pt>
                <c:pt idx="3620" formatCode="_(* #,##0_);_(* \(#,##0\);_(* &quot;-&quot;??_);_(@_)">
                  <c:v>0</c:v>
                </c:pt>
                <c:pt idx="3621" formatCode="_(* #,##0_);_(* \(#,##0\);_(* &quot;-&quot;??_);_(@_)">
                  <c:v>0</c:v>
                </c:pt>
                <c:pt idx="3622" formatCode="_(* #,##0_);_(* \(#,##0\);_(* &quot;-&quot;??_);_(@_)">
                  <c:v>0</c:v>
                </c:pt>
                <c:pt idx="3623" formatCode="_(* #,##0_);_(* \(#,##0\);_(* &quot;-&quot;??_);_(@_)">
                  <c:v>0</c:v>
                </c:pt>
                <c:pt idx="3624" formatCode="_(* #,##0_);_(* \(#,##0\);_(* &quot;-&quot;??_);_(@_)">
                  <c:v>0</c:v>
                </c:pt>
                <c:pt idx="3625" formatCode="_(* #,##0_);_(* \(#,##0\);_(* &quot;-&quot;??_);_(@_)">
                  <c:v>0</c:v>
                </c:pt>
                <c:pt idx="3626" formatCode="_(* #,##0_);_(* \(#,##0\);_(* &quot;-&quot;??_);_(@_)">
                  <c:v>0</c:v>
                </c:pt>
                <c:pt idx="3627" formatCode="_(* #,##0_);_(* \(#,##0\);_(* &quot;-&quot;??_);_(@_)">
                  <c:v>0</c:v>
                </c:pt>
                <c:pt idx="3628" formatCode="_(* #,##0_);_(* \(#,##0\);_(* &quot;-&quot;??_);_(@_)">
                  <c:v>0</c:v>
                </c:pt>
                <c:pt idx="3629" formatCode="_(* #,##0_);_(* \(#,##0\);_(* &quot;-&quot;??_);_(@_)">
                  <c:v>0</c:v>
                </c:pt>
                <c:pt idx="3630" formatCode="_(* #,##0_);_(* \(#,##0\);_(* &quot;-&quot;??_);_(@_)">
                  <c:v>0</c:v>
                </c:pt>
                <c:pt idx="3631" formatCode="_(* #,##0_);_(* \(#,##0\);_(* &quot;-&quot;??_);_(@_)">
                  <c:v>0</c:v>
                </c:pt>
                <c:pt idx="3632" formatCode="_(* #,##0_);_(* \(#,##0\);_(* &quot;-&quot;??_);_(@_)">
                  <c:v>0</c:v>
                </c:pt>
                <c:pt idx="3633" formatCode="_(* #,##0_);_(* \(#,##0\);_(* &quot;-&quot;??_);_(@_)">
                  <c:v>0</c:v>
                </c:pt>
                <c:pt idx="3634" formatCode="_(* #,##0_);_(* \(#,##0\);_(* &quot;-&quot;??_);_(@_)">
                  <c:v>0</c:v>
                </c:pt>
                <c:pt idx="3635" formatCode="_(* #,##0_);_(* \(#,##0\);_(* &quot;-&quot;??_);_(@_)">
                  <c:v>0</c:v>
                </c:pt>
                <c:pt idx="3636" formatCode="_(* #,##0_);_(* \(#,##0\);_(* &quot;-&quot;??_);_(@_)">
                  <c:v>0</c:v>
                </c:pt>
                <c:pt idx="3637" formatCode="_(* #,##0_);_(* \(#,##0\);_(* &quot;-&quot;??_);_(@_)">
                  <c:v>0</c:v>
                </c:pt>
                <c:pt idx="3638" formatCode="_(* #,##0_);_(* \(#,##0\);_(* &quot;-&quot;??_);_(@_)">
                  <c:v>0</c:v>
                </c:pt>
                <c:pt idx="3639" formatCode="_(* #,##0_);_(* \(#,##0\);_(* &quot;-&quot;??_);_(@_)">
                  <c:v>0</c:v>
                </c:pt>
                <c:pt idx="3640" formatCode="_(* #,##0_);_(* \(#,##0\);_(* &quot;-&quot;??_);_(@_)">
                  <c:v>0</c:v>
                </c:pt>
                <c:pt idx="3641" formatCode="_(* #,##0_);_(* \(#,##0\);_(* &quot;-&quot;??_);_(@_)">
                  <c:v>0</c:v>
                </c:pt>
                <c:pt idx="3642" formatCode="_(* #,##0_);_(* \(#,##0\);_(* &quot;-&quot;??_);_(@_)">
                  <c:v>0</c:v>
                </c:pt>
                <c:pt idx="3643" formatCode="_(* #,##0_);_(* \(#,##0\);_(* &quot;-&quot;??_);_(@_)">
                  <c:v>0</c:v>
                </c:pt>
                <c:pt idx="3644" formatCode="_(* #,##0_);_(* \(#,##0\);_(* &quot;-&quot;??_);_(@_)">
                  <c:v>0</c:v>
                </c:pt>
                <c:pt idx="3645" formatCode="_(* #,##0_);_(* \(#,##0\);_(* &quot;-&quot;??_);_(@_)">
                  <c:v>0</c:v>
                </c:pt>
                <c:pt idx="3646" formatCode="_(* #,##0_);_(* \(#,##0\);_(* &quot;-&quot;??_);_(@_)">
                  <c:v>0</c:v>
                </c:pt>
                <c:pt idx="3647" formatCode="_(* #,##0_);_(* \(#,##0\);_(* &quot;-&quot;??_);_(@_)">
                  <c:v>0</c:v>
                </c:pt>
                <c:pt idx="3648" formatCode="_(* #,##0_);_(* \(#,##0\);_(* &quot;-&quot;??_);_(@_)">
                  <c:v>0</c:v>
                </c:pt>
                <c:pt idx="3649" formatCode="_(* #,##0_);_(* \(#,##0\);_(* &quot;-&quot;??_);_(@_)">
                  <c:v>0</c:v>
                </c:pt>
                <c:pt idx="3650" formatCode="_(* #,##0_);_(* \(#,##0\);_(* &quot;-&quot;??_);_(@_)">
                  <c:v>0</c:v>
                </c:pt>
                <c:pt idx="3651" formatCode="_(* #,##0_);_(* \(#,##0\);_(* &quot;-&quot;??_);_(@_)">
                  <c:v>0</c:v>
                </c:pt>
                <c:pt idx="3652" formatCode="_(* #,##0_);_(* \(#,##0\);_(* &quot;-&quot;??_);_(@_)">
                  <c:v>0</c:v>
                </c:pt>
                <c:pt idx="3653" formatCode="_(* #,##0_);_(* \(#,##0\);_(* &quot;-&quot;??_);_(@_)">
                  <c:v>0</c:v>
                </c:pt>
                <c:pt idx="3654" formatCode="_(* #,##0_);_(* \(#,##0\);_(* &quot;-&quot;??_);_(@_)">
                  <c:v>0</c:v>
                </c:pt>
                <c:pt idx="3655" formatCode="_(* #,##0_);_(* \(#,##0\);_(* &quot;-&quot;??_);_(@_)">
                  <c:v>0</c:v>
                </c:pt>
                <c:pt idx="3656" formatCode="_(* #,##0_);_(* \(#,##0\);_(* &quot;-&quot;??_);_(@_)">
                  <c:v>0</c:v>
                </c:pt>
                <c:pt idx="3657" formatCode="_(* #,##0_);_(* \(#,##0\);_(* &quot;-&quot;??_);_(@_)">
                  <c:v>0</c:v>
                </c:pt>
                <c:pt idx="3658" formatCode="_(* #,##0_);_(* \(#,##0\);_(* &quot;-&quot;??_);_(@_)">
                  <c:v>0</c:v>
                </c:pt>
                <c:pt idx="3659" formatCode="_(* #,##0_);_(* \(#,##0\);_(* &quot;-&quot;??_);_(@_)">
                  <c:v>0</c:v>
                </c:pt>
                <c:pt idx="3660" formatCode="_(* #,##0_);_(* \(#,##0\);_(* &quot;-&quot;??_);_(@_)">
                  <c:v>0</c:v>
                </c:pt>
                <c:pt idx="3661" formatCode="_(* #,##0_);_(* \(#,##0\);_(* &quot;-&quot;??_);_(@_)">
                  <c:v>0</c:v>
                </c:pt>
                <c:pt idx="3662" formatCode="_(* #,##0_);_(* \(#,##0\);_(* &quot;-&quot;??_);_(@_)">
                  <c:v>0</c:v>
                </c:pt>
                <c:pt idx="3663" formatCode="_(* #,##0_);_(* \(#,##0\);_(* &quot;-&quot;??_);_(@_)">
                  <c:v>0</c:v>
                </c:pt>
                <c:pt idx="3664" formatCode="_(* #,##0_);_(* \(#,##0\);_(* &quot;-&quot;??_);_(@_)">
                  <c:v>0</c:v>
                </c:pt>
                <c:pt idx="3665" formatCode="_(* #,##0_);_(* \(#,##0\);_(* &quot;-&quot;??_);_(@_)">
                  <c:v>0</c:v>
                </c:pt>
                <c:pt idx="3666" formatCode="_(* #,##0_);_(* \(#,##0\);_(* &quot;-&quot;??_);_(@_)">
                  <c:v>0</c:v>
                </c:pt>
                <c:pt idx="3667" formatCode="_(* #,##0_);_(* \(#,##0\);_(* &quot;-&quot;??_);_(@_)">
                  <c:v>0</c:v>
                </c:pt>
                <c:pt idx="3668" formatCode="_(* #,##0_);_(* \(#,##0\);_(* &quot;-&quot;??_);_(@_)">
                  <c:v>0</c:v>
                </c:pt>
                <c:pt idx="3669" formatCode="_(* #,##0_);_(* \(#,##0\);_(* &quot;-&quot;??_);_(@_)">
                  <c:v>0</c:v>
                </c:pt>
                <c:pt idx="3670" formatCode="_(* #,##0_);_(* \(#,##0\);_(* &quot;-&quot;??_);_(@_)">
                  <c:v>0</c:v>
                </c:pt>
                <c:pt idx="3671" formatCode="_(* #,##0_);_(* \(#,##0\);_(* &quot;-&quot;??_);_(@_)">
                  <c:v>0</c:v>
                </c:pt>
                <c:pt idx="3672" formatCode="_(* #,##0_);_(* \(#,##0\);_(* &quot;-&quot;??_);_(@_)">
                  <c:v>0</c:v>
                </c:pt>
                <c:pt idx="3673" formatCode="_(* #,##0_);_(* \(#,##0\);_(* &quot;-&quot;??_);_(@_)">
                  <c:v>0</c:v>
                </c:pt>
                <c:pt idx="3674" formatCode="_(* #,##0_);_(* \(#,##0\);_(* &quot;-&quot;??_);_(@_)">
                  <c:v>0</c:v>
                </c:pt>
                <c:pt idx="3675" formatCode="_(* #,##0_);_(* \(#,##0\);_(* &quot;-&quot;??_);_(@_)">
                  <c:v>0</c:v>
                </c:pt>
                <c:pt idx="3676" formatCode="_(* #,##0_);_(* \(#,##0\);_(* &quot;-&quot;??_);_(@_)">
                  <c:v>0</c:v>
                </c:pt>
                <c:pt idx="3677" formatCode="_(* #,##0_);_(* \(#,##0\);_(* &quot;-&quot;??_);_(@_)">
                  <c:v>0</c:v>
                </c:pt>
                <c:pt idx="3678" formatCode="_(* #,##0_);_(* \(#,##0\);_(* &quot;-&quot;??_);_(@_)">
                  <c:v>0</c:v>
                </c:pt>
                <c:pt idx="3679" formatCode="_(* #,##0_);_(* \(#,##0\);_(* &quot;-&quot;??_);_(@_)">
                  <c:v>0</c:v>
                </c:pt>
                <c:pt idx="3680" formatCode="_(* #,##0_);_(* \(#,##0\);_(* &quot;-&quot;??_);_(@_)">
                  <c:v>0</c:v>
                </c:pt>
                <c:pt idx="3681" formatCode="_(* #,##0_);_(* \(#,##0\);_(* &quot;-&quot;??_);_(@_)">
                  <c:v>0</c:v>
                </c:pt>
                <c:pt idx="3682" formatCode="_(* #,##0_);_(* \(#,##0\);_(* &quot;-&quot;??_);_(@_)">
                  <c:v>0</c:v>
                </c:pt>
                <c:pt idx="3683" formatCode="_(* #,##0_);_(* \(#,##0\);_(* &quot;-&quot;??_);_(@_)">
                  <c:v>0</c:v>
                </c:pt>
                <c:pt idx="3684" formatCode="_(* #,##0_);_(* \(#,##0\);_(* &quot;-&quot;??_);_(@_)">
                  <c:v>0</c:v>
                </c:pt>
                <c:pt idx="3685" formatCode="_(* #,##0_);_(* \(#,##0\);_(* &quot;-&quot;??_);_(@_)">
                  <c:v>0</c:v>
                </c:pt>
                <c:pt idx="3686" formatCode="_(* #,##0_);_(* \(#,##0\);_(* &quot;-&quot;??_);_(@_)">
                  <c:v>0</c:v>
                </c:pt>
                <c:pt idx="3687" formatCode="_(* #,##0_);_(* \(#,##0\);_(* &quot;-&quot;??_);_(@_)">
                  <c:v>0</c:v>
                </c:pt>
                <c:pt idx="3688" formatCode="_(* #,##0_);_(* \(#,##0\);_(* &quot;-&quot;??_);_(@_)">
                  <c:v>0</c:v>
                </c:pt>
                <c:pt idx="3689" formatCode="_(* #,##0_);_(* \(#,##0\);_(* &quot;-&quot;??_);_(@_)">
                  <c:v>0</c:v>
                </c:pt>
                <c:pt idx="3690" formatCode="_(* #,##0_);_(* \(#,##0\);_(* &quot;-&quot;??_);_(@_)">
                  <c:v>0</c:v>
                </c:pt>
                <c:pt idx="3691" formatCode="_(* #,##0_);_(* \(#,##0\);_(* &quot;-&quot;??_);_(@_)">
                  <c:v>0</c:v>
                </c:pt>
                <c:pt idx="3692" formatCode="_(* #,##0_);_(* \(#,##0\);_(* &quot;-&quot;??_);_(@_)">
                  <c:v>0</c:v>
                </c:pt>
                <c:pt idx="3693" formatCode="_(* #,##0_);_(* \(#,##0\);_(* &quot;-&quot;??_);_(@_)">
                  <c:v>0</c:v>
                </c:pt>
                <c:pt idx="3694" formatCode="_(* #,##0_);_(* \(#,##0\);_(* &quot;-&quot;??_);_(@_)">
                  <c:v>0</c:v>
                </c:pt>
                <c:pt idx="3695" formatCode="_(* #,##0_);_(* \(#,##0\);_(* &quot;-&quot;??_);_(@_)">
                  <c:v>0</c:v>
                </c:pt>
                <c:pt idx="3696" formatCode="_(* #,##0_);_(* \(#,##0\);_(* &quot;-&quot;??_);_(@_)">
                  <c:v>0</c:v>
                </c:pt>
                <c:pt idx="3697" formatCode="_(* #,##0_);_(* \(#,##0\);_(* &quot;-&quot;??_);_(@_)">
                  <c:v>0</c:v>
                </c:pt>
                <c:pt idx="3698" formatCode="_(* #,##0_);_(* \(#,##0\);_(* &quot;-&quot;??_);_(@_)">
                  <c:v>0</c:v>
                </c:pt>
                <c:pt idx="3699" formatCode="_(* #,##0_);_(* \(#,##0\);_(* &quot;-&quot;??_);_(@_)">
                  <c:v>0</c:v>
                </c:pt>
                <c:pt idx="3700" formatCode="_(* #,##0_);_(* \(#,##0\);_(* &quot;-&quot;??_);_(@_)">
                  <c:v>0</c:v>
                </c:pt>
                <c:pt idx="3701" formatCode="_(* #,##0_);_(* \(#,##0\);_(* &quot;-&quot;??_);_(@_)">
                  <c:v>0</c:v>
                </c:pt>
                <c:pt idx="3702" formatCode="_(* #,##0_);_(* \(#,##0\);_(* &quot;-&quot;??_);_(@_)">
                  <c:v>0</c:v>
                </c:pt>
                <c:pt idx="3703" formatCode="_(* #,##0_);_(* \(#,##0\);_(* &quot;-&quot;??_);_(@_)">
                  <c:v>0</c:v>
                </c:pt>
                <c:pt idx="3704" formatCode="_(* #,##0_);_(* \(#,##0\);_(* &quot;-&quot;??_);_(@_)">
                  <c:v>0</c:v>
                </c:pt>
                <c:pt idx="3705" formatCode="_(* #,##0_);_(* \(#,##0\);_(* &quot;-&quot;??_);_(@_)">
                  <c:v>0</c:v>
                </c:pt>
                <c:pt idx="3706" formatCode="_(* #,##0_);_(* \(#,##0\);_(* &quot;-&quot;??_);_(@_)">
                  <c:v>0</c:v>
                </c:pt>
                <c:pt idx="3707" formatCode="_(* #,##0_);_(* \(#,##0\);_(* &quot;-&quot;??_);_(@_)">
                  <c:v>0</c:v>
                </c:pt>
                <c:pt idx="3708" formatCode="_(* #,##0_);_(* \(#,##0\);_(* &quot;-&quot;??_);_(@_)">
                  <c:v>0</c:v>
                </c:pt>
                <c:pt idx="3709" formatCode="_(* #,##0_);_(* \(#,##0\);_(* &quot;-&quot;??_);_(@_)">
                  <c:v>0</c:v>
                </c:pt>
                <c:pt idx="3710" formatCode="_(* #,##0_);_(* \(#,##0\);_(* &quot;-&quot;??_);_(@_)">
                  <c:v>0</c:v>
                </c:pt>
                <c:pt idx="3711" formatCode="_(* #,##0_);_(* \(#,##0\);_(* &quot;-&quot;??_);_(@_)">
                  <c:v>0</c:v>
                </c:pt>
                <c:pt idx="3712" formatCode="_(* #,##0_);_(* \(#,##0\);_(* &quot;-&quot;??_);_(@_)">
                  <c:v>0</c:v>
                </c:pt>
                <c:pt idx="3713" formatCode="_(* #,##0_);_(* \(#,##0\);_(* &quot;-&quot;??_);_(@_)">
                  <c:v>0</c:v>
                </c:pt>
                <c:pt idx="3714" formatCode="_(* #,##0_);_(* \(#,##0\);_(* &quot;-&quot;??_);_(@_)">
                  <c:v>0</c:v>
                </c:pt>
                <c:pt idx="3715" formatCode="_(* #,##0_);_(* \(#,##0\);_(* &quot;-&quot;??_);_(@_)">
                  <c:v>0</c:v>
                </c:pt>
                <c:pt idx="3716" formatCode="_(* #,##0_);_(* \(#,##0\);_(* &quot;-&quot;??_);_(@_)">
                  <c:v>0</c:v>
                </c:pt>
                <c:pt idx="3717" formatCode="_(* #,##0_);_(* \(#,##0\);_(* &quot;-&quot;??_);_(@_)">
                  <c:v>0</c:v>
                </c:pt>
                <c:pt idx="3718" formatCode="_(* #,##0_);_(* \(#,##0\);_(* &quot;-&quot;??_);_(@_)">
                  <c:v>0</c:v>
                </c:pt>
                <c:pt idx="3719" formatCode="_(* #,##0_);_(* \(#,##0\);_(* &quot;-&quot;??_);_(@_)">
                  <c:v>0</c:v>
                </c:pt>
                <c:pt idx="3720" formatCode="_(* #,##0_);_(* \(#,##0\);_(* &quot;-&quot;??_);_(@_)">
                  <c:v>0</c:v>
                </c:pt>
                <c:pt idx="3721" formatCode="_(* #,##0_);_(* \(#,##0\);_(* &quot;-&quot;??_);_(@_)">
                  <c:v>0</c:v>
                </c:pt>
                <c:pt idx="3722" formatCode="_(* #,##0_);_(* \(#,##0\);_(* &quot;-&quot;??_);_(@_)">
                  <c:v>0</c:v>
                </c:pt>
                <c:pt idx="3723" formatCode="_(* #,##0_);_(* \(#,##0\);_(* &quot;-&quot;??_);_(@_)">
                  <c:v>0</c:v>
                </c:pt>
                <c:pt idx="3724" formatCode="_(* #,##0_);_(* \(#,##0\);_(* &quot;-&quot;??_);_(@_)">
                  <c:v>0</c:v>
                </c:pt>
                <c:pt idx="3725" formatCode="_(* #,##0_);_(* \(#,##0\);_(* &quot;-&quot;??_);_(@_)">
                  <c:v>0</c:v>
                </c:pt>
                <c:pt idx="3726" formatCode="_(* #,##0_);_(* \(#,##0\);_(* &quot;-&quot;??_);_(@_)">
                  <c:v>0</c:v>
                </c:pt>
                <c:pt idx="3727" formatCode="_(* #,##0_);_(* \(#,##0\);_(* &quot;-&quot;??_);_(@_)">
                  <c:v>0</c:v>
                </c:pt>
                <c:pt idx="3728" formatCode="_(* #,##0_);_(* \(#,##0\);_(* &quot;-&quot;??_);_(@_)">
                  <c:v>0</c:v>
                </c:pt>
                <c:pt idx="3729" formatCode="_(* #,##0_);_(* \(#,##0\);_(* &quot;-&quot;??_);_(@_)">
                  <c:v>0</c:v>
                </c:pt>
                <c:pt idx="3730" formatCode="_(* #,##0_);_(* \(#,##0\);_(* &quot;-&quot;??_);_(@_)">
                  <c:v>0</c:v>
                </c:pt>
                <c:pt idx="3731" formatCode="_(* #,##0_);_(* \(#,##0\);_(* &quot;-&quot;??_);_(@_)">
                  <c:v>0</c:v>
                </c:pt>
                <c:pt idx="3732" formatCode="_(* #,##0_);_(* \(#,##0\);_(* &quot;-&quot;??_);_(@_)">
                  <c:v>0</c:v>
                </c:pt>
                <c:pt idx="3733" formatCode="_(* #,##0_);_(* \(#,##0\);_(* &quot;-&quot;??_);_(@_)">
                  <c:v>0</c:v>
                </c:pt>
                <c:pt idx="3734" formatCode="_(* #,##0_);_(* \(#,##0\);_(* &quot;-&quot;??_);_(@_)">
                  <c:v>0</c:v>
                </c:pt>
                <c:pt idx="3735" formatCode="_(* #,##0_);_(* \(#,##0\);_(* &quot;-&quot;??_);_(@_)">
                  <c:v>0</c:v>
                </c:pt>
                <c:pt idx="3736" formatCode="_(* #,##0_);_(* \(#,##0\);_(* &quot;-&quot;??_);_(@_)">
                  <c:v>0</c:v>
                </c:pt>
                <c:pt idx="3737" formatCode="_(* #,##0_);_(* \(#,##0\);_(* &quot;-&quot;??_);_(@_)">
                  <c:v>0</c:v>
                </c:pt>
                <c:pt idx="3738" formatCode="_(* #,##0_);_(* \(#,##0\);_(* &quot;-&quot;??_);_(@_)">
                  <c:v>0</c:v>
                </c:pt>
                <c:pt idx="3739" formatCode="_(* #,##0_);_(* \(#,##0\);_(* &quot;-&quot;??_);_(@_)">
                  <c:v>0</c:v>
                </c:pt>
                <c:pt idx="3740" formatCode="_(* #,##0_);_(* \(#,##0\);_(* &quot;-&quot;??_);_(@_)">
                  <c:v>0</c:v>
                </c:pt>
                <c:pt idx="3741" formatCode="_(* #,##0_);_(* \(#,##0\);_(* &quot;-&quot;??_);_(@_)">
                  <c:v>0</c:v>
                </c:pt>
                <c:pt idx="3742" formatCode="_(* #,##0_);_(* \(#,##0\);_(* &quot;-&quot;??_);_(@_)">
                  <c:v>0</c:v>
                </c:pt>
                <c:pt idx="3743" formatCode="_(* #,##0_);_(* \(#,##0\);_(* &quot;-&quot;??_);_(@_)">
                  <c:v>0</c:v>
                </c:pt>
                <c:pt idx="3744" formatCode="_(* #,##0_);_(* \(#,##0\);_(* &quot;-&quot;??_);_(@_)">
                  <c:v>0</c:v>
                </c:pt>
                <c:pt idx="3745" formatCode="_(* #,##0_);_(* \(#,##0\);_(* &quot;-&quot;??_);_(@_)">
                  <c:v>0</c:v>
                </c:pt>
                <c:pt idx="3746" formatCode="_(* #,##0_);_(* \(#,##0\);_(* &quot;-&quot;??_);_(@_)">
                  <c:v>0</c:v>
                </c:pt>
                <c:pt idx="3747" formatCode="_(* #,##0_);_(* \(#,##0\);_(* &quot;-&quot;??_);_(@_)">
                  <c:v>0</c:v>
                </c:pt>
                <c:pt idx="3748" formatCode="_(* #,##0_);_(* \(#,##0\);_(* &quot;-&quot;??_);_(@_)">
                  <c:v>0</c:v>
                </c:pt>
                <c:pt idx="3749" formatCode="_(* #,##0_);_(* \(#,##0\);_(* &quot;-&quot;??_);_(@_)">
                  <c:v>0</c:v>
                </c:pt>
                <c:pt idx="3750" formatCode="_(* #,##0_);_(* \(#,##0\);_(* &quot;-&quot;??_);_(@_)">
                  <c:v>0</c:v>
                </c:pt>
                <c:pt idx="3751" formatCode="_(* #,##0_);_(* \(#,##0\);_(* &quot;-&quot;??_);_(@_)">
                  <c:v>0</c:v>
                </c:pt>
                <c:pt idx="3752" formatCode="_(* #,##0_);_(* \(#,##0\);_(* &quot;-&quot;??_);_(@_)">
                  <c:v>0</c:v>
                </c:pt>
                <c:pt idx="3753" formatCode="_(* #,##0_);_(* \(#,##0\);_(* &quot;-&quot;??_);_(@_)">
                  <c:v>0</c:v>
                </c:pt>
                <c:pt idx="3754" formatCode="_(* #,##0_);_(* \(#,##0\);_(* &quot;-&quot;??_);_(@_)">
                  <c:v>0</c:v>
                </c:pt>
                <c:pt idx="3755" formatCode="_(* #,##0_);_(* \(#,##0\);_(* &quot;-&quot;??_);_(@_)">
                  <c:v>0</c:v>
                </c:pt>
                <c:pt idx="3756" formatCode="_(* #,##0_);_(* \(#,##0\);_(* &quot;-&quot;??_);_(@_)">
                  <c:v>0</c:v>
                </c:pt>
                <c:pt idx="3757" formatCode="_(* #,##0_);_(* \(#,##0\);_(* &quot;-&quot;??_);_(@_)">
                  <c:v>0</c:v>
                </c:pt>
                <c:pt idx="3758" formatCode="_(* #,##0_);_(* \(#,##0\);_(* &quot;-&quot;??_);_(@_)">
                  <c:v>0</c:v>
                </c:pt>
                <c:pt idx="3759" formatCode="_(* #,##0_);_(* \(#,##0\);_(* &quot;-&quot;??_);_(@_)">
                  <c:v>0</c:v>
                </c:pt>
                <c:pt idx="3760" formatCode="_(* #,##0_);_(* \(#,##0\);_(* &quot;-&quot;??_);_(@_)">
                  <c:v>0</c:v>
                </c:pt>
                <c:pt idx="3761" formatCode="_(* #,##0_);_(* \(#,##0\);_(* &quot;-&quot;??_);_(@_)">
                  <c:v>0</c:v>
                </c:pt>
                <c:pt idx="3762" formatCode="_(* #,##0_);_(* \(#,##0\);_(* &quot;-&quot;??_);_(@_)">
                  <c:v>0</c:v>
                </c:pt>
                <c:pt idx="3763" formatCode="_(* #,##0_);_(* \(#,##0\);_(* &quot;-&quot;??_);_(@_)">
                  <c:v>0</c:v>
                </c:pt>
                <c:pt idx="3764" formatCode="_(* #,##0_);_(* \(#,##0\);_(* &quot;-&quot;??_);_(@_)">
                  <c:v>0</c:v>
                </c:pt>
                <c:pt idx="3765" formatCode="_(* #,##0_);_(* \(#,##0\);_(* &quot;-&quot;??_);_(@_)">
                  <c:v>0</c:v>
                </c:pt>
                <c:pt idx="3766" formatCode="_(* #,##0_);_(* \(#,##0\);_(* &quot;-&quot;??_);_(@_)">
                  <c:v>0</c:v>
                </c:pt>
                <c:pt idx="3767" formatCode="_(* #,##0_);_(* \(#,##0\);_(* &quot;-&quot;??_);_(@_)">
                  <c:v>0</c:v>
                </c:pt>
                <c:pt idx="3768" formatCode="_(* #,##0_);_(* \(#,##0\);_(* &quot;-&quot;??_);_(@_)">
                  <c:v>0</c:v>
                </c:pt>
                <c:pt idx="3769" formatCode="_(* #,##0_);_(* \(#,##0\);_(* &quot;-&quot;??_);_(@_)">
                  <c:v>0</c:v>
                </c:pt>
                <c:pt idx="3770" formatCode="_(* #,##0_);_(* \(#,##0\);_(* &quot;-&quot;??_);_(@_)">
                  <c:v>0</c:v>
                </c:pt>
                <c:pt idx="3771" formatCode="_(* #,##0_);_(* \(#,##0\);_(* &quot;-&quot;??_);_(@_)">
                  <c:v>0</c:v>
                </c:pt>
                <c:pt idx="3772" formatCode="_(* #,##0_);_(* \(#,##0\);_(* &quot;-&quot;??_);_(@_)">
                  <c:v>0</c:v>
                </c:pt>
                <c:pt idx="3773" formatCode="_(* #,##0_);_(* \(#,##0\);_(* &quot;-&quot;??_);_(@_)">
                  <c:v>0</c:v>
                </c:pt>
                <c:pt idx="3774" formatCode="_(* #,##0_);_(* \(#,##0\);_(* &quot;-&quot;??_);_(@_)">
                  <c:v>0</c:v>
                </c:pt>
                <c:pt idx="3775" formatCode="_(* #,##0_);_(* \(#,##0\);_(* &quot;-&quot;??_);_(@_)">
                  <c:v>0</c:v>
                </c:pt>
                <c:pt idx="3776" formatCode="_(* #,##0_);_(* \(#,##0\);_(* &quot;-&quot;??_);_(@_)">
                  <c:v>0</c:v>
                </c:pt>
                <c:pt idx="3777" formatCode="_(* #,##0_);_(* \(#,##0\);_(* &quot;-&quot;??_);_(@_)">
                  <c:v>0</c:v>
                </c:pt>
                <c:pt idx="3778" formatCode="_(* #,##0_);_(* \(#,##0\);_(* &quot;-&quot;??_);_(@_)">
                  <c:v>0</c:v>
                </c:pt>
                <c:pt idx="3779" formatCode="_(* #,##0_);_(* \(#,##0\);_(* &quot;-&quot;??_);_(@_)">
                  <c:v>0</c:v>
                </c:pt>
                <c:pt idx="3780" formatCode="_(* #,##0_);_(* \(#,##0\);_(* &quot;-&quot;??_);_(@_)">
                  <c:v>0</c:v>
                </c:pt>
                <c:pt idx="3781" formatCode="_(* #,##0_);_(* \(#,##0\);_(* &quot;-&quot;??_);_(@_)">
                  <c:v>0</c:v>
                </c:pt>
                <c:pt idx="3782" formatCode="_(* #,##0_);_(* \(#,##0\);_(* &quot;-&quot;??_);_(@_)">
                  <c:v>0</c:v>
                </c:pt>
                <c:pt idx="3783" formatCode="_(* #,##0_);_(* \(#,##0\);_(* &quot;-&quot;??_);_(@_)">
                  <c:v>0</c:v>
                </c:pt>
                <c:pt idx="3784" formatCode="_(* #,##0_);_(* \(#,##0\);_(* &quot;-&quot;??_);_(@_)">
                  <c:v>0</c:v>
                </c:pt>
                <c:pt idx="3785" formatCode="_(* #,##0_);_(* \(#,##0\);_(* &quot;-&quot;??_);_(@_)">
                  <c:v>0</c:v>
                </c:pt>
                <c:pt idx="3786" formatCode="_(* #,##0_);_(* \(#,##0\);_(* &quot;-&quot;??_);_(@_)">
                  <c:v>0</c:v>
                </c:pt>
                <c:pt idx="3787" formatCode="_(* #,##0_);_(* \(#,##0\);_(* &quot;-&quot;??_);_(@_)">
                  <c:v>0</c:v>
                </c:pt>
                <c:pt idx="3788" formatCode="_(* #,##0_);_(* \(#,##0\);_(* &quot;-&quot;??_);_(@_)">
                  <c:v>0</c:v>
                </c:pt>
                <c:pt idx="3789" formatCode="_(* #,##0_);_(* \(#,##0\);_(* &quot;-&quot;??_);_(@_)">
                  <c:v>0</c:v>
                </c:pt>
                <c:pt idx="3790" formatCode="_(* #,##0_);_(* \(#,##0\);_(* &quot;-&quot;??_);_(@_)">
                  <c:v>0</c:v>
                </c:pt>
                <c:pt idx="3791" formatCode="_(* #,##0_);_(* \(#,##0\);_(* &quot;-&quot;??_);_(@_)">
                  <c:v>0</c:v>
                </c:pt>
                <c:pt idx="3792" formatCode="_(* #,##0_);_(* \(#,##0\);_(* &quot;-&quot;??_);_(@_)">
                  <c:v>0</c:v>
                </c:pt>
                <c:pt idx="3793" formatCode="_(* #,##0_);_(* \(#,##0\);_(* &quot;-&quot;??_);_(@_)">
                  <c:v>0</c:v>
                </c:pt>
                <c:pt idx="3794" formatCode="_(* #,##0_);_(* \(#,##0\);_(* &quot;-&quot;??_);_(@_)">
                  <c:v>0</c:v>
                </c:pt>
                <c:pt idx="3795" formatCode="_(* #,##0_);_(* \(#,##0\);_(* &quot;-&quot;??_);_(@_)">
                  <c:v>0</c:v>
                </c:pt>
                <c:pt idx="3796" formatCode="_(* #,##0_);_(* \(#,##0\);_(* &quot;-&quot;??_);_(@_)">
                  <c:v>0</c:v>
                </c:pt>
                <c:pt idx="3797" formatCode="_(* #,##0_);_(* \(#,##0\);_(* &quot;-&quot;??_);_(@_)">
                  <c:v>0</c:v>
                </c:pt>
                <c:pt idx="3798" formatCode="_(* #,##0_);_(* \(#,##0\);_(* &quot;-&quot;??_);_(@_)">
                  <c:v>0</c:v>
                </c:pt>
                <c:pt idx="3799" formatCode="_(* #,##0_);_(* \(#,##0\);_(* &quot;-&quot;??_);_(@_)">
                  <c:v>0</c:v>
                </c:pt>
                <c:pt idx="3800" formatCode="_(* #,##0_);_(* \(#,##0\);_(* &quot;-&quot;??_);_(@_)">
                  <c:v>0</c:v>
                </c:pt>
                <c:pt idx="3801" formatCode="_(* #,##0_);_(* \(#,##0\);_(* &quot;-&quot;??_);_(@_)">
                  <c:v>0</c:v>
                </c:pt>
                <c:pt idx="3802" formatCode="_(* #,##0_);_(* \(#,##0\);_(* &quot;-&quot;??_);_(@_)">
                  <c:v>0</c:v>
                </c:pt>
                <c:pt idx="3803" formatCode="_(* #,##0_);_(* \(#,##0\);_(* &quot;-&quot;??_);_(@_)">
                  <c:v>0</c:v>
                </c:pt>
                <c:pt idx="3804" formatCode="_(* #,##0_);_(* \(#,##0\);_(* &quot;-&quot;??_);_(@_)">
                  <c:v>0</c:v>
                </c:pt>
                <c:pt idx="3805" formatCode="_(* #,##0_);_(* \(#,##0\);_(* &quot;-&quot;??_);_(@_)">
                  <c:v>0</c:v>
                </c:pt>
                <c:pt idx="3806" formatCode="_(* #,##0_);_(* \(#,##0\);_(* &quot;-&quot;??_);_(@_)">
                  <c:v>0</c:v>
                </c:pt>
                <c:pt idx="3807" formatCode="_(* #,##0_);_(* \(#,##0\);_(* &quot;-&quot;??_);_(@_)">
                  <c:v>0</c:v>
                </c:pt>
                <c:pt idx="3808" formatCode="_(* #,##0_);_(* \(#,##0\);_(* &quot;-&quot;??_);_(@_)">
                  <c:v>0</c:v>
                </c:pt>
                <c:pt idx="3809" formatCode="_(* #,##0_);_(* \(#,##0\);_(* &quot;-&quot;??_);_(@_)">
                  <c:v>0</c:v>
                </c:pt>
                <c:pt idx="3810" formatCode="_(* #,##0_);_(* \(#,##0\);_(* &quot;-&quot;??_);_(@_)">
                  <c:v>0</c:v>
                </c:pt>
                <c:pt idx="3811" formatCode="_(* #,##0_);_(* \(#,##0\);_(* &quot;-&quot;??_);_(@_)">
                  <c:v>0</c:v>
                </c:pt>
                <c:pt idx="3812" formatCode="_(* #,##0_);_(* \(#,##0\);_(* &quot;-&quot;??_);_(@_)">
                  <c:v>0</c:v>
                </c:pt>
                <c:pt idx="3813" formatCode="_(* #,##0_);_(* \(#,##0\);_(* &quot;-&quot;??_);_(@_)">
                  <c:v>0</c:v>
                </c:pt>
                <c:pt idx="3814" formatCode="_(* #,##0_);_(* \(#,##0\);_(* &quot;-&quot;??_);_(@_)">
                  <c:v>0</c:v>
                </c:pt>
                <c:pt idx="3815" formatCode="_(* #,##0_);_(* \(#,##0\);_(* &quot;-&quot;??_);_(@_)">
                  <c:v>0</c:v>
                </c:pt>
                <c:pt idx="3816" formatCode="_(* #,##0_);_(* \(#,##0\);_(* &quot;-&quot;??_);_(@_)">
                  <c:v>0</c:v>
                </c:pt>
                <c:pt idx="3817" formatCode="_(* #,##0_);_(* \(#,##0\);_(* &quot;-&quot;??_);_(@_)">
                  <c:v>0</c:v>
                </c:pt>
                <c:pt idx="3818" formatCode="_(* #,##0_);_(* \(#,##0\);_(* &quot;-&quot;??_);_(@_)">
                  <c:v>0</c:v>
                </c:pt>
                <c:pt idx="3819" formatCode="_(* #,##0_);_(* \(#,##0\);_(* &quot;-&quot;??_);_(@_)">
                  <c:v>0</c:v>
                </c:pt>
                <c:pt idx="3820" formatCode="_(* #,##0_);_(* \(#,##0\);_(* &quot;-&quot;??_);_(@_)">
                  <c:v>0</c:v>
                </c:pt>
                <c:pt idx="3821" formatCode="_(* #,##0_);_(* \(#,##0\);_(* &quot;-&quot;??_);_(@_)">
                  <c:v>0</c:v>
                </c:pt>
                <c:pt idx="3822" formatCode="_(* #,##0_);_(* \(#,##0\);_(* &quot;-&quot;??_);_(@_)">
                  <c:v>0</c:v>
                </c:pt>
                <c:pt idx="3823" formatCode="_(* #,##0_);_(* \(#,##0\);_(* &quot;-&quot;??_);_(@_)">
                  <c:v>0</c:v>
                </c:pt>
                <c:pt idx="3824" formatCode="_(* #,##0_);_(* \(#,##0\);_(* &quot;-&quot;??_);_(@_)">
                  <c:v>0</c:v>
                </c:pt>
                <c:pt idx="3825" formatCode="_(* #,##0_);_(* \(#,##0\);_(* &quot;-&quot;??_);_(@_)">
                  <c:v>0</c:v>
                </c:pt>
                <c:pt idx="3826" formatCode="_(* #,##0_);_(* \(#,##0\);_(* &quot;-&quot;??_);_(@_)">
                  <c:v>0</c:v>
                </c:pt>
                <c:pt idx="3827" formatCode="_(* #,##0_);_(* \(#,##0\);_(* &quot;-&quot;??_);_(@_)">
                  <c:v>0</c:v>
                </c:pt>
                <c:pt idx="3828" formatCode="_(* #,##0_);_(* \(#,##0\);_(* &quot;-&quot;??_);_(@_)">
                  <c:v>0</c:v>
                </c:pt>
                <c:pt idx="3829" formatCode="_(* #,##0_);_(* \(#,##0\);_(* &quot;-&quot;??_);_(@_)">
                  <c:v>0</c:v>
                </c:pt>
                <c:pt idx="3830" formatCode="_(* #,##0_);_(* \(#,##0\);_(* &quot;-&quot;??_);_(@_)">
                  <c:v>0</c:v>
                </c:pt>
                <c:pt idx="3831" formatCode="_(* #,##0_);_(* \(#,##0\);_(* &quot;-&quot;??_);_(@_)">
                  <c:v>0</c:v>
                </c:pt>
                <c:pt idx="3832" formatCode="_(* #,##0_);_(* \(#,##0\);_(* &quot;-&quot;??_);_(@_)">
                  <c:v>0</c:v>
                </c:pt>
                <c:pt idx="3833" formatCode="_(* #,##0_);_(* \(#,##0\);_(* &quot;-&quot;??_);_(@_)">
                  <c:v>0</c:v>
                </c:pt>
                <c:pt idx="3834" formatCode="_(* #,##0_);_(* \(#,##0\);_(* &quot;-&quot;??_);_(@_)">
                  <c:v>0</c:v>
                </c:pt>
                <c:pt idx="3835" formatCode="_(* #,##0_);_(* \(#,##0\);_(* &quot;-&quot;??_);_(@_)">
                  <c:v>0</c:v>
                </c:pt>
                <c:pt idx="3836" formatCode="_(* #,##0_);_(* \(#,##0\);_(* &quot;-&quot;??_);_(@_)">
                  <c:v>0</c:v>
                </c:pt>
                <c:pt idx="3837" formatCode="_(* #,##0_);_(* \(#,##0\);_(* &quot;-&quot;??_);_(@_)">
                  <c:v>0</c:v>
                </c:pt>
                <c:pt idx="3838" formatCode="_(* #,##0_);_(* \(#,##0\);_(* &quot;-&quot;??_);_(@_)">
                  <c:v>0</c:v>
                </c:pt>
                <c:pt idx="3839" formatCode="_(* #,##0_);_(* \(#,##0\);_(* &quot;-&quot;??_);_(@_)">
                  <c:v>0</c:v>
                </c:pt>
                <c:pt idx="3840" formatCode="_(* #,##0_);_(* \(#,##0\);_(* &quot;-&quot;??_);_(@_)">
                  <c:v>0</c:v>
                </c:pt>
                <c:pt idx="3841" formatCode="_(* #,##0_);_(* \(#,##0\);_(* &quot;-&quot;??_);_(@_)">
                  <c:v>0</c:v>
                </c:pt>
                <c:pt idx="3842" formatCode="_(* #,##0_);_(* \(#,##0\);_(* &quot;-&quot;??_);_(@_)">
                  <c:v>0</c:v>
                </c:pt>
                <c:pt idx="3843" formatCode="_(* #,##0_);_(* \(#,##0\);_(* &quot;-&quot;??_);_(@_)">
                  <c:v>0</c:v>
                </c:pt>
                <c:pt idx="3844" formatCode="_(* #,##0_);_(* \(#,##0\);_(* &quot;-&quot;??_);_(@_)">
                  <c:v>0</c:v>
                </c:pt>
                <c:pt idx="3845" formatCode="_(* #,##0_);_(* \(#,##0\);_(* &quot;-&quot;??_);_(@_)">
                  <c:v>0</c:v>
                </c:pt>
                <c:pt idx="3846" formatCode="_(* #,##0_);_(* \(#,##0\);_(* &quot;-&quot;??_);_(@_)">
                  <c:v>0</c:v>
                </c:pt>
                <c:pt idx="3847" formatCode="_(* #,##0_);_(* \(#,##0\);_(* &quot;-&quot;??_);_(@_)">
                  <c:v>0</c:v>
                </c:pt>
                <c:pt idx="3848" formatCode="_(* #,##0_);_(* \(#,##0\);_(* &quot;-&quot;??_);_(@_)">
                  <c:v>0</c:v>
                </c:pt>
                <c:pt idx="3849" formatCode="_(* #,##0_);_(* \(#,##0\);_(* &quot;-&quot;??_);_(@_)">
                  <c:v>0</c:v>
                </c:pt>
                <c:pt idx="3850" formatCode="_(* #,##0_);_(* \(#,##0\);_(* &quot;-&quot;??_);_(@_)">
                  <c:v>0</c:v>
                </c:pt>
                <c:pt idx="3851" formatCode="_(* #,##0_);_(* \(#,##0\);_(* &quot;-&quot;??_);_(@_)">
                  <c:v>0</c:v>
                </c:pt>
                <c:pt idx="3852" formatCode="_(* #,##0_);_(* \(#,##0\);_(* &quot;-&quot;??_);_(@_)">
                  <c:v>0</c:v>
                </c:pt>
                <c:pt idx="3853" formatCode="_(* #,##0_);_(* \(#,##0\);_(* &quot;-&quot;??_);_(@_)">
                  <c:v>0</c:v>
                </c:pt>
                <c:pt idx="3854" formatCode="_(* #,##0_);_(* \(#,##0\);_(* &quot;-&quot;??_);_(@_)">
                  <c:v>0</c:v>
                </c:pt>
                <c:pt idx="3855" formatCode="_(* #,##0_);_(* \(#,##0\);_(* &quot;-&quot;??_);_(@_)">
                  <c:v>0</c:v>
                </c:pt>
                <c:pt idx="3856" formatCode="_(* #,##0_);_(* \(#,##0\);_(* &quot;-&quot;??_);_(@_)">
                  <c:v>0</c:v>
                </c:pt>
                <c:pt idx="3857" formatCode="_(* #,##0_);_(* \(#,##0\);_(* &quot;-&quot;??_);_(@_)">
                  <c:v>0</c:v>
                </c:pt>
                <c:pt idx="3858" formatCode="_(* #,##0_);_(* \(#,##0\);_(* &quot;-&quot;??_);_(@_)">
                  <c:v>0</c:v>
                </c:pt>
                <c:pt idx="3859" formatCode="_(* #,##0_);_(* \(#,##0\);_(* &quot;-&quot;??_);_(@_)">
                  <c:v>0</c:v>
                </c:pt>
                <c:pt idx="3860" formatCode="_(* #,##0_);_(* \(#,##0\);_(* &quot;-&quot;??_);_(@_)">
                  <c:v>0</c:v>
                </c:pt>
                <c:pt idx="3861" formatCode="_(* #,##0_);_(* \(#,##0\);_(* &quot;-&quot;??_);_(@_)">
                  <c:v>0</c:v>
                </c:pt>
                <c:pt idx="3862" formatCode="_(* #,##0_);_(* \(#,##0\);_(* &quot;-&quot;??_);_(@_)">
                  <c:v>0</c:v>
                </c:pt>
                <c:pt idx="3863" formatCode="_(* #,##0_);_(* \(#,##0\);_(* &quot;-&quot;??_);_(@_)">
                  <c:v>0</c:v>
                </c:pt>
                <c:pt idx="3864" formatCode="_(* #,##0_);_(* \(#,##0\);_(* &quot;-&quot;??_);_(@_)">
                  <c:v>0</c:v>
                </c:pt>
                <c:pt idx="3865" formatCode="_(* #,##0_);_(* \(#,##0\);_(* &quot;-&quot;??_);_(@_)">
                  <c:v>0</c:v>
                </c:pt>
                <c:pt idx="3866" formatCode="_(* #,##0_);_(* \(#,##0\);_(* &quot;-&quot;??_);_(@_)">
                  <c:v>0</c:v>
                </c:pt>
                <c:pt idx="3867" formatCode="_(* #,##0_);_(* \(#,##0\);_(* &quot;-&quot;??_);_(@_)">
                  <c:v>0</c:v>
                </c:pt>
                <c:pt idx="3868" formatCode="_(* #,##0_);_(* \(#,##0\);_(* &quot;-&quot;??_);_(@_)">
                  <c:v>0</c:v>
                </c:pt>
                <c:pt idx="3869" formatCode="_(* #,##0_);_(* \(#,##0\);_(* &quot;-&quot;??_);_(@_)">
                  <c:v>0</c:v>
                </c:pt>
                <c:pt idx="3870" formatCode="_(* #,##0_);_(* \(#,##0\);_(* &quot;-&quot;??_);_(@_)">
                  <c:v>0</c:v>
                </c:pt>
                <c:pt idx="3871" formatCode="_(* #,##0_);_(* \(#,##0\);_(* &quot;-&quot;??_);_(@_)">
                  <c:v>0</c:v>
                </c:pt>
                <c:pt idx="3872" formatCode="_(* #,##0_);_(* \(#,##0\);_(* &quot;-&quot;??_);_(@_)">
                  <c:v>0</c:v>
                </c:pt>
                <c:pt idx="3873" formatCode="_(* #,##0_);_(* \(#,##0\);_(* &quot;-&quot;??_);_(@_)">
                  <c:v>0</c:v>
                </c:pt>
                <c:pt idx="3874" formatCode="_(* #,##0_);_(* \(#,##0\);_(* &quot;-&quot;??_);_(@_)">
                  <c:v>0</c:v>
                </c:pt>
                <c:pt idx="3875" formatCode="_(* #,##0_);_(* \(#,##0\);_(* &quot;-&quot;??_);_(@_)">
                  <c:v>0</c:v>
                </c:pt>
                <c:pt idx="3876" formatCode="_(* #,##0_);_(* \(#,##0\);_(* &quot;-&quot;??_);_(@_)">
                  <c:v>0</c:v>
                </c:pt>
                <c:pt idx="3877" formatCode="_(* #,##0_);_(* \(#,##0\);_(* &quot;-&quot;??_);_(@_)">
                  <c:v>0</c:v>
                </c:pt>
                <c:pt idx="3878" formatCode="_(* #,##0_);_(* \(#,##0\);_(* &quot;-&quot;??_);_(@_)">
                  <c:v>0</c:v>
                </c:pt>
                <c:pt idx="3879" formatCode="_(* #,##0_);_(* \(#,##0\);_(* &quot;-&quot;??_);_(@_)">
                  <c:v>0</c:v>
                </c:pt>
                <c:pt idx="3880" formatCode="_(* #,##0_);_(* \(#,##0\);_(* &quot;-&quot;??_);_(@_)">
                  <c:v>0</c:v>
                </c:pt>
                <c:pt idx="3881" formatCode="_(* #,##0_);_(* \(#,##0\);_(* &quot;-&quot;??_);_(@_)">
                  <c:v>0</c:v>
                </c:pt>
                <c:pt idx="3882" formatCode="_(* #,##0_);_(* \(#,##0\);_(* &quot;-&quot;??_);_(@_)">
                  <c:v>0</c:v>
                </c:pt>
                <c:pt idx="3883" formatCode="_(* #,##0_);_(* \(#,##0\);_(* &quot;-&quot;??_);_(@_)">
                  <c:v>0</c:v>
                </c:pt>
                <c:pt idx="3884" formatCode="_(* #,##0_);_(* \(#,##0\);_(* &quot;-&quot;??_);_(@_)">
                  <c:v>0</c:v>
                </c:pt>
                <c:pt idx="3885" formatCode="_(* #,##0_);_(* \(#,##0\);_(* &quot;-&quot;??_);_(@_)">
                  <c:v>0</c:v>
                </c:pt>
                <c:pt idx="3886" formatCode="_(* #,##0_);_(* \(#,##0\);_(* &quot;-&quot;??_);_(@_)">
                  <c:v>0</c:v>
                </c:pt>
                <c:pt idx="3887" formatCode="_(* #,##0_);_(* \(#,##0\);_(* &quot;-&quot;??_);_(@_)">
                  <c:v>0</c:v>
                </c:pt>
                <c:pt idx="3888" formatCode="_(* #,##0_);_(* \(#,##0\);_(* &quot;-&quot;??_);_(@_)">
                  <c:v>0</c:v>
                </c:pt>
                <c:pt idx="3889" formatCode="_(* #,##0_);_(* \(#,##0\);_(* &quot;-&quot;??_);_(@_)">
                  <c:v>0</c:v>
                </c:pt>
                <c:pt idx="3890" formatCode="_(* #,##0_);_(* \(#,##0\);_(* &quot;-&quot;??_);_(@_)">
                  <c:v>0</c:v>
                </c:pt>
                <c:pt idx="3891" formatCode="_(* #,##0_);_(* \(#,##0\);_(* &quot;-&quot;??_);_(@_)">
                  <c:v>0</c:v>
                </c:pt>
                <c:pt idx="3892" formatCode="_(* #,##0_);_(* \(#,##0\);_(* &quot;-&quot;??_);_(@_)">
                  <c:v>0</c:v>
                </c:pt>
                <c:pt idx="3893" formatCode="_(* #,##0_);_(* \(#,##0\);_(* &quot;-&quot;??_);_(@_)">
                  <c:v>0</c:v>
                </c:pt>
                <c:pt idx="3894" formatCode="_(* #,##0_);_(* \(#,##0\);_(* &quot;-&quot;??_);_(@_)">
                  <c:v>0</c:v>
                </c:pt>
                <c:pt idx="3895" formatCode="_(* #,##0_);_(* \(#,##0\);_(* &quot;-&quot;??_);_(@_)">
                  <c:v>0</c:v>
                </c:pt>
                <c:pt idx="3896" formatCode="_(* #,##0_);_(* \(#,##0\);_(* &quot;-&quot;??_);_(@_)">
                  <c:v>0</c:v>
                </c:pt>
                <c:pt idx="3897" formatCode="_(* #,##0_);_(* \(#,##0\);_(* &quot;-&quot;??_);_(@_)">
                  <c:v>0</c:v>
                </c:pt>
                <c:pt idx="3898" formatCode="_(* #,##0_);_(* \(#,##0\);_(* &quot;-&quot;??_);_(@_)">
                  <c:v>0</c:v>
                </c:pt>
                <c:pt idx="3899" formatCode="_(* #,##0_);_(* \(#,##0\);_(* &quot;-&quot;??_);_(@_)">
                  <c:v>0</c:v>
                </c:pt>
                <c:pt idx="3900" formatCode="_(* #,##0_);_(* \(#,##0\);_(* &quot;-&quot;??_);_(@_)">
                  <c:v>0</c:v>
                </c:pt>
                <c:pt idx="3901" formatCode="_(* #,##0_);_(* \(#,##0\);_(* &quot;-&quot;??_);_(@_)">
                  <c:v>0</c:v>
                </c:pt>
                <c:pt idx="3902" formatCode="_(* #,##0_);_(* \(#,##0\);_(* &quot;-&quot;??_);_(@_)">
                  <c:v>0</c:v>
                </c:pt>
                <c:pt idx="3903" formatCode="_(* #,##0_);_(* \(#,##0\);_(* &quot;-&quot;??_);_(@_)">
                  <c:v>0</c:v>
                </c:pt>
                <c:pt idx="3904" formatCode="_(* #,##0_);_(* \(#,##0\);_(* &quot;-&quot;??_);_(@_)">
                  <c:v>0</c:v>
                </c:pt>
                <c:pt idx="3905" formatCode="_(* #,##0_);_(* \(#,##0\);_(* &quot;-&quot;??_);_(@_)">
                  <c:v>0</c:v>
                </c:pt>
                <c:pt idx="3906" formatCode="_(* #,##0_);_(* \(#,##0\);_(* &quot;-&quot;??_);_(@_)">
                  <c:v>0</c:v>
                </c:pt>
                <c:pt idx="3907" formatCode="_(* #,##0_);_(* \(#,##0\);_(* &quot;-&quot;??_);_(@_)">
                  <c:v>0</c:v>
                </c:pt>
                <c:pt idx="3908" formatCode="_(* #,##0_);_(* \(#,##0\);_(* &quot;-&quot;??_);_(@_)">
                  <c:v>0</c:v>
                </c:pt>
                <c:pt idx="3909" formatCode="_(* #,##0_);_(* \(#,##0\);_(* &quot;-&quot;??_);_(@_)">
                  <c:v>0</c:v>
                </c:pt>
                <c:pt idx="3910" formatCode="_(* #,##0_);_(* \(#,##0\);_(* &quot;-&quot;??_);_(@_)">
                  <c:v>0</c:v>
                </c:pt>
                <c:pt idx="3911" formatCode="_(* #,##0_);_(* \(#,##0\);_(* &quot;-&quot;??_);_(@_)">
                  <c:v>0</c:v>
                </c:pt>
                <c:pt idx="3912" formatCode="_(* #,##0_);_(* \(#,##0\);_(* &quot;-&quot;??_);_(@_)">
                  <c:v>0</c:v>
                </c:pt>
                <c:pt idx="3913" formatCode="_(* #,##0_);_(* \(#,##0\);_(* &quot;-&quot;??_);_(@_)">
                  <c:v>0</c:v>
                </c:pt>
                <c:pt idx="3914" formatCode="_(* #,##0_);_(* \(#,##0\);_(* &quot;-&quot;??_);_(@_)">
                  <c:v>0</c:v>
                </c:pt>
                <c:pt idx="3915" formatCode="_(* #,##0_);_(* \(#,##0\);_(* &quot;-&quot;??_);_(@_)">
                  <c:v>0</c:v>
                </c:pt>
                <c:pt idx="3916" formatCode="_(* #,##0_);_(* \(#,##0\);_(* &quot;-&quot;??_);_(@_)">
                  <c:v>0</c:v>
                </c:pt>
                <c:pt idx="3917" formatCode="_(* #,##0_);_(* \(#,##0\);_(* &quot;-&quot;??_);_(@_)">
                  <c:v>0</c:v>
                </c:pt>
                <c:pt idx="3918" formatCode="_(* #,##0_);_(* \(#,##0\);_(* &quot;-&quot;??_);_(@_)">
                  <c:v>0</c:v>
                </c:pt>
                <c:pt idx="3919" formatCode="_(* #,##0_);_(* \(#,##0\);_(* &quot;-&quot;??_);_(@_)">
                  <c:v>0</c:v>
                </c:pt>
                <c:pt idx="3920" formatCode="_(* #,##0_);_(* \(#,##0\);_(* &quot;-&quot;??_);_(@_)">
                  <c:v>0</c:v>
                </c:pt>
                <c:pt idx="3921" formatCode="_(* #,##0_);_(* \(#,##0\);_(* &quot;-&quot;??_);_(@_)">
                  <c:v>0</c:v>
                </c:pt>
                <c:pt idx="3922" formatCode="_(* #,##0_);_(* \(#,##0\);_(* &quot;-&quot;??_);_(@_)">
                  <c:v>0</c:v>
                </c:pt>
                <c:pt idx="3923" formatCode="_(* #,##0_);_(* \(#,##0\);_(* &quot;-&quot;??_);_(@_)">
                  <c:v>0</c:v>
                </c:pt>
                <c:pt idx="3924" formatCode="_(* #,##0_);_(* \(#,##0\);_(* &quot;-&quot;??_);_(@_)">
                  <c:v>0</c:v>
                </c:pt>
                <c:pt idx="3925" formatCode="_(* #,##0_);_(* \(#,##0\);_(* &quot;-&quot;??_);_(@_)">
                  <c:v>0</c:v>
                </c:pt>
                <c:pt idx="3926" formatCode="_(* #,##0_);_(* \(#,##0\);_(* &quot;-&quot;??_);_(@_)">
                  <c:v>0</c:v>
                </c:pt>
                <c:pt idx="3927" formatCode="_(* #,##0_);_(* \(#,##0\);_(* &quot;-&quot;??_);_(@_)">
                  <c:v>0</c:v>
                </c:pt>
                <c:pt idx="3928" formatCode="_(* #,##0_);_(* \(#,##0\);_(* &quot;-&quot;??_);_(@_)">
                  <c:v>0</c:v>
                </c:pt>
                <c:pt idx="3929" formatCode="_(* #,##0_);_(* \(#,##0\);_(* &quot;-&quot;??_);_(@_)">
                  <c:v>0</c:v>
                </c:pt>
                <c:pt idx="3930" formatCode="_(* #,##0_);_(* \(#,##0\);_(* &quot;-&quot;??_);_(@_)">
                  <c:v>0</c:v>
                </c:pt>
                <c:pt idx="3931" formatCode="_(* #,##0_);_(* \(#,##0\);_(* &quot;-&quot;??_);_(@_)">
                  <c:v>0</c:v>
                </c:pt>
                <c:pt idx="3932" formatCode="_(* #,##0_);_(* \(#,##0\);_(* &quot;-&quot;??_);_(@_)">
                  <c:v>0</c:v>
                </c:pt>
                <c:pt idx="3933" formatCode="_(* #,##0_);_(* \(#,##0\);_(* &quot;-&quot;??_);_(@_)">
                  <c:v>0</c:v>
                </c:pt>
                <c:pt idx="3934" formatCode="_(* #,##0_);_(* \(#,##0\);_(* &quot;-&quot;??_);_(@_)">
                  <c:v>0</c:v>
                </c:pt>
                <c:pt idx="3935" formatCode="_(* #,##0_);_(* \(#,##0\);_(* &quot;-&quot;??_);_(@_)">
                  <c:v>0</c:v>
                </c:pt>
                <c:pt idx="3936" formatCode="_(* #,##0_);_(* \(#,##0\);_(* &quot;-&quot;??_);_(@_)">
                  <c:v>0</c:v>
                </c:pt>
                <c:pt idx="3937" formatCode="_(* #,##0_);_(* \(#,##0\);_(* &quot;-&quot;??_);_(@_)">
                  <c:v>0</c:v>
                </c:pt>
                <c:pt idx="3938" formatCode="_(* #,##0_);_(* \(#,##0\);_(* &quot;-&quot;??_);_(@_)">
                  <c:v>0</c:v>
                </c:pt>
                <c:pt idx="3939" formatCode="_(* #,##0_);_(* \(#,##0\);_(* &quot;-&quot;??_);_(@_)">
                  <c:v>0</c:v>
                </c:pt>
                <c:pt idx="3940" formatCode="_(* #,##0_);_(* \(#,##0\);_(* &quot;-&quot;??_);_(@_)">
                  <c:v>0</c:v>
                </c:pt>
                <c:pt idx="3941" formatCode="_(* #,##0_);_(* \(#,##0\);_(* &quot;-&quot;??_);_(@_)">
                  <c:v>0</c:v>
                </c:pt>
                <c:pt idx="3942" formatCode="_(* #,##0_);_(* \(#,##0\);_(* &quot;-&quot;??_);_(@_)">
                  <c:v>0</c:v>
                </c:pt>
                <c:pt idx="3943" formatCode="_(* #,##0_);_(* \(#,##0\);_(* &quot;-&quot;??_);_(@_)">
                  <c:v>0</c:v>
                </c:pt>
                <c:pt idx="3944" formatCode="_(* #,##0_);_(* \(#,##0\);_(* &quot;-&quot;??_);_(@_)">
                  <c:v>0</c:v>
                </c:pt>
                <c:pt idx="3945" formatCode="_(* #,##0_);_(* \(#,##0\);_(* &quot;-&quot;??_);_(@_)">
                  <c:v>0</c:v>
                </c:pt>
                <c:pt idx="3946" formatCode="_(* #,##0_);_(* \(#,##0\);_(* &quot;-&quot;??_);_(@_)">
                  <c:v>0</c:v>
                </c:pt>
                <c:pt idx="3947" formatCode="_(* #,##0_);_(* \(#,##0\);_(* &quot;-&quot;??_);_(@_)">
                  <c:v>0</c:v>
                </c:pt>
                <c:pt idx="3948" formatCode="_(* #,##0_);_(* \(#,##0\);_(* &quot;-&quot;??_);_(@_)">
                  <c:v>0</c:v>
                </c:pt>
                <c:pt idx="3949" formatCode="_(* #,##0_);_(* \(#,##0\);_(* &quot;-&quot;??_);_(@_)">
                  <c:v>0</c:v>
                </c:pt>
                <c:pt idx="3950" formatCode="_(* #,##0_);_(* \(#,##0\);_(* &quot;-&quot;??_);_(@_)">
                  <c:v>0</c:v>
                </c:pt>
                <c:pt idx="3951" formatCode="_(* #,##0_);_(* \(#,##0\);_(* &quot;-&quot;??_);_(@_)">
                  <c:v>0</c:v>
                </c:pt>
                <c:pt idx="3952" formatCode="_(* #,##0_);_(* \(#,##0\);_(* &quot;-&quot;??_);_(@_)">
                  <c:v>0</c:v>
                </c:pt>
                <c:pt idx="3953" formatCode="_(* #,##0_);_(* \(#,##0\);_(* &quot;-&quot;??_);_(@_)">
                  <c:v>0</c:v>
                </c:pt>
                <c:pt idx="3954" formatCode="_(* #,##0_);_(* \(#,##0\);_(* &quot;-&quot;??_);_(@_)">
                  <c:v>0</c:v>
                </c:pt>
                <c:pt idx="3955" formatCode="_(* #,##0_);_(* \(#,##0\);_(* &quot;-&quot;??_);_(@_)">
                  <c:v>0</c:v>
                </c:pt>
                <c:pt idx="3956" formatCode="_(* #,##0_);_(* \(#,##0\);_(* &quot;-&quot;??_);_(@_)">
                  <c:v>0</c:v>
                </c:pt>
                <c:pt idx="3957" formatCode="_(* #,##0_);_(* \(#,##0\);_(* &quot;-&quot;??_);_(@_)">
                  <c:v>0</c:v>
                </c:pt>
                <c:pt idx="3958" formatCode="_(* #,##0_);_(* \(#,##0\);_(* &quot;-&quot;??_);_(@_)">
                  <c:v>0</c:v>
                </c:pt>
                <c:pt idx="3959" formatCode="_(* #,##0_);_(* \(#,##0\);_(* &quot;-&quot;??_);_(@_)">
                  <c:v>0</c:v>
                </c:pt>
                <c:pt idx="3960" formatCode="_(* #,##0_);_(* \(#,##0\);_(* &quot;-&quot;??_);_(@_)">
                  <c:v>0</c:v>
                </c:pt>
                <c:pt idx="3961" formatCode="_(* #,##0_);_(* \(#,##0\);_(* &quot;-&quot;??_);_(@_)">
                  <c:v>0</c:v>
                </c:pt>
                <c:pt idx="3962" formatCode="_(* #,##0_);_(* \(#,##0\);_(* &quot;-&quot;??_);_(@_)">
                  <c:v>0</c:v>
                </c:pt>
                <c:pt idx="3963" formatCode="_(* #,##0_);_(* \(#,##0\);_(* &quot;-&quot;??_);_(@_)">
                  <c:v>0</c:v>
                </c:pt>
                <c:pt idx="3964" formatCode="_(* #,##0_);_(* \(#,##0\);_(* &quot;-&quot;??_);_(@_)">
                  <c:v>0</c:v>
                </c:pt>
                <c:pt idx="3965" formatCode="_(* #,##0_);_(* \(#,##0\);_(* &quot;-&quot;??_);_(@_)">
                  <c:v>0</c:v>
                </c:pt>
                <c:pt idx="3966" formatCode="_(* #,##0_);_(* \(#,##0\);_(* &quot;-&quot;??_);_(@_)">
                  <c:v>0</c:v>
                </c:pt>
                <c:pt idx="3967" formatCode="_(* #,##0_);_(* \(#,##0\);_(* &quot;-&quot;??_);_(@_)">
                  <c:v>0</c:v>
                </c:pt>
                <c:pt idx="3968" formatCode="_(* #,##0_);_(* \(#,##0\);_(* &quot;-&quot;??_);_(@_)">
                  <c:v>0</c:v>
                </c:pt>
                <c:pt idx="3969" formatCode="_(* #,##0_);_(* \(#,##0\);_(* &quot;-&quot;??_);_(@_)">
                  <c:v>0</c:v>
                </c:pt>
                <c:pt idx="3970" formatCode="_(* #,##0_);_(* \(#,##0\);_(* &quot;-&quot;??_);_(@_)">
                  <c:v>0</c:v>
                </c:pt>
                <c:pt idx="3971" formatCode="_(* #,##0_);_(* \(#,##0\);_(* &quot;-&quot;??_);_(@_)">
                  <c:v>0</c:v>
                </c:pt>
                <c:pt idx="3972" formatCode="_(* #,##0_);_(* \(#,##0\);_(* &quot;-&quot;??_);_(@_)">
                  <c:v>0</c:v>
                </c:pt>
                <c:pt idx="3973" formatCode="_(* #,##0_);_(* \(#,##0\);_(* &quot;-&quot;??_);_(@_)">
                  <c:v>0</c:v>
                </c:pt>
                <c:pt idx="3974" formatCode="_(* #,##0_);_(* \(#,##0\);_(* &quot;-&quot;??_);_(@_)">
                  <c:v>0</c:v>
                </c:pt>
                <c:pt idx="3975" formatCode="_(* #,##0_);_(* \(#,##0\);_(* &quot;-&quot;??_);_(@_)">
                  <c:v>0</c:v>
                </c:pt>
                <c:pt idx="3976" formatCode="_(* #,##0_);_(* \(#,##0\);_(* &quot;-&quot;??_);_(@_)">
                  <c:v>0</c:v>
                </c:pt>
                <c:pt idx="3977" formatCode="_(* #,##0_);_(* \(#,##0\);_(* &quot;-&quot;??_);_(@_)">
                  <c:v>0</c:v>
                </c:pt>
                <c:pt idx="3978" formatCode="_(* #,##0_);_(* \(#,##0\);_(* &quot;-&quot;??_);_(@_)">
                  <c:v>0</c:v>
                </c:pt>
                <c:pt idx="3979" formatCode="_(* #,##0_);_(* \(#,##0\);_(* &quot;-&quot;??_);_(@_)">
                  <c:v>0</c:v>
                </c:pt>
                <c:pt idx="3980" formatCode="_(* #,##0_);_(* \(#,##0\);_(* &quot;-&quot;??_);_(@_)">
                  <c:v>0</c:v>
                </c:pt>
                <c:pt idx="3981" formatCode="_(* #,##0_);_(* \(#,##0\);_(* &quot;-&quot;??_);_(@_)">
                  <c:v>0</c:v>
                </c:pt>
                <c:pt idx="3982" formatCode="_(* #,##0_);_(* \(#,##0\);_(* &quot;-&quot;??_);_(@_)">
                  <c:v>0</c:v>
                </c:pt>
                <c:pt idx="3983" formatCode="_(* #,##0_);_(* \(#,##0\);_(* &quot;-&quot;??_);_(@_)">
                  <c:v>0</c:v>
                </c:pt>
                <c:pt idx="3984" formatCode="_(* #,##0_);_(* \(#,##0\);_(* &quot;-&quot;??_);_(@_)">
                  <c:v>0</c:v>
                </c:pt>
                <c:pt idx="3985" formatCode="_(* #,##0_);_(* \(#,##0\);_(* &quot;-&quot;??_);_(@_)">
                  <c:v>0</c:v>
                </c:pt>
                <c:pt idx="3986" formatCode="_(* #,##0_);_(* \(#,##0\);_(* &quot;-&quot;??_);_(@_)">
                  <c:v>0</c:v>
                </c:pt>
                <c:pt idx="3987" formatCode="_(* #,##0_);_(* \(#,##0\);_(* &quot;-&quot;??_);_(@_)">
                  <c:v>0</c:v>
                </c:pt>
                <c:pt idx="3988" formatCode="_(* #,##0_);_(* \(#,##0\);_(* &quot;-&quot;??_);_(@_)">
                  <c:v>0</c:v>
                </c:pt>
                <c:pt idx="3989" formatCode="_(* #,##0_);_(* \(#,##0\);_(* &quot;-&quot;??_);_(@_)">
                  <c:v>0</c:v>
                </c:pt>
                <c:pt idx="3990" formatCode="_(* #,##0_);_(* \(#,##0\);_(* &quot;-&quot;??_);_(@_)">
                  <c:v>0</c:v>
                </c:pt>
                <c:pt idx="3991" formatCode="_(* #,##0_);_(* \(#,##0\);_(* &quot;-&quot;??_);_(@_)">
                  <c:v>0</c:v>
                </c:pt>
                <c:pt idx="3992" formatCode="_(* #,##0_);_(* \(#,##0\);_(* &quot;-&quot;??_);_(@_)">
                  <c:v>0</c:v>
                </c:pt>
                <c:pt idx="3993" formatCode="_(* #,##0_);_(* \(#,##0\);_(* &quot;-&quot;??_);_(@_)">
                  <c:v>0</c:v>
                </c:pt>
                <c:pt idx="3994" formatCode="_(* #,##0_);_(* \(#,##0\);_(* &quot;-&quot;??_);_(@_)">
                  <c:v>0</c:v>
                </c:pt>
                <c:pt idx="3995" formatCode="_(* #,##0_);_(* \(#,##0\);_(* &quot;-&quot;??_);_(@_)">
                  <c:v>0</c:v>
                </c:pt>
                <c:pt idx="3996" formatCode="_(* #,##0_);_(* \(#,##0\);_(* &quot;-&quot;??_);_(@_)">
                  <c:v>0</c:v>
                </c:pt>
                <c:pt idx="3997" formatCode="_(* #,##0_);_(* \(#,##0\);_(* &quot;-&quot;??_);_(@_)">
                  <c:v>0</c:v>
                </c:pt>
                <c:pt idx="3998" formatCode="_(* #,##0_);_(* \(#,##0\);_(* &quot;-&quot;??_);_(@_)">
                  <c:v>0</c:v>
                </c:pt>
                <c:pt idx="3999" formatCode="_(* #,##0_);_(* \(#,##0\);_(* &quot;-&quot;??_);_(@_)">
                  <c:v>0</c:v>
                </c:pt>
                <c:pt idx="4000" formatCode="_(* #,##0_);_(* \(#,##0\);_(* &quot;-&quot;??_);_(@_)">
                  <c:v>0</c:v>
                </c:pt>
                <c:pt idx="4001" formatCode="_(* #,##0_);_(* \(#,##0\);_(* &quot;-&quot;??_);_(@_)">
                  <c:v>0</c:v>
                </c:pt>
                <c:pt idx="4002" formatCode="_(* #,##0_);_(* \(#,##0\);_(* &quot;-&quot;??_);_(@_)">
                  <c:v>0</c:v>
                </c:pt>
                <c:pt idx="4003" formatCode="_(* #,##0_);_(* \(#,##0\);_(* &quot;-&quot;??_);_(@_)">
                  <c:v>0</c:v>
                </c:pt>
                <c:pt idx="4004" formatCode="_(* #,##0_);_(* \(#,##0\);_(* &quot;-&quot;??_);_(@_)">
                  <c:v>0</c:v>
                </c:pt>
                <c:pt idx="4005" formatCode="_(* #,##0_);_(* \(#,##0\);_(* &quot;-&quot;??_);_(@_)">
                  <c:v>0</c:v>
                </c:pt>
                <c:pt idx="4006" formatCode="_(* #,##0_);_(* \(#,##0\);_(* &quot;-&quot;??_);_(@_)">
                  <c:v>0</c:v>
                </c:pt>
                <c:pt idx="4007" formatCode="_(* #,##0_);_(* \(#,##0\);_(* &quot;-&quot;??_);_(@_)">
                  <c:v>0</c:v>
                </c:pt>
                <c:pt idx="4008" formatCode="_(* #,##0_);_(* \(#,##0\);_(* &quot;-&quot;??_);_(@_)">
                  <c:v>0</c:v>
                </c:pt>
                <c:pt idx="4009" formatCode="_(* #,##0_);_(* \(#,##0\);_(* &quot;-&quot;??_);_(@_)">
                  <c:v>0</c:v>
                </c:pt>
                <c:pt idx="4010" formatCode="_(* #,##0_);_(* \(#,##0\);_(* &quot;-&quot;??_);_(@_)">
                  <c:v>0</c:v>
                </c:pt>
                <c:pt idx="4011" formatCode="_(* #,##0_);_(* \(#,##0\);_(* &quot;-&quot;??_);_(@_)">
                  <c:v>0</c:v>
                </c:pt>
                <c:pt idx="4012" formatCode="_(* #,##0_);_(* \(#,##0\);_(* &quot;-&quot;??_);_(@_)">
                  <c:v>0</c:v>
                </c:pt>
                <c:pt idx="4013" formatCode="_(* #,##0_);_(* \(#,##0\);_(* &quot;-&quot;??_);_(@_)">
                  <c:v>0</c:v>
                </c:pt>
                <c:pt idx="4014" formatCode="_(* #,##0_);_(* \(#,##0\);_(* &quot;-&quot;??_);_(@_)">
                  <c:v>0</c:v>
                </c:pt>
                <c:pt idx="4015" formatCode="_(* #,##0_);_(* \(#,##0\);_(* &quot;-&quot;??_);_(@_)">
                  <c:v>0</c:v>
                </c:pt>
                <c:pt idx="4016" formatCode="_(* #,##0_);_(* \(#,##0\);_(* &quot;-&quot;??_);_(@_)">
                  <c:v>0</c:v>
                </c:pt>
                <c:pt idx="4017" formatCode="_(* #,##0_);_(* \(#,##0\);_(* &quot;-&quot;??_);_(@_)">
                  <c:v>0</c:v>
                </c:pt>
                <c:pt idx="4018" formatCode="_(* #,##0_);_(* \(#,##0\);_(* &quot;-&quot;??_);_(@_)">
                  <c:v>0</c:v>
                </c:pt>
                <c:pt idx="4019" formatCode="_(* #,##0_);_(* \(#,##0\);_(* &quot;-&quot;??_);_(@_)">
                  <c:v>0</c:v>
                </c:pt>
                <c:pt idx="4020" formatCode="_(* #,##0_);_(* \(#,##0\);_(* &quot;-&quot;??_);_(@_)">
                  <c:v>0</c:v>
                </c:pt>
                <c:pt idx="4021" formatCode="_(* #,##0_);_(* \(#,##0\);_(* &quot;-&quot;??_);_(@_)">
                  <c:v>0</c:v>
                </c:pt>
                <c:pt idx="4022" formatCode="_(* #,##0_);_(* \(#,##0\);_(* &quot;-&quot;??_);_(@_)">
                  <c:v>0</c:v>
                </c:pt>
                <c:pt idx="4023" formatCode="_(* #,##0_);_(* \(#,##0\);_(* &quot;-&quot;??_);_(@_)">
                  <c:v>0</c:v>
                </c:pt>
                <c:pt idx="4024" formatCode="_(* #,##0_);_(* \(#,##0\);_(* &quot;-&quot;??_);_(@_)">
                  <c:v>0</c:v>
                </c:pt>
                <c:pt idx="4025" formatCode="_(* #,##0_);_(* \(#,##0\);_(* &quot;-&quot;??_);_(@_)">
                  <c:v>0</c:v>
                </c:pt>
                <c:pt idx="4026" formatCode="_(* #,##0_);_(* \(#,##0\);_(* &quot;-&quot;??_);_(@_)">
                  <c:v>0</c:v>
                </c:pt>
                <c:pt idx="4027" formatCode="_(* #,##0_);_(* \(#,##0\);_(* &quot;-&quot;??_);_(@_)">
                  <c:v>0</c:v>
                </c:pt>
                <c:pt idx="4028" formatCode="_(* #,##0_);_(* \(#,##0\);_(* &quot;-&quot;??_);_(@_)">
                  <c:v>0</c:v>
                </c:pt>
                <c:pt idx="4029" formatCode="_(* #,##0_);_(* \(#,##0\);_(* &quot;-&quot;??_);_(@_)">
                  <c:v>0</c:v>
                </c:pt>
                <c:pt idx="4030" formatCode="_(* #,##0_);_(* \(#,##0\);_(* &quot;-&quot;??_);_(@_)">
                  <c:v>0</c:v>
                </c:pt>
                <c:pt idx="4031" formatCode="_(* #,##0_);_(* \(#,##0\);_(* &quot;-&quot;??_);_(@_)">
                  <c:v>0</c:v>
                </c:pt>
                <c:pt idx="4032" formatCode="_(* #,##0_);_(* \(#,##0\);_(* &quot;-&quot;??_);_(@_)">
                  <c:v>0</c:v>
                </c:pt>
                <c:pt idx="4033" formatCode="_(* #,##0_);_(* \(#,##0\);_(* &quot;-&quot;??_);_(@_)">
                  <c:v>0</c:v>
                </c:pt>
                <c:pt idx="4034" formatCode="_(* #,##0_);_(* \(#,##0\);_(* &quot;-&quot;??_);_(@_)">
                  <c:v>0</c:v>
                </c:pt>
                <c:pt idx="4035" formatCode="_(* #,##0_);_(* \(#,##0\);_(* &quot;-&quot;??_);_(@_)">
                  <c:v>0</c:v>
                </c:pt>
                <c:pt idx="4036" formatCode="_(* #,##0_);_(* \(#,##0\);_(* &quot;-&quot;??_);_(@_)">
                  <c:v>0</c:v>
                </c:pt>
                <c:pt idx="4037" formatCode="_(* #,##0_);_(* \(#,##0\);_(* &quot;-&quot;??_);_(@_)">
                  <c:v>0</c:v>
                </c:pt>
                <c:pt idx="4038" formatCode="_(* #,##0_);_(* \(#,##0\);_(* &quot;-&quot;??_);_(@_)">
                  <c:v>0</c:v>
                </c:pt>
                <c:pt idx="4039" formatCode="_(* #,##0_);_(* \(#,##0\);_(* &quot;-&quot;??_);_(@_)">
                  <c:v>0</c:v>
                </c:pt>
                <c:pt idx="4040" formatCode="_(* #,##0_);_(* \(#,##0\);_(* &quot;-&quot;??_);_(@_)">
                  <c:v>0</c:v>
                </c:pt>
                <c:pt idx="4041" formatCode="_(* #,##0_);_(* \(#,##0\);_(* &quot;-&quot;??_);_(@_)">
                  <c:v>0</c:v>
                </c:pt>
                <c:pt idx="4042" formatCode="_(* #,##0_);_(* \(#,##0\);_(* &quot;-&quot;??_);_(@_)">
                  <c:v>0</c:v>
                </c:pt>
                <c:pt idx="4043" formatCode="_(* #,##0_);_(* \(#,##0\);_(* &quot;-&quot;??_);_(@_)">
                  <c:v>0</c:v>
                </c:pt>
                <c:pt idx="4044" formatCode="_(* #,##0_);_(* \(#,##0\);_(* &quot;-&quot;??_);_(@_)">
                  <c:v>0</c:v>
                </c:pt>
                <c:pt idx="4045" formatCode="_(* #,##0_);_(* \(#,##0\);_(* &quot;-&quot;??_);_(@_)">
                  <c:v>0</c:v>
                </c:pt>
                <c:pt idx="4046" formatCode="_(* #,##0_);_(* \(#,##0\);_(* &quot;-&quot;??_);_(@_)">
                  <c:v>0</c:v>
                </c:pt>
                <c:pt idx="4047" formatCode="_(* #,##0_);_(* \(#,##0\);_(* &quot;-&quot;??_);_(@_)">
                  <c:v>0</c:v>
                </c:pt>
                <c:pt idx="4048" formatCode="_(* #,##0_);_(* \(#,##0\);_(* &quot;-&quot;??_);_(@_)">
                  <c:v>0</c:v>
                </c:pt>
                <c:pt idx="4049" formatCode="_(* #,##0_);_(* \(#,##0\);_(* &quot;-&quot;??_);_(@_)">
                  <c:v>0</c:v>
                </c:pt>
                <c:pt idx="4050" formatCode="_(* #,##0_);_(* \(#,##0\);_(* &quot;-&quot;??_);_(@_)">
                  <c:v>0</c:v>
                </c:pt>
                <c:pt idx="4051" formatCode="_(* #,##0_);_(* \(#,##0\);_(* &quot;-&quot;??_);_(@_)">
                  <c:v>0</c:v>
                </c:pt>
                <c:pt idx="4052" formatCode="_(* #,##0_);_(* \(#,##0\);_(* &quot;-&quot;??_);_(@_)">
                  <c:v>0</c:v>
                </c:pt>
                <c:pt idx="4053" formatCode="_(* #,##0_);_(* \(#,##0\);_(* &quot;-&quot;??_);_(@_)">
                  <c:v>0</c:v>
                </c:pt>
                <c:pt idx="4054" formatCode="_(* #,##0_);_(* \(#,##0\);_(* &quot;-&quot;??_);_(@_)">
                  <c:v>0</c:v>
                </c:pt>
                <c:pt idx="4055" formatCode="_(* #,##0_);_(* \(#,##0\);_(* &quot;-&quot;??_);_(@_)">
                  <c:v>0</c:v>
                </c:pt>
                <c:pt idx="4056" formatCode="_(* #,##0_);_(* \(#,##0\);_(* &quot;-&quot;??_);_(@_)">
                  <c:v>0</c:v>
                </c:pt>
                <c:pt idx="4057" formatCode="_(* #,##0_);_(* \(#,##0\);_(* &quot;-&quot;??_);_(@_)">
                  <c:v>0</c:v>
                </c:pt>
                <c:pt idx="4058" formatCode="_(* #,##0_);_(* \(#,##0\);_(* &quot;-&quot;??_);_(@_)">
                  <c:v>0</c:v>
                </c:pt>
                <c:pt idx="4059" formatCode="_(* #,##0_);_(* \(#,##0\);_(* &quot;-&quot;??_);_(@_)">
                  <c:v>0</c:v>
                </c:pt>
                <c:pt idx="4060" formatCode="_(* #,##0_);_(* \(#,##0\);_(* &quot;-&quot;??_);_(@_)">
                  <c:v>0</c:v>
                </c:pt>
                <c:pt idx="4061" formatCode="_(* #,##0_);_(* \(#,##0\);_(* &quot;-&quot;??_);_(@_)">
                  <c:v>0</c:v>
                </c:pt>
                <c:pt idx="4062" formatCode="_(* #,##0_);_(* \(#,##0\);_(* &quot;-&quot;??_);_(@_)">
                  <c:v>0</c:v>
                </c:pt>
                <c:pt idx="4063" formatCode="_(* #,##0_);_(* \(#,##0\);_(* &quot;-&quot;??_);_(@_)">
                  <c:v>0</c:v>
                </c:pt>
                <c:pt idx="4064" formatCode="_(* #,##0_);_(* \(#,##0\);_(* &quot;-&quot;??_);_(@_)">
                  <c:v>0</c:v>
                </c:pt>
                <c:pt idx="4065" formatCode="_(* #,##0_);_(* \(#,##0\);_(* &quot;-&quot;??_);_(@_)">
                  <c:v>0</c:v>
                </c:pt>
                <c:pt idx="4066" formatCode="_(* #,##0_);_(* \(#,##0\);_(* &quot;-&quot;??_);_(@_)">
                  <c:v>0</c:v>
                </c:pt>
                <c:pt idx="4067" formatCode="_(* #,##0_);_(* \(#,##0\);_(* &quot;-&quot;??_);_(@_)">
                  <c:v>0</c:v>
                </c:pt>
                <c:pt idx="4068" formatCode="_(* #,##0_);_(* \(#,##0\);_(* &quot;-&quot;??_);_(@_)">
                  <c:v>0</c:v>
                </c:pt>
                <c:pt idx="4069" formatCode="_(* #,##0_);_(* \(#,##0\);_(* &quot;-&quot;??_);_(@_)">
                  <c:v>0</c:v>
                </c:pt>
                <c:pt idx="4070" formatCode="_(* #,##0_);_(* \(#,##0\);_(* &quot;-&quot;??_);_(@_)">
                  <c:v>0</c:v>
                </c:pt>
                <c:pt idx="4071" formatCode="_(* #,##0_);_(* \(#,##0\);_(* &quot;-&quot;??_);_(@_)">
                  <c:v>0</c:v>
                </c:pt>
                <c:pt idx="4072" formatCode="_(* #,##0_);_(* \(#,##0\);_(* &quot;-&quot;??_);_(@_)">
                  <c:v>0</c:v>
                </c:pt>
                <c:pt idx="4073" formatCode="_(* #,##0_);_(* \(#,##0\);_(* &quot;-&quot;??_);_(@_)">
                  <c:v>0</c:v>
                </c:pt>
                <c:pt idx="4074" formatCode="_(* #,##0_);_(* \(#,##0\);_(* &quot;-&quot;??_);_(@_)">
                  <c:v>0</c:v>
                </c:pt>
                <c:pt idx="4075" formatCode="_(* #,##0_);_(* \(#,##0\);_(* &quot;-&quot;??_);_(@_)">
                  <c:v>0</c:v>
                </c:pt>
                <c:pt idx="4076" formatCode="_(* #,##0_);_(* \(#,##0\);_(* &quot;-&quot;??_);_(@_)">
                  <c:v>0</c:v>
                </c:pt>
                <c:pt idx="4077" formatCode="_(* #,##0_);_(* \(#,##0\);_(* &quot;-&quot;??_);_(@_)">
                  <c:v>0</c:v>
                </c:pt>
                <c:pt idx="4078" formatCode="_(* #,##0_);_(* \(#,##0\);_(* &quot;-&quot;??_);_(@_)">
                  <c:v>0</c:v>
                </c:pt>
                <c:pt idx="4079" formatCode="_(* #,##0_);_(* \(#,##0\);_(* &quot;-&quot;??_);_(@_)">
                  <c:v>0</c:v>
                </c:pt>
                <c:pt idx="4080" formatCode="_(* #,##0_);_(* \(#,##0\);_(* &quot;-&quot;??_);_(@_)">
                  <c:v>0</c:v>
                </c:pt>
                <c:pt idx="4081" formatCode="_(* #,##0_);_(* \(#,##0\);_(* &quot;-&quot;??_);_(@_)">
                  <c:v>0</c:v>
                </c:pt>
                <c:pt idx="4082" formatCode="_(* #,##0_);_(* \(#,##0\);_(* &quot;-&quot;??_);_(@_)">
                  <c:v>0</c:v>
                </c:pt>
                <c:pt idx="4083" formatCode="_(* #,##0_);_(* \(#,##0\);_(* &quot;-&quot;??_);_(@_)">
                  <c:v>0</c:v>
                </c:pt>
                <c:pt idx="4084" formatCode="_(* #,##0_);_(* \(#,##0\);_(* &quot;-&quot;??_);_(@_)">
                  <c:v>0</c:v>
                </c:pt>
                <c:pt idx="4085" formatCode="_(* #,##0_);_(* \(#,##0\);_(* &quot;-&quot;??_);_(@_)">
                  <c:v>0</c:v>
                </c:pt>
                <c:pt idx="4086" formatCode="_(* #,##0_);_(* \(#,##0\);_(* &quot;-&quot;??_);_(@_)">
                  <c:v>0</c:v>
                </c:pt>
                <c:pt idx="4087" formatCode="_(* #,##0_);_(* \(#,##0\);_(* &quot;-&quot;??_);_(@_)">
                  <c:v>0</c:v>
                </c:pt>
                <c:pt idx="4088" formatCode="_(* #,##0_);_(* \(#,##0\);_(* &quot;-&quot;??_);_(@_)">
                  <c:v>0</c:v>
                </c:pt>
                <c:pt idx="4089" formatCode="_(* #,##0_);_(* \(#,##0\);_(* &quot;-&quot;??_);_(@_)">
                  <c:v>0</c:v>
                </c:pt>
                <c:pt idx="4090" formatCode="_(* #,##0_);_(* \(#,##0\);_(* &quot;-&quot;??_);_(@_)">
                  <c:v>0</c:v>
                </c:pt>
                <c:pt idx="4091" formatCode="_(* #,##0_);_(* \(#,##0\);_(* &quot;-&quot;??_);_(@_)">
                  <c:v>0</c:v>
                </c:pt>
                <c:pt idx="4092" formatCode="_(* #,##0_);_(* \(#,##0\);_(* &quot;-&quot;??_);_(@_)">
                  <c:v>0</c:v>
                </c:pt>
                <c:pt idx="4093" formatCode="_(* #,##0_);_(* \(#,##0\);_(* &quot;-&quot;??_);_(@_)">
                  <c:v>0</c:v>
                </c:pt>
                <c:pt idx="4094" formatCode="_(* #,##0_);_(* \(#,##0\);_(* &quot;-&quot;??_);_(@_)">
                  <c:v>0</c:v>
                </c:pt>
                <c:pt idx="4095" formatCode="_(* #,##0_);_(* \(#,##0\);_(* &quot;-&quot;??_);_(@_)">
                  <c:v>0</c:v>
                </c:pt>
                <c:pt idx="4096" formatCode="_(* #,##0_);_(* \(#,##0\);_(* &quot;-&quot;??_);_(@_)">
                  <c:v>0</c:v>
                </c:pt>
                <c:pt idx="4097" formatCode="_(* #,##0_);_(* \(#,##0\);_(* &quot;-&quot;??_);_(@_)">
                  <c:v>0</c:v>
                </c:pt>
                <c:pt idx="4098" formatCode="_(* #,##0_);_(* \(#,##0\);_(* &quot;-&quot;??_);_(@_)">
                  <c:v>0</c:v>
                </c:pt>
                <c:pt idx="4099" formatCode="_(* #,##0_);_(* \(#,##0\);_(* &quot;-&quot;??_);_(@_)">
                  <c:v>0</c:v>
                </c:pt>
                <c:pt idx="4100" formatCode="_(* #,##0_);_(* \(#,##0\);_(* &quot;-&quot;??_);_(@_)">
                  <c:v>0</c:v>
                </c:pt>
                <c:pt idx="4101" formatCode="_(* #,##0_);_(* \(#,##0\);_(* &quot;-&quot;??_);_(@_)">
                  <c:v>0</c:v>
                </c:pt>
                <c:pt idx="4102" formatCode="_(* #,##0_);_(* \(#,##0\);_(* &quot;-&quot;??_);_(@_)">
                  <c:v>0</c:v>
                </c:pt>
                <c:pt idx="4103" formatCode="_(* #,##0_);_(* \(#,##0\);_(* &quot;-&quot;??_);_(@_)">
                  <c:v>0</c:v>
                </c:pt>
                <c:pt idx="4104" formatCode="_(* #,##0_);_(* \(#,##0\);_(* &quot;-&quot;??_);_(@_)">
                  <c:v>0</c:v>
                </c:pt>
                <c:pt idx="4105" formatCode="_(* #,##0_);_(* \(#,##0\);_(* &quot;-&quot;??_);_(@_)">
                  <c:v>0</c:v>
                </c:pt>
                <c:pt idx="4106" formatCode="_(* #,##0_);_(* \(#,##0\);_(* &quot;-&quot;??_);_(@_)">
                  <c:v>0</c:v>
                </c:pt>
                <c:pt idx="4107" formatCode="_(* #,##0_);_(* \(#,##0\);_(* &quot;-&quot;??_);_(@_)">
                  <c:v>0</c:v>
                </c:pt>
                <c:pt idx="4108" formatCode="_(* #,##0_);_(* \(#,##0\);_(* &quot;-&quot;??_);_(@_)">
                  <c:v>0</c:v>
                </c:pt>
                <c:pt idx="4109" formatCode="_(* #,##0_);_(* \(#,##0\);_(* &quot;-&quot;??_);_(@_)">
                  <c:v>0</c:v>
                </c:pt>
                <c:pt idx="4110" formatCode="_(* #,##0_);_(* \(#,##0\);_(* &quot;-&quot;??_);_(@_)">
                  <c:v>0</c:v>
                </c:pt>
                <c:pt idx="4111" formatCode="_(* #,##0_);_(* \(#,##0\);_(* &quot;-&quot;??_);_(@_)">
                  <c:v>0</c:v>
                </c:pt>
                <c:pt idx="4112" formatCode="_(* #,##0_);_(* \(#,##0\);_(* &quot;-&quot;??_);_(@_)">
                  <c:v>0</c:v>
                </c:pt>
                <c:pt idx="4113" formatCode="_(* #,##0_);_(* \(#,##0\);_(* &quot;-&quot;??_);_(@_)">
                  <c:v>0</c:v>
                </c:pt>
                <c:pt idx="4114" formatCode="_(* #,##0_);_(* \(#,##0\);_(* &quot;-&quot;??_);_(@_)">
                  <c:v>0</c:v>
                </c:pt>
                <c:pt idx="4115" formatCode="_(* #,##0_);_(* \(#,##0\);_(* &quot;-&quot;??_);_(@_)">
                  <c:v>0</c:v>
                </c:pt>
                <c:pt idx="4116" formatCode="_(* #,##0_);_(* \(#,##0\);_(* &quot;-&quot;??_);_(@_)">
                  <c:v>0</c:v>
                </c:pt>
                <c:pt idx="4117" formatCode="_(* #,##0_);_(* \(#,##0\);_(* &quot;-&quot;??_);_(@_)">
                  <c:v>0</c:v>
                </c:pt>
                <c:pt idx="4118" formatCode="_(* #,##0_);_(* \(#,##0\);_(* &quot;-&quot;??_);_(@_)">
                  <c:v>0</c:v>
                </c:pt>
                <c:pt idx="4119" formatCode="_(* #,##0_);_(* \(#,##0\);_(* &quot;-&quot;??_);_(@_)">
                  <c:v>0</c:v>
                </c:pt>
                <c:pt idx="4120" formatCode="_(* #,##0_);_(* \(#,##0\);_(* &quot;-&quot;??_);_(@_)">
                  <c:v>0</c:v>
                </c:pt>
                <c:pt idx="4121" formatCode="_(* #,##0_);_(* \(#,##0\);_(* &quot;-&quot;??_);_(@_)">
                  <c:v>0</c:v>
                </c:pt>
                <c:pt idx="4122" formatCode="_(* #,##0_);_(* \(#,##0\);_(* &quot;-&quot;??_);_(@_)">
                  <c:v>0</c:v>
                </c:pt>
                <c:pt idx="4123" formatCode="_(* #,##0_);_(* \(#,##0\);_(* &quot;-&quot;??_);_(@_)">
                  <c:v>0</c:v>
                </c:pt>
                <c:pt idx="4124" formatCode="_(* #,##0_);_(* \(#,##0\);_(* &quot;-&quot;??_);_(@_)">
                  <c:v>0</c:v>
                </c:pt>
                <c:pt idx="4125" formatCode="_(* #,##0_);_(* \(#,##0\);_(* &quot;-&quot;??_);_(@_)">
                  <c:v>0</c:v>
                </c:pt>
                <c:pt idx="4126" formatCode="_(* #,##0_);_(* \(#,##0\);_(* &quot;-&quot;??_);_(@_)">
                  <c:v>0</c:v>
                </c:pt>
                <c:pt idx="4127" formatCode="_(* #,##0_);_(* \(#,##0\);_(* &quot;-&quot;??_);_(@_)">
                  <c:v>0</c:v>
                </c:pt>
                <c:pt idx="4128" formatCode="_(* #,##0_);_(* \(#,##0\);_(* &quot;-&quot;??_);_(@_)">
                  <c:v>0</c:v>
                </c:pt>
                <c:pt idx="4129" formatCode="_(* #,##0_);_(* \(#,##0\);_(* &quot;-&quot;??_);_(@_)">
                  <c:v>0</c:v>
                </c:pt>
                <c:pt idx="4130" formatCode="_(* #,##0_);_(* \(#,##0\);_(* &quot;-&quot;??_);_(@_)">
                  <c:v>0</c:v>
                </c:pt>
                <c:pt idx="4131" formatCode="_(* #,##0_);_(* \(#,##0\);_(* &quot;-&quot;??_);_(@_)">
                  <c:v>0</c:v>
                </c:pt>
                <c:pt idx="4132" formatCode="_(* #,##0_);_(* \(#,##0\);_(* &quot;-&quot;??_);_(@_)">
                  <c:v>0</c:v>
                </c:pt>
                <c:pt idx="4133" formatCode="_(* #,##0_);_(* \(#,##0\);_(* &quot;-&quot;??_);_(@_)">
                  <c:v>0</c:v>
                </c:pt>
                <c:pt idx="4134" formatCode="_(* #,##0_);_(* \(#,##0\);_(* &quot;-&quot;??_);_(@_)">
                  <c:v>0</c:v>
                </c:pt>
                <c:pt idx="4135" formatCode="_(* #,##0_);_(* \(#,##0\);_(* &quot;-&quot;??_);_(@_)">
                  <c:v>0</c:v>
                </c:pt>
                <c:pt idx="4136" formatCode="_(* #,##0_);_(* \(#,##0\);_(* &quot;-&quot;??_);_(@_)">
                  <c:v>0</c:v>
                </c:pt>
                <c:pt idx="4137" formatCode="_(* #,##0_);_(* \(#,##0\);_(* &quot;-&quot;??_);_(@_)">
                  <c:v>0</c:v>
                </c:pt>
                <c:pt idx="4138" formatCode="_(* #,##0_);_(* \(#,##0\);_(* &quot;-&quot;??_);_(@_)">
                  <c:v>0</c:v>
                </c:pt>
                <c:pt idx="4139" formatCode="_(* #,##0_);_(* \(#,##0\);_(* &quot;-&quot;??_);_(@_)">
                  <c:v>0</c:v>
                </c:pt>
                <c:pt idx="4140" formatCode="_(* #,##0_);_(* \(#,##0\);_(* &quot;-&quot;??_);_(@_)">
                  <c:v>0</c:v>
                </c:pt>
                <c:pt idx="4141" formatCode="_(* #,##0_);_(* \(#,##0\);_(* &quot;-&quot;??_);_(@_)">
                  <c:v>0</c:v>
                </c:pt>
                <c:pt idx="4142" formatCode="_(* #,##0_);_(* \(#,##0\);_(* &quot;-&quot;??_);_(@_)">
                  <c:v>0</c:v>
                </c:pt>
                <c:pt idx="4143" formatCode="_(* #,##0_);_(* \(#,##0\);_(* &quot;-&quot;??_);_(@_)">
                  <c:v>0</c:v>
                </c:pt>
                <c:pt idx="4144" formatCode="_(* #,##0_);_(* \(#,##0\);_(* &quot;-&quot;??_);_(@_)">
                  <c:v>0</c:v>
                </c:pt>
                <c:pt idx="4145" formatCode="_(* #,##0_);_(* \(#,##0\);_(* &quot;-&quot;??_);_(@_)">
                  <c:v>0</c:v>
                </c:pt>
                <c:pt idx="4146" formatCode="_(* #,##0_);_(* \(#,##0\);_(* &quot;-&quot;??_);_(@_)">
                  <c:v>0</c:v>
                </c:pt>
                <c:pt idx="4147" formatCode="_(* #,##0_);_(* \(#,##0\);_(* &quot;-&quot;??_);_(@_)">
                  <c:v>0</c:v>
                </c:pt>
                <c:pt idx="4148" formatCode="_(* #,##0_);_(* \(#,##0\);_(* &quot;-&quot;??_);_(@_)">
                  <c:v>0</c:v>
                </c:pt>
                <c:pt idx="4149" formatCode="_(* #,##0_);_(* \(#,##0\);_(* &quot;-&quot;??_);_(@_)">
                  <c:v>0</c:v>
                </c:pt>
                <c:pt idx="4150" formatCode="_(* #,##0_);_(* \(#,##0\);_(* &quot;-&quot;??_);_(@_)">
                  <c:v>0</c:v>
                </c:pt>
                <c:pt idx="4151" formatCode="_(* #,##0_);_(* \(#,##0\);_(* &quot;-&quot;??_);_(@_)">
                  <c:v>0</c:v>
                </c:pt>
                <c:pt idx="4152" formatCode="_(* #,##0_);_(* \(#,##0\);_(* &quot;-&quot;??_);_(@_)">
                  <c:v>0</c:v>
                </c:pt>
                <c:pt idx="4153" formatCode="_(* #,##0_);_(* \(#,##0\);_(* &quot;-&quot;??_);_(@_)">
                  <c:v>0</c:v>
                </c:pt>
                <c:pt idx="4154" formatCode="_(* #,##0_);_(* \(#,##0\);_(* &quot;-&quot;??_);_(@_)">
                  <c:v>0</c:v>
                </c:pt>
                <c:pt idx="4155" formatCode="_(* #,##0_);_(* \(#,##0\);_(* &quot;-&quot;??_);_(@_)">
                  <c:v>0</c:v>
                </c:pt>
                <c:pt idx="4156" formatCode="_(* #,##0_);_(* \(#,##0\);_(* &quot;-&quot;??_);_(@_)">
                  <c:v>0</c:v>
                </c:pt>
                <c:pt idx="4157" formatCode="_(* #,##0_);_(* \(#,##0\);_(* &quot;-&quot;??_);_(@_)">
                  <c:v>0</c:v>
                </c:pt>
                <c:pt idx="4158" formatCode="_(* #,##0_);_(* \(#,##0\);_(* &quot;-&quot;??_);_(@_)">
                  <c:v>0</c:v>
                </c:pt>
                <c:pt idx="4159" formatCode="_(* #,##0_);_(* \(#,##0\);_(* &quot;-&quot;??_);_(@_)">
                  <c:v>0</c:v>
                </c:pt>
                <c:pt idx="4160" formatCode="_(* #,##0_);_(* \(#,##0\);_(* &quot;-&quot;??_);_(@_)">
                  <c:v>0</c:v>
                </c:pt>
                <c:pt idx="4161" formatCode="_(* #,##0_);_(* \(#,##0\);_(* &quot;-&quot;??_);_(@_)">
                  <c:v>0</c:v>
                </c:pt>
                <c:pt idx="4162" formatCode="_(* #,##0_);_(* \(#,##0\);_(* &quot;-&quot;??_);_(@_)">
                  <c:v>0</c:v>
                </c:pt>
                <c:pt idx="4163" formatCode="_(* #,##0_);_(* \(#,##0\);_(* &quot;-&quot;??_);_(@_)">
                  <c:v>0</c:v>
                </c:pt>
                <c:pt idx="4164" formatCode="_(* #,##0_);_(* \(#,##0\);_(* &quot;-&quot;??_);_(@_)">
                  <c:v>0</c:v>
                </c:pt>
                <c:pt idx="4165" formatCode="_(* #,##0_);_(* \(#,##0\);_(* &quot;-&quot;??_);_(@_)">
                  <c:v>0</c:v>
                </c:pt>
                <c:pt idx="4166" formatCode="_(* #,##0_);_(* \(#,##0\);_(* &quot;-&quot;??_);_(@_)">
                  <c:v>0</c:v>
                </c:pt>
                <c:pt idx="4167" formatCode="_(* #,##0_);_(* \(#,##0\);_(* &quot;-&quot;??_);_(@_)">
                  <c:v>0</c:v>
                </c:pt>
                <c:pt idx="4168" formatCode="_(* #,##0_);_(* \(#,##0\);_(* &quot;-&quot;??_);_(@_)">
                  <c:v>0</c:v>
                </c:pt>
                <c:pt idx="4169" formatCode="_(* #,##0_);_(* \(#,##0\);_(* &quot;-&quot;??_);_(@_)">
                  <c:v>0</c:v>
                </c:pt>
                <c:pt idx="4170" formatCode="_(* #,##0_);_(* \(#,##0\);_(* &quot;-&quot;??_);_(@_)">
                  <c:v>0</c:v>
                </c:pt>
                <c:pt idx="4171" formatCode="_(* #,##0_);_(* \(#,##0\);_(* &quot;-&quot;??_);_(@_)">
                  <c:v>0</c:v>
                </c:pt>
                <c:pt idx="4172" formatCode="_(* #,##0_);_(* \(#,##0\);_(* &quot;-&quot;??_);_(@_)">
                  <c:v>0</c:v>
                </c:pt>
                <c:pt idx="4173" formatCode="_(* #,##0_);_(* \(#,##0\);_(* &quot;-&quot;??_);_(@_)">
                  <c:v>0</c:v>
                </c:pt>
                <c:pt idx="4174" formatCode="_(* #,##0_);_(* \(#,##0\);_(* &quot;-&quot;??_);_(@_)">
                  <c:v>0</c:v>
                </c:pt>
                <c:pt idx="4175" formatCode="_(* #,##0_);_(* \(#,##0\);_(* &quot;-&quot;??_);_(@_)">
                  <c:v>0</c:v>
                </c:pt>
                <c:pt idx="4176" formatCode="_(* #,##0_);_(* \(#,##0\);_(* &quot;-&quot;??_);_(@_)">
                  <c:v>0</c:v>
                </c:pt>
                <c:pt idx="4177" formatCode="_(* #,##0_);_(* \(#,##0\);_(* &quot;-&quot;??_);_(@_)">
                  <c:v>0</c:v>
                </c:pt>
                <c:pt idx="4178" formatCode="_(* #,##0_);_(* \(#,##0\);_(* &quot;-&quot;??_);_(@_)">
                  <c:v>0</c:v>
                </c:pt>
                <c:pt idx="4179" formatCode="_(* #,##0_);_(* \(#,##0\);_(* &quot;-&quot;??_);_(@_)">
                  <c:v>0</c:v>
                </c:pt>
                <c:pt idx="4180" formatCode="_(* #,##0_);_(* \(#,##0\);_(* &quot;-&quot;??_);_(@_)">
                  <c:v>0</c:v>
                </c:pt>
                <c:pt idx="4181" formatCode="_(* #,##0_);_(* \(#,##0\);_(* &quot;-&quot;??_);_(@_)">
                  <c:v>0</c:v>
                </c:pt>
                <c:pt idx="4182" formatCode="_(* #,##0_);_(* \(#,##0\);_(* &quot;-&quot;??_);_(@_)">
                  <c:v>0</c:v>
                </c:pt>
                <c:pt idx="4183" formatCode="_(* #,##0_);_(* \(#,##0\);_(* &quot;-&quot;??_);_(@_)">
                  <c:v>0</c:v>
                </c:pt>
                <c:pt idx="4184" formatCode="_(* #,##0_);_(* \(#,##0\);_(* &quot;-&quot;??_);_(@_)">
                  <c:v>0</c:v>
                </c:pt>
                <c:pt idx="4185" formatCode="_(* #,##0_);_(* \(#,##0\);_(* &quot;-&quot;??_);_(@_)">
                  <c:v>0</c:v>
                </c:pt>
                <c:pt idx="4186" formatCode="_(* #,##0_);_(* \(#,##0\);_(* &quot;-&quot;??_);_(@_)">
                  <c:v>0</c:v>
                </c:pt>
                <c:pt idx="4187" formatCode="_(* #,##0_);_(* \(#,##0\);_(* &quot;-&quot;??_);_(@_)">
                  <c:v>0</c:v>
                </c:pt>
                <c:pt idx="4188" formatCode="_(* #,##0_);_(* \(#,##0\);_(* &quot;-&quot;??_);_(@_)">
                  <c:v>0</c:v>
                </c:pt>
                <c:pt idx="4189" formatCode="_(* #,##0_);_(* \(#,##0\);_(* &quot;-&quot;??_);_(@_)">
                  <c:v>0</c:v>
                </c:pt>
                <c:pt idx="4190" formatCode="_(* #,##0_);_(* \(#,##0\);_(* &quot;-&quot;??_);_(@_)">
                  <c:v>0</c:v>
                </c:pt>
                <c:pt idx="4191" formatCode="_(* #,##0_);_(* \(#,##0\);_(* &quot;-&quot;??_);_(@_)">
                  <c:v>0</c:v>
                </c:pt>
                <c:pt idx="4192" formatCode="_(* #,##0_);_(* \(#,##0\);_(* &quot;-&quot;??_);_(@_)">
                  <c:v>0</c:v>
                </c:pt>
                <c:pt idx="4193" formatCode="_(* #,##0_);_(* \(#,##0\);_(* &quot;-&quot;??_);_(@_)">
                  <c:v>0</c:v>
                </c:pt>
                <c:pt idx="4194" formatCode="_(* #,##0_);_(* \(#,##0\);_(* &quot;-&quot;??_);_(@_)">
                  <c:v>0</c:v>
                </c:pt>
                <c:pt idx="4195" formatCode="_(* #,##0_);_(* \(#,##0\);_(* &quot;-&quot;??_);_(@_)">
                  <c:v>0</c:v>
                </c:pt>
                <c:pt idx="4196" formatCode="_(* #,##0_);_(* \(#,##0\);_(* &quot;-&quot;??_);_(@_)">
                  <c:v>0</c:v>
                </c:pt>
                <c:pt idx="4197" formatCode="_(* #,##0_);_(* \(#,##0\);_(* &quot;-&quot;??_);_(@_)">
                  <c:v>0</c:v>
                </c:pt>
                <c:pt idx="4198" formatCode="_(* #,##0_);_(* \(#,##0\);_(* &quot;-&quot;??_);_(@_)">
                  <c:v>0</c:v>
                </c:pt>
                <c:pt idx="4199" formatCode="_(* #,##0_);_(* \(#,##0\);_(* &quot;-&quot;??_);_(@_)">
                  <c:v>0</c:v>
                </c:pt>
                <c:pt idx="4200" formatCode="_(* #,##0_);_(* \(#,##0\);_(* &quot;-&quot;??_);_(@_)">
                  <c:v>0</c:v>
                </c:pt>
                <c:pt idx="4201" formatCode="_(* #,##0_);_(* \(#,##0\);_(* &quot;-&quot;??_);_(@_)">
                  <c:v>0</c:v>
                </c:pt>
                <c:pt idx="4202" formatCode="_(* #,##0_);_(* \(#,##0\);_(* &quot;-&quot;??_);_(@_)">
                  <c:v>0</c:v>
                </c:pt>
                <c:pt idx="4203" formatCode="_(* #,##0_);_(* \(#,##0\);_(* &quot;-&quot;??_);_(@_)">
                  <c:v>0</c:v>
                </c:pt>
                <c:pt idx="4204" formatCode="_(* #,##0_);_(* \(#,##0\);_(* &quot;-&quot;??_);_(@_)">
                  <c:v>0</c:v>
                </c:pt>
                <c:pt idx="4205" formatCode="_(* #,##0_);_(* \(#,##0\);_(* &quot;-&quot;??_);_(@_)">
                  <c:v>0</c:v>
                </c:pt>
                <c:pt idx="4206" formatCode="_(* #,##0_);_(* \(#,##0\);_(* &quot;-&quot;??_);_(@_)">
                  <c:v>0</c:v>
                </c:pt>
                <c:pt idx="4207" formatCode="_(* #,##0_);_(* \(#,##0\);_(* &quot;-&quot;??_);_(@_)">
                  <c:v>0</c:v>
                </c:pt>
                <c:pt idx="4208" formatCode="_(* #,##0_);_(* \(#,##0\);_(* &quot;-&quot;??_);_(@_)">
                  <c:v>0</c:v>
                </c:pt>
                <c:pt idx="4209" formatCode="_(* #,##0_);_(* \(#,##0\);_(* &quot;-&quot;??_);_(@_)">
                  <c:v>0</c:v>
                </c:pt>
                <c:pt idx="4210" formatCode="_(* #,##0_);_(* \(#,##0\);_(* &quot;-&quot;??_);_(@_)">
                  <c:v>0</c:v>
                </c:pt>
                <c:pt idx="4211" formatCode="_(* #,##0_);_(* \(#,##0\);_(* &quot;-&quot;??_);_(@_)">
                  <c:v>0</c:v>
                </c:pt>
                <c:pt idx="4212" formatCode="_(* #,##0_);_(* \(#,##0\);_(* &quot;-&quot;??_);_(@_)">
                  <c:v>0</c:v>
                </c:pt>
                <c:pt idx="4213" formatCode="_(* #,##0_);_(* \(#,##0\);_(* &quot;-&quot;??_);_(@_)">
                  <c:v>0</c:v>
                </c:pt>
                <c:pt idx="4214" formatCode="_(* #,##0_);_(* \(#,##0\);_(* &quot;-&quot;??_);_(@_)">
                  <c:v>0</c:v>
                </c:pt>
                <c:pt idx="4215" formatCode="_(* #,##0_);_(* \(#,##0\);_(* &quot;-&quot;??_);_(@_)">
                  <c:v>0</c:v>
                </c:pt>
                <c:pt idx="4216" formatCode="_(* #,##0_);_(* \(#,##0\);_(* &quot;-&quot;??_);_(@_)">
                  <c:v>0</c:v>
                </c:pt>
                <c:pt idx="4217" formatCode="_(* #,##0_);_(* \(#,##0\);_(* &quot;-&quot;??_);_(@_)">
                  <c:v>0</c:v>
                </c:pt>
                <c:pt idx="4218" formatCode="_(* #,##0_);_(* \(#,##0\);_(* &quot;-&quot;??_);_(@_)">
                  <c:v>0</c:v>
                </c:pt>
                <c:pt idx="4219" formatCode="_(* #,##0_);_(* \(#,##0\);_(* &quot;-&quot;??_);_(@_)">
                  <c:v>0</c:v>
                </c:pt>
                <c:pt idx="4220" formatCode="_(* #,##0_);_(* \(#,##0\);_(* &quot;-&quot;??_);_(@_)">
                  <c:v>0</c:v>
                </c:pt>
                <c:pt idx="4221" formatCode="_(* #,##0_);_(* \(#,##0\);_(* &quot;-&quot;??_);_(@_)">
                  <c:v>0</c:v>
                </c:pt>
                <c:pt idx="4222" formatCode="_(* #,##0_);_(* \(#,##0\);_(* &quot;-&quot;??_);_(@_)">
                  <c:v>0</c:v>
                </c:pt>
                <c:pt idx="4223" formatCode="_(* #,##0_);_(* \(#,##0\);_(* &quot;-&quot;??_);_(@_)">
                  <c:v>0</c:v>
                </c:pt>
                <c:pt idx="4224" formatCode="_(* #,##0_);_(* \(#,##0\);_(* &quot;-&quot;??_);_(@_)">
                  <c:v>0</c:v>
                </c:pt>
                <c:pt idx="4225" formatCode="_(* #,##0_);_(* \(#,##0\);_(* &quot;-&quot;??_);_(@_)">
                  <c:v>0</c:v>
                </c:pt>
                <c:pt idx="4226" formatCode="_(* #,##0_);_(* \(#,##0\);_(* &quot;-&quot;??_);_(@_)">
                  <c:v>0</c:v>
                </c:pt>
                <c:pt idx="4227" formatCode="_(* #,##0_);_(* \(#,##0\);_(* &quot;-&quot;??_);_(@_)">
                  <c:v>0</c:v>
                </c:pt>
                <c:pt idx="4228" formatCode="_(* #,##0_);_(* \(#,##0\);_(* &quot;-&quot;??_);_(@_)">
                  <c:v>0</c:v>
                </c:pt>
                <c:pt idx="4229" formatCode="_(* #,##0_);_(* \(#,##0\);_(* &quot;-&quot;??_);_(@_)">
                  <c:v>0</c:v>
                </c:pt>
                <c:pt idx="4230" formatCode="_(* #,##0_);_(* \(#,##0\);_(* &quot;-&quot;??_);_(@_)">
                  <c:v>0</c:v>
                </c:pt>
                <c:pt idx="4231" formatCode="_(* #,##0_);_(* \(#,##0\);_(* &quot;-&quot;??_);_(@_)">
                  <c:v>0</c:v>
                </c:pt>
                <c:pt idx="4232" formatCode="_(* #,##0_);_(* \(#,##0\);_(* &quot;-&quot;??_);_(@_)">
                  <c:v>0</c:v>
                </c:pt>
                <c:pt idx="4233" formatCode="_(* #,##0_);_(* \(#,##0\);_(* &quot;-&quot;??_);_(@_)">
                  <c:v>0</c:v>
                </c:pt>
                <c:pt idx="4234" formatCode="_(* #,##0_);_(* \(#,##0\);_(* &quot;-&quot;??_);_(@_)">
                  <c:v>0</c:v>
                </c:pt>
                <c:pt idx="4235" formatCode="_(* #,##0_);_(* \(#,##0\);_(* &quot;-&quot;??_);_(@_)">
                  <c:v>0</c:v>
                </c:pt>
                <c:pt idx="4236" formatCode="_(* #,##0_);_(* \(#,##0\);_(* &quot;-&quot;??_);_(@_)">
                  <c:v>0</c:v>
                </c:pt>
                <c:pt idx="4237" formatCode="_(* #,##0_);_(* \(#,##0\);_(* &quot;-&quot;??_);_(@_)">
                  <c:v>0</c:v>
                </c:pt>
                <c:pt idx="4238" formatCode="_(* #,##0_);_(* \(#,##0\);_(* &quot;-&quot;??_);_(@_)">
                  <c:v>0</c:v>
                </c:pt>
                <c:pt idx="4239" formatCode="_(* #,##0_);_(* \(#,##0\);_(* &quot;-&quot;??_);_(@_)">
                  <c:v>0</c:v>
                </c:pt>
                <c:pt idx="4240" formatCode="_(* #,##0_);_(* \(#,##0\);_(* &quot;-&quot;??_);_(@_)">
                  <c:v>0</c:v>
                </c:pt>
                <c:pt idx="4241" formatCode="_(* #,##0_);_(* \(#,##0\);_(* &quot;-&quot;??_);_(@_)">
                  <c:v>0</c:v>
                </c:pt>
                <c:pt idx="4242" formatCode="_(* #,##0_);_(* \(#,##0\);_(* &quot;-&quot;??_);_(@_)">
                  <c:v>0</c:v>
                </c:pt>
                <c:pt idx="4243" formatCode="_(* #,##0_);_(* \(#,##0\);_(* &quot;-&quot;??_);_(@_)">
                  <c:v>0</c:v>
                </c:pt>
                <c:pt idx="4244" formatCode="_(* #,##0_);_(* \(#,##0\);_(* &quot;-&quot;??_);_(@_)">
                  <c:v>0</c:v>
                </c:pt>
                <c:pt idx="4245" formatCode="_(* #,##0_);_(* \(#,##0\);_(* &quot;-&quot;??_);_(@_)">
                  <c:v>0</c:v>
                </c:pt>
                <c:pt idx="4246" formatCode="_(* #,##0_);_(* \(#,##0\);_(* &quot;-&quot;??_);_(@_)">
                  <c:v>0</c:v>
                </c:pt>
                <c:pt idx="4247" formatCode="_(* #,##0_);_(* \(#,##0\);_(* &quot;-&quot;??_);_(@_)">
                  <c:v>0</c:v>
                </c:pt>
                <c:pt idx="4248" formatCode="_(* #,##0_);_(* \(#,##0\);_(* &quot;-&quot;??_);_(@_)">
                  <c:v>0</c:v>
                </c:pt>
                <c:pt idx="4249" formatCode="_(* #,##0_);_(* \(#,##0\);_(* &quot;-&quot;??_);_(@_)">
                  <c:v>0</c:v>
                </c:pt>
                <c:pt idx="4250" formatCode="_(* #,##0_);_(* \(#,##0\);_(* &quot;-&quot;??_);_(@_)">
                  <c:v>0</c:v>
                </c:pt>
                <c:pt idx="4251" formatCode="_(* #,##0_);_(* \(#,##0\);_(* &quot;-&quot;??_);_(@_)">
                  <c:v>0</c:v>
                </c:pt>
                <c:pt idx="4252" formatCode="_(* #,##0_);_(* \(#,##0\);_(* &quot;-&quot;??_);_(@_)">
                  <c:v>0</c:v>
                </c:pt>
                <c:pt idx="4253" formatCode="_(* #,##0_);_(* \(#,##0\);_(* &quot;-&quot;??_);_(@_)">
                  <c:v>0</c:v>
                </c:pt>
                <c:pt idx="4254" formatCode="_(* #,##0_);_(* \(#,##0\);_(* &quot;-&quot;??_);_(@_)">
                  <c:v>0</c:v>
                </c:pt>
                <c:pt idx="4255" formatCode="_(* #,##0_);_(* \(#,##0\);_(* &quot;-&quot;??_);_(@_)">
                  <c:v>0</c:v>
                </c:pt>
                <c:pt idx="4256" formatCode="_(* #,##0_);_(* \(#,##0\);_(* &quot;-&quot;??_);_(@_)">
                  <c:v>0</c:v>
                </c:pt>
                <c:pt idx="4257" formatCode="_(* #,##0_);_(* \(#,##0\);_(* &quot;-&quot;??_);_(@_)">
                  <c:v>0</c:v>
                </c:pt>
                <c:pt idx="4258" formatCode="_(* #,##0_);_(* \(#,##0\);_(* &quot;-&quot;??_);_(@_)">
                  <c:v>0</c:v>
                </c:pt>
                <c:pt idx="4259" formatCode="_(* #,##0_);_(* \(#,##0\);_(* &quot;-&quot;??_);_(@_)">
                  <c:v>0</c:v>
                </c:pt>
                <c:pt idx="4260" formatCode="_(* #,##0_);_(* \(#,##0\);_(* &quot;-&quot;??_);_(@_)">
                  <c:v>0</c:v>
                </c:pt>
                <c:pt idx="4261" formatCode="_(* #,##0_);_(* \(#,##0\);_(* &quot;-&quot;??_);_(@_)">
                  <c:v>0</c:v>
                </c:pt>
                <c:pt idx="4262" formatCode="_(* #,##0_);_(* \(#,##0\);_(* &quot;-&quot;??_);_(@_)">
                  <c:v>0</c:v>
                </c:pt>
                <c:pt idx="4263" formatCode="_(* #,##0_);_(* \(#,##0\);_(* &quot;-&quot;??_);_(@_)">
                  <c:v>0</c:v>
                </c:pt>
                <c:pt idx="4264" formatCode="_(* #,##0_);_(* \(#,##0\);_(* &quot;-&quot;??_);_(@_)">
                  <c:v>0</c:v>
                </c:pt>
                <c:pt idx="4265" formatCode="_(* #,##0_);_(* \(#,##0\);_(* &quot;-&quot;??_);_(@_)">
                  <c:v>0</c:v>
                </c:pt>
                <c:pt idx="4266" formatCode="_(* #,##0_);_(* \(#,##0\);_(* &quot;-&quot;??_);_(@_)">
                  <c:v>0</c:v>
                </c:pt>
                <c:pt idx="4267" formatCode="_(* #,##0_);_(* \(#,##0\);_(* &quot;-&quot;??_);_(@_)">
                  <c:v>0</c:v>
                </c:pt>
                <c:pt idx="4268" formatCode="_(* #,##0_);_(* \(#,##0\);_(* &quot;-&quot;??_);_(@_)">
                  <c:v>0</c:v>
                </c:pt>
                <c:pt idx="4269" formatCode="_(* #,##0_);_(* \(#,##0\);_(* &quot;-&quot;??_);_(@_)">
                  <c:v>0</c:v>
                </c:pt>
                <c:pt idx="4270" formatCode="_(* #,##0_);_(* \(#,##0\);_(* &quot;-&quot;??_);_(@_)">
                  <c:v>0</c:v>
                </c:pt>
                <c:pt idx="4271" formatCode="_(* #,##0_);_(* \(#,##0\);_(* &quot;-&quot;??_);_(@_)">
                  <c:v>0</c:v>
                </c:pt>
                <c:pt idx="4272" formatCode="_(* #,##0_);_(* \(#,##0\);_(* &quot;-&quot;??_);_(@_)">
                  <c:v>0</c:v>
                </c:pt>
                <c:pt idx="4273" formatCode="_(* #,##0_);_(* \(#,##0\);_(* &quot;-&quot;??_);_(@_)">
                  <c:v>0</c:v>
                </c:pt>
                <c:pt idx="4274" formatCode="_(* #,##0_);_(* \(#,##0\);_(* &quot;-&quot;??_);_(@_)">
                  <c:v>0</c:v>
                </c:pt>
                <c:pt idx="4275" formatCode="_(* #,##0_);_(* \(#,##0\);_(* &quot;-&quot;??_);_(@_)">
                  <c:v>0</c:v>
                </c:pt>
                <c:pt idx="4276" formatCode="_(* #,##0_);_(* \(#,##0\);_(* &quot;-&quot;??_);_(@_)">
                  <c:v>0</c:v>
                </c:pt>
                <c:pt idx="4277" formatCode="_(* #,##0_);_(* \(#,##0\);_(* &quot;-&quot;??_);_(@_)">
                  <c:v>0</c:v>
                </c:pt>
                <c:pt idx="4278" formatCode="_(* #,##0_);_(* \(#,##0\);_(* &quot;-&quot;??_);_(@_)">
                  <c:v>0</c:v>
                </c:pt>
                <c:pt idx="4279" formatCode="_(* #,##0_);_(* \(#,##0\);_(* &quot;-&quot;??_);_(@_)">
                  <c:v>0</c:v>
                </c:pt>
                <c:pt idx="4280" formatCode="_(* #,##0_);_(* \(#,##0\);_(* &quot;-&quot;??_);_(@_)">
                  <c:v>0</c:v>
                </c:pt>
                <c:pt idx="4281" formatCode="_(* #,##0_);_(* \(#,##0\);_(* &quot;-&quot;??_);_(@_)">
                  <c:v>0</c:v>
                </c:pt>
                <c:pt idx="4282" formatCode="_(* #,##0_);_(* \(#,##0\);_(* &quot;-&quot;??_);_(@_)">
                  <c:v>0</c:v>
                </c:pt>
                <c:pt idx="4283" formatCode="_(* #,##0_);_(* \(#,##0\);_(* &quot;-&quot;??_);_(@_)">
                  <c:v>0</c:v>
                </c:pt>
                <c:pt idx="4284" formatCode="_(* #,##0_);_(* \(#,##0\);_(* &quot;-&quot;??_);_(@_)">
                  <c:v>0</c:v>
                </c:pt>
                <c:pt idx="4285" formatCode="_(* #,##0_);_(* \(#,##0\);_(* &quot;-&quot;??_);_(@_)">
                  <c:v>0</c:v>
                </c:pt>
                <c:pt idx="4286" formatCode="_(* #,##0_);_(* \(#,##0\);_(* &quot;-&quot;??_);_(@_)">
                  <c:v>0</c:v>
                </c:pt>
                <c:pt idx="4287" formatCode="_(* #,##0_);_(* \(#,##0\);_(* &quot;-&quot;??_);_(@_)">
                  <c:v>0</c:v>
                </c:pt>
                <c:pt idx="4288" formatCode="_(* #,##0_);_(* \(#,##0\);_(* &quot;-&quot;??_);_(@_)">
                  <c:v>0</c:v>
                </c:pt>
                <c:pt idx="4289" formatCode="_(* #,##0_);_(* \(#,##0\);_(* &quot;-&quot;??_);_(@_)">
                  <c:v>0</c:v>
                </c:pt>
                <c:pt idx="4290" formatCode="_(* #,##0_);_(* \(#,##0\);_(* &quot;-&quot;??_);_(@_)">
                  <c:v>0</c:v>
                </c:pt>
                <c:pt idx="4291" formatCode="_(* #,##0_);_(* \(#,##0\);_(* &quot;-&quot;??_);_(@_)">
                  <c:v>0</c:v>
                </c:pt>
                <c:pt idx="4292" formatCode="_(* #,##0_);_(* \(#,##0\);_(* &quot;-&quot;??_);_(@_)">
                  <c:v>0</c:v>
                </c:pt>
                <c:pt idx="4293" formatCode="_(* #,##0_);_(* \(#,##0\);_(* &quot;-&quot;??_);_(@_)">
                  <c:v>0</c:v>
                </c:pt>
                <c:pt idx="4294" formatCode="_(* #,##0_);_(* \(#,##0\);_(* &quot;-&quot;??_);_(@_)">
                  <c:v>0</c:v>
                </c:pt>
                <c:pt idx="4295" formatCode="_(* #,##0_);_(* \(#,##0\);_(* &quot;-&quot;??_);_(@_)">
                  <c:v>0</c:v>
                </c:pt>
                <c:pt idx="4296" formatCode="_(* #,##0_);_(* \(#,##0\);_(* &quot;-&quot;??_);_(@_)">
                  <c:v>0</c:v>
                </c:pt>
                <c:pt idx="4297" formatCode="_(* #,##0_);_(* \(#,##0\);_(* &quot;-&quot;??_);_(@_)">
                  <c:v>0</c:v>
                </c:pt>
                <c:pt idx="4298" formatCode="_(* #,##0_);_(* \(#,##0\);_(* &quot;-&quot;??_);_(@_)">
                  <c:v>0</c:v>
                </c:pt>
                <c:pt idx="4299" formatCode="_(* #,##0_);_(* \(#,##0\);_(* &quot;-&quot;??_);_(@_)">
                  <c:v>0</c:v>
                </c:pt>
                <c:pt idx="4300" formatCode="_(* #,##0_);_(* \(#,##0\);_(* &quot;-&quot;??_);_(@_)">
                  <c:v>0</c:v>
                </c:pt>
                <c:pt idx="4301" formatCode="_(* #,##0_);_(* \(#,##0\);_(* &quot;-&quot;??_);_(@_)">
                  <c:v>0</c:v>
                </c:pt>
                <c:pt idx="4302" formatCode="_(* #,##0_);_(* \(#,##0\);_(* &quot;-&quot;??_);_(@_)">
                  <c:v>0</c:v>
                </c:pt>
                <c:pt idx="4303" formatCode="_(* #,##0_);_(* \(#,##0\);_(* &quot;-&quot;??_);_(@_)">
                  <c:v>0</c:v>
                </c:pt>
                <c:pt idx="4304" formatCode="_(* #,##0_);_(* \(#,##0\);_(* &quot;-&quot;??_);_(@_)">
                  <c:v>0</c:v>
                </c:pt>
                <c:pt idx="4305" formatCode="_(* #,##0_);_(* \(#,##0\);_(* &quot;-&quot;??_);_(@_)">
                  <c:v>0</c:v>
                </c:pt>
                <c:pt idx="4306" formatCode="_(* #,##0_);_(* \(#,##0\);_(* &quot;-&quot;??_);_(@_)">
                  <c:v>0</c:v>
                </c:pt>
                <c:pt idx="4307" formatCode="_(* #,##0_);_(* \(#,##0\);_(* &quot;-&quot;??_);_(@_)">
                  <c:v>0</c:v>
                </c:pt>
                <c:pt idx="4308" formatCode="_(* #,##0_);_(* \(#,##0\);_(* &quot;-&quot;??_);_(@_)">
                  <c:v>0</c:v>
                </c:pt>
                <c:pt idx="4309" formatCode="_(* #,##0_);_(* \(#,##0\);_(* &quot;-&quot;??_);_(@_)">
                  <c:v>0</c:v>
                </c:pt>
                <c:pt idx="4310" formatCode="_(* #,##0_);_(* \(#,##0\);_(* &quot;-&quot;??_);_(@_)">
                  <c:v>0</c:v>
                </c:pt>
                <c:pt idx="4311" formatCode="_(* #,##0_);_(* \(#,##0\);_(* &quot;-&quot;??_);_(@_)">
                  <c:v>0</c:v>
                </c:pt>
                <c:pt idx="4312" formatCode="_(* #,##0_);_(* \(#,##0\);_(* &quot;-&quot;??_);_(@_)">
                  <c:v>0</c:v>
                </c:pt>
                <c:pt idx="4313" formatCode="_(* #,##0_);_(* \(#,##0\);_(* &quot;-&quot;??_);_(@_)">
                  <c:v>0</c:v>
                </c:pt>
                <c:pt idx="4314" formatCode="_(* #,##0_);_(* \(#,##0\);_(* &quot;-&quot;??_);_(@_)">
                  <c:v>0</c:v>
                </c:pt>
                <c:pt idx="4315" formatCode="_(* #,##0_);_(* \(#,##0\);_(* &quot;-&quot;??_);_(@_)">
                  <c:v>0</c:v>
                </c:pt>
                <c:pt idx="4316" formatCode="_(* #,##0_);_(* \(#,##0\);_(* &quot;-&quot;??_);_(@_)">
                  <c:v>0</c:v>
                </c:pt>
                <c:pt idx="4317" formatCode="_(* #,##0_);_(* \(#,##0\);_(* &quot;-&quot;??_);_(@_)">
                  <c:v>0</c:v>
                </c:pt>
                <c:pt idx="4318" formatCode="_(* #,##0_);_(* \(#,##0\);_(* &quot;-&quot;??_);_(@_)">
                  <c:v>0</c:v>
                </c:pt>
                <c:pt idx="4319" formatCode="_(* #,##0_);_(* \(#,##0\);_(* &quot;-&quot;??_);_(@_)">
                  <c:v>0</c:v>
                </c:pt>
                <c:pt idx="4320" formatCode="_(* #,##0_);_(* \(#,##0\);_(* &quot;-&quot;??_);_(@_)">
                  <c:v>0</c:v>
                </c:pt>
                <c:pt idx="4321" formatCode="_(* #,##0_);_(* \(#,##0\);_(* &quot;-&quot;??_);_(@_)">
                  <c:v>0</c:v>
                </c:pt>
                <c:pt idx="4322" formatCode="_(* #,##0_);_(* \(#,##0\);_(* &quot;-&quot;??_);_(@_)">
                  <c:v>0</c:v>
                </c:pt>
                <c:pt idx="4323" formatCode="_(* #,##0_);_(* \(#,##0\);_(* &quot;-&quot;??_);_(@_)">
                  <c:v>0</c:v>
                </c:pt>
                <c:pt idx="4324" formatCode="_(* #,##0_);_(* \(#,##0\);_(* &quot;-&quot;??_);_(@_)">
                  <c:v>0</c:v>
                </c:pt>
                <c:pt idx="4325" formatCode="_(* #,##0_);_(* \(#,##0\);_(* &quot;-&quot;??_);_(@_)">
                  <c:v>0</c:v>
                </c:pt>
                <c:pt idx="4326" formatCode="_(* #,##0_);_(* \(#,##0\);_(* &quot;-&quot;??_);_(@_)">
                  <c:v>0</c:v>
                </c:pt>
                <c:pt idx="4327" formatCode="_(* #,##0_);_(* \(#,##0\);_(* &quot;-&quot;??_);_(@_)">
                  <c:v>0</c:v>
                </c:pt>
                <c:pt idx="4328" formatCode="_(* #,##0_);_(* \(#,##0\);_(* &quot;-&quot;??_);_(@_)">
                  <c:v>0</c:v>
                </c:pt>
                <c:pt idx="4329" formatCode="_(* #,##0_);_(* \(#,##0\);_(* &quot;-&quot;??_);_(@_)">
                  <c:v>0</c:v>
                </c:pt>
                <c:pt idx="4330" formatCode="_(* #,##0_);_(* \(#,##0\);_(* &quot;-&quot;??_);_(@_)">
                  <c:v>0</c:v>
                </c:pt>
                <c:pt idx="4331" formatCode="_(* #,##0_);_(* \(#,##0\);_(* &quot;-&quot;??_);_(@_)">
                  <c:v>0</c:v>
                </c:pt>
                <c:pt idx="4332" formatCode="_(* #,##0_);_(* \(#,##0\);_(* &quot;-&quot;??_);_(@_)">
                  <c:v>0</c:v>
                </c:pt>
                <c:pt idx="4333" formatCode="_(* #,##0_);_(* \(#,##0\);_(* &quot;-&quot;??_);_(@_)">
                  <c:v>0</c:v>
                </c:pt>
                <c:pt idx="4334" formatCode="_(* #,##0_);_(* \(#,##0\);_(* &quot;-&quot;??_);_(@_)">
                  <c:v>0</c:v>
                </c:pt>
                <c:pt idx="4335" formatCode="_(* #,##0_);_(* \(#,##0\);_(* &quot;-&quot;??_);_(@_)">
                  <c:v>0</c:v>
                </c:pt>
                <c:pt idx="4336" formatCode="_(* #,##0_);_(* \(#,##0\);_(* &quot;-&quot;??_);_(@_)">
                  <c:v>0</c:v>
                </c:pt>
                <c:pt idx="4337" formatCode="_(* #,##0_);_(* \(#,##0\);_(* &quot;-&quot;??_);_(@_)">
                  <c:v>0</c:v>
                </c:pt>
                <c:pt idx="4338" formatCode="_(* #,##0_);_(* \(#,##0\);_(* &quot;-&quot;??_);_(@_)">
                  <c:v>0</c:v>
                </c:pt>
                <c:pt idx="4339" formatCode="_(* #,##0_);_(* \(#,##0\);_(* &quot;-&quot;??_);_(@_)">
                  <c:v>0</c:v>
                </c:pt>
                <c:pt idx="4340" formatCode="_(* #,##0_);_(* \(#,##0\);_(* &quot;-&quot;??_);_(@_)">
                  <c:v>0</c:v>
                </c:pt>
                <c:pt idx="4341" formatCode="_(* #,##0_);_(* \(#,##0\);_(* &quot;-&quot;??_);_(@_)">
                  <c:v>0</c:v>
                </c:pt>
                <c:pt idx="4342" formatCode="_(* #,##0_);_(* \(#,##0\);_(* &quot;-&quot;??_);_(@_)">
                  <c:v>0</c:v>
                </c:pt>
                <c:pt idx="4343" formatCode="_(* #,##0_);_(* \(#,##0\);_(* &quot;-&quot;??_);_(@_)">
                  <c:v>0</c:v>
                </c:pt>
                <c:pt idx="4344" formatCode="_(* #,##0_);_(* \(#,##0\);_(* &quot;-&quot;??_);_(@_)">
                  <c:v>0</c:v>
                </c:pt>
                <c:pt idx="4345" formatCode="_(* #,##0_);_(* \(#,##0\);_(* &quot;-&quot;??_);_(@_)">
                  <c:v>0</c:v>
                </c:pt>
                <c:pt idx="4346" formatCode="_(* #,##0_);_(* \(#,##0\);_(* &quot;-&quot;??_);_(@_)">
                  <c:v>0</c:v>
                </c:pt>
                <c:pt idx="4347" formatCode="_(* #,##0_);_(* \(#,##0\);_(* &quot;-&quot;??_);_(@_)">
                  <c:v>0</c:v>
                </c:pt>
                <c:pt idx="4348" formatCode="_(* #,##0_);_(* \(#,##0\);_(* &quot;-&quot;??_);_(@_)">
                  <c:v>0</c:v>
                </c:pt>
                <c:pt idx="4349" formatCode="_(* #,##0_);_(* \(#,##0\);_(* &quot;-&quot;??_);_(@_)">
                  <c:v>0</c:v>
                </c:pt>
                <c:pt idx="4350" formatCode="_(* #,##0_);_(* \(#,##0\);_(* &quot;-&quot;??_);_(@_)">
                  <c:v>0</c:v>
                </c:pt>
                <c:pt idx="4351" formatCode="_(* #,##0_);_(* \(#,##0\);_(* &quot;-&quot;??_);_(@_)">
                  <c:v>0</c:v>
                </c:pt>
                <c:pt idx="4352" formatCode="_(* #,##0_);_(* \(#,##0\);_(* &quot;-&quot;??_);_(@_)">
                  <c:v>0</c:v>
                </c:pt>
                <c:pt idx="4353" formatCode="_(* #,##0_);_(* \(#,##0\);_(* &quot;-&quot;??_);_(@_)">
                  <c:v>0</c:v>
                </c:pt>
                <c:pt idx="4354" formatCode="_(* #,##0_);_(* \(#,##0\);_(* &quot;-&quot;??_);_(@_)">
                  <c:v>0</c:v>
                </c:pt>
                <c:pt idx="4355" formatCode="_(* #,##0_);_(* \(#,##0\);_(* &quot;-&quot;??_);_(@_)">
                  <c:v>0</c:v>
                </c:pt>
                <c:pt idx="4356" formatCode="_(* #,##0_);_(* \(#,##0\);_(* &quot;-&quot;??_);_(@_)">
                  <c:v>0</c:v>
                </c:pt>
                <c:pt idx="4357" formatCode="_(* #,##0_);_(* \(#,##0\);_(* &quot;-&quot;??_);_(@_)">
                  <c:v>0</c:v>
                </c:pt>
                <c:pt idx="4358" formatCode="_(* #,##0_);_(* \(#,##0\);_(* &quot;-&quot;??_);_(@_)">
                  <c:v>0</c:v>
                </c:pt>
                <c:pt idx="4359" formatCode="_(* #,##0_);_(* \(#,##0\);_(* &quot;-&quot;??_);_(@_)">
                  <c:v>0</c:v>
                </c:pt>
                <c:pt idx="4360" formatCode="_(* #,##0_);_(* \(#,##0\);_(* &quot;-&quot;??_);_(@_)">
                  <c:v>0</c:v>
                </c:pt>
                <c:pt idx="4361" formatCode="_(* #,##0_);_(* \(#,##0\);_(* &quot;-&quot;??_);_(@_)">
                  <c:v>0</c:v>
                </c:pt>
                <c:pt idx="4362" formatCode="_(* #,##0_);_(* \(#,##0\);_(* &quot;-&quot;??_);_(@_)">
                  <c:v>0</c:v>
                </c:pt>
                <c:pt idx="4363" formatCode="_(* #,##0_);_(* \(#,##0\);_(* &quot;-&quot;??_);_(@_)">
                  <c:v>0</c:v>
                </c:pt>
                <c:pt idx="4364" formatCode="_(* #,##0_);_(* \(#,##0\);_(* &quot;-&quot;??_);_(@_)">
                  <c:v>0</c:v>
                </c:pt>
                <c:pt idx="4365" formatCode="_(* #,##0_);_(* \(#,##0\);_(* &quot;-&quot;??_);_(@_)">
                  <c:v>0</c:v>
                </c:pt>
                <c:pt idx="4366" formatCode="_(* #,##0_);_(* \(#,##0\);_(* &quot;-&quot;??_);_(@_)">
                  <c:v>0</c:v>
                </c:pt>
                <c:pt idx="4367" formatCode="_(* #,##0_);_(* \(#,##0\);_(* &quot;-&quot;??_);_(@_)">
                  <c:v>0</c:v>
                </c:pt>
                <c:pt idx="4368" formatCode="_(* #,##0_);_(* \(#,##0\);_(* &quot;-&quot;??_);_(@_)">
                  <c:v>0</c:v>
                </c:pt>
                <c:pt idx="4369" formatCode="_(* #,##0_);_(* \(#,##0\);_(* &quot;-&quot;??_);_(@_)">
                  <c:v>0</c:v>
                </c:pt>
                <c:pt idx="4370" formatCode="_(* #,##0_);_(* \(#,##0\);_(* &quot;-&quot;??_);_(@_)">
                  <c:v>0</c:v>
                </c:pt>
                <c:pt idx="4371" formatCode="_(* #,##0_);_(* \(#,##0\);_(* &quot;-&quot;??_);_(@_)">
                  <c:v>0</c:v>
                </c:pt>
                <c:pt idx="4372" formatCode="_(* #,##0_);_(* \(#,##0\);_(* &quot;-&quot;??_);_(@_)">
                  <c:v>0</c:v>
                </c:pt>
                <c:pt idx="4373" formatCode="_(* #,##0_);_(* \(#,##0\);_(* &quot;-&quot;??_);_(@_)">
                  <c:v>0</c:v>
                </c:pt>
                <c:pt idx="4374" formatCode="_(* #,##0_);_(* \(#,##0\);_(* &quot;-&quot;??_);_(@_)">
                  <c:v>0</c:v>
                </c:pt>
                <c:pt idx="4375" formatCode="_(* #,##0_);_(* \(#,##0\);_(* &quot;-&quot;??_);_(@_)">
                  <c:v>0</c:v>
                </c:pt>
                <c:pt idx="4376" formatCode="_(* #,##0_);_(* \(#,##0\);_(* &quot;-&quot;??_);_(@_)">
                  <c:v>0</c:v>
                </c:pt>
                <c:pt idx="4377" formatCode="_(* #,##0_);_(* \(#,##0\);_(* &quot;-&quot;??_);_(@_)">
                  <c:v>0</c:v>
                </c:pt>
                <c:pt idx="4378" formatCode="_(* #,##0_);_(* \(#,##0\);_(* &quot;-&quot;??_);_(@_)">
                  <c:v>0</c:v>
                </c:pt>
                <c:pt idx="4379" formatCode="_(* #,##0_);_(* \(#,##0\);_(* &quot;-&quot;??_);_(@_)">
                  <c:v>0</c:v>
                </c:pt>
                <c:pt idx="4380" formatCode="_(* #,##0_);_(* \(#,##0\);_(* &quot;-&quot;??_);_(@_)">
                  <c:v>0</c:v>
                </c:pt>
                <c:pt idx="4381" formatCode="_(* #,##0_);_(* \(#,##0\);_(* &quot;-&quot;??_);_(@_)">
                  <c:v>0</c:v>
                </c:pt>
                <c:pt idx="4382" formatCode="_(* #,##0_);_(* \(#,##0\);_(* &quot;-&quot;??_);_(@_)">
                  <c:v>0</c:v>
                </c:pt>
                <c:pt idx="4383" formatCode="_(* #,##0_);_(* \(#,##0\);_(* &quot;-&quot;??_);_(@_)">
                  <c:v>0</c:v>
                </c:pt>
                <c:pt idx="4384" formatCode="_(* #,##0_);_(* \(#,##0\);_(* &quot;-&quot;??_);_(@_)">
                  <c:v>0</c:v>
                </c:pt>
                <c:pt idx="4385" formatCode="_(* #,##0_);_(* \(#,##0\);_(* &quot;-&quot;??_);_(@_)">
                  <c:v>0</c:v>
                </c:pt>
                <c:pt idx="4386" formatCode="_(* #,##0_);_(* \(#,##0\);_(* &quot;-&quot;??_);_(@_)">
                  <c:v>0</c:v>
                </c:pt>
                <c:pt idx="4387" formatCode="_(* #,##0_);_(* \(#,##0\);_(* &quot;-&quot;??_);_(@_)">
                  <c:v>0</c:v>
                </c:pt>
                <c:pt idx="4388" formatCode="_(* #,##0_);_(* \(#,##0\);_(* &quot;-&quot;??_);_(@_)">
                  <c:v>0</c:v>
                </c:pt>
                <c:pt idx="4389" formatCode="_(* #,##0_);_(* \(#,##0\);_(* &quot;-&quot;??_);_(@_)">
                  <c:v>0</c:v>
                </c:pt>
                <c:pt idx="4390" formatCode="_(* #,##0_);_(* \(#,##0\);_(* &quot;-&quot;??_);_(@_)">
                  <c:v>0</c:v>
                </c:pt>
                <c:pt idx="4391" formatCode="_(* #,##0_);_(* \(#,##0\);_(* &quot;-&quot;??_);_(@_)">
                  <c:v>0</c:v>
                </c:pt>
                <c:pt idx="4392" formatCode="_(* #,##0_);_(* \(#,##0\);_(* &quot;-&quot;??_);_(@_)">
                  <c:v>0</c:v>
                </c:pt>
                <c:pt idx="4393" formatCode="_(* #,##0_);_(* \(#,##0\);_(* &quot;-&quot;??_);_(@_)">
                  <c:v>0</c:v>
                </c:pt>
                <c:pt idx="4394" formatCode="_(* #,##0_);_(* \(#,##0\);_(* &quot;-&quot;??_);_(@_)">
                  <c:v>0</c:v>
                </c:pt>
                <c:pt idx="4395" formatCode="_(* #,##0_);_(* \(#,##0\);_(* &quot;-&quot;??_);_(@_)">
                  <c:v>0</c:v>
                </c:pt>
                <c:pt idx="4396" formatCode="_(* #,##0_);_(* \(#,##0\);_(* &quot;-&quot;??_);_(@_)">
                  <c:v>0</c:v>
                </c:pt>
                <c:pt idx="4397" formatCode="_(* #,##0_);_(* \(#,##0\);_(* &quot;-&quot;??_);_(@_)">
                  <c:v>0</c:v>
                </c:pt>
                <c:pt idx="4398" formatCode="_(* #,##0_);_(* \(#,##0\);_(* &quot;-&quot;??_);_(@_)">
                  <c:v>0</c:v>
                </c:pt>
                <c:pt idx="4399" formatCode="_(* #,##0_);_(* \(#,##0\);_(* &quot;-&quot;??_);_(@_)">
                  <c:v>0</c:v>
                </c:pt>
                <c:pt idx="4400" formatCode="_(* #,##0_);_(* \(#,##0\);_(* &quot;-&quot;??_);_(@_)">
                  <c:v>0</c:v>
                </c:pt>
                <c:pt idx="4401" formatCode="_(* #,##0_);_(* \(#,##0\);_(* &quot;-&quot;??_);_(@_)">
                  <c:v>0</c:v>
                </c:pt>
                <c:pt idx="4402" formatCode="_(* #,##0_);_(* \(#,##0\);_(* &quot;-&quot;??_);_(@_)">
                  <c:v>0</c:v>
                </c:pt>
                <c:pt idx="4403" formatCode="_(* #,##0_);_(* \(#,##0\);_(* &quot;-&quot;??_);_(@_)">
                  <c:v>0</c:v>
                </c:pt>
                <c:pt idx="4404" formatCode="_(* #,##0_);_(* \(#,##0\);_(* &quot;-&quot;??_);_(@_)">
                  <c:v>0</c:v>
                </c:pt>
                <c:pt idx="4405" formatCode="_(* #,##0_);_(* \(#,##0\);_(* &quot;-&quot;??_);_(@_)">
                  <c:v>0</c:v>
                </c:pt>
                <c:pt idx="4406" formatCode="_(* #,##0_);_(* \(#,##0\);_(* &quot;-&quot;??_);_(@_)">
                  <c:v>0</c:v>
                </c:pt>
                <c:pt idx="4407" formatCode="_(* #,##0_);_(* \(#,##0\);_(* &quot;-&quot;??_);_(@_)">
                  <c:v>0</c:v>
                </c:pt>
                <c:pt idx="4408" formatCode="_(* #,##0_);_(* \(#,##0\);_(* &quot;-&quot;??_);_(@_)">
                  <c:v>0</c:v>
                </c:pt>
                <c:pt idx="4409" formatCode="_(* #,##0_);_(* \(#,##0\);_(* &quot;-&quot;??_);_(@_)">
                  <c:v>0</c:v>
                </c:pt>
                <c:pt idx="4410" formatCode="_(* #,##0_);_(* \(#,##0\);_(* &quot;-&quot;??_);_(@_)">
                  <c:v>0</c:v>
                </c:pt>
                <c:pt idx="4411" formatCode="_(* #,##0_);_(* \(#,##0\);_(* &quot;-&quot;??_);_(@_)">
                  <c:v>0</c:v>
                </c:pt>
                <c:pt idx="4412" formatCode="_(* #,##0_);_(* \(#,##0\);_(* &quot;-&quot;??_);_(@_)">
                  <c:v>0</c:v>
                </c:pt>
                <c:pt idx="4413" formatCode="_(* #,##0_);_(* \(#,##0\);_(* &quot;-&quot;??_);_(@_)">
                  <c:v>0</c:v>
                </c:pt>
                <c:pt idx="4414" formatCode="_(* #,##0_);_(* \(#,##0\);_(* &quot;-&quot;??_);_(@_)">
                  <c:v>0</c:v>
                </c:pt>
                <c:pt idx="4415" formatCode="_(* #,##0_);_(* \(#,##0\);_(* &quot;-&quot;??_);_(@_)">
                  <c:v>0</c:v>
                </c:pt>
                <c:pt idx="4416" formatCode="_(* #,##0_);_(* \(#,##0\);_(* &quot;-&quot;??_);_(@_)">
                  <c:v>0</c:v>
                </c:pt>
                <c:pt idx="4417" formatCode="_(* #,##0_);_(* \(#,##0\);_(* &quot;-&quot;??_);_(@_)">
                  <c:v>0</c:v>
                </c:pt>
                <c:pt idx="4418" formatCode="_(* #,##0_);_(* \(#,##0\);_(* &quot;-&quot;??_);_(@_)">
                  <c:v>0</c:v>
                </c:pt>
                <c:pt idx="4419" formatCode="_(* #,##0_);_(* \(#,##0\);_(* &quot;-&quot;??_);_(@_)">
                  <c:v>0</c:v>
                </c:pt>
                <c:pt idx="4420" formatCode="_(* #,##0_);_(* \(#,##0\);_(* &quot;-&quot;??_);_(@_)">
                  <c:v>0</c:v>
                </c:pt>
                <c:pt idx="4421" formatCode="_(* #,##0_);_(* \(#,##0\);_(* &quot;-&quot;??_);_(@_)">
                  <c:v>0</c:v>
                </c:pt>
                <c:pt idx="4422" formatCode="_(* #,##0_);_(* \(#,##0\);_(* &quot;-&quot;??_);_(@_)">
                  <c:v>0</c:v>
                </c:pt>
                <c:pt idx="4423" formatCode="_(* #,##0_);_(* \(#,##0\);_(* &quot;-&quot;??_);_(@_)">
                  <c:v>0</c:v>
                </c:pt>
                <c:pt idx="4424" formatCode="_(* #,##0_);_(* \(#,##0\);_(* &quot;-&quot;??_);_(@_)">
                  <c:v>0</c:v>
                </c:pt>
                <c:pt idx="4425" formatCode="_(* #,##0_);_(* \(#,##0\);_(* &quot;-&quot;??_);_(@_)">
                  <c:v>0</c:v>
                </c:pt>
                <c:pt idx="4426" formatCode="_(* #,##0_);_(* \(#,##0\);_(* &quot;-&quot;??_);_(@_)">
                  <c:v>0</c:v>
                </c:pt>
                <c:pt idx="4427" formatCode="_(* #,##0_);_(* \(#,##0\);_(* &quot;-&quot;??_);_(@_)">
                  <c:v>0</c:v>
                </c:pt>
                <c:pt idx="4428" formatCode="_(* #,##0_);_(* \(#,##0\);_(* &quot;-&quot;??_);_(@_)">
                  <c:v>0</c:v>
                </c:pt>
                <c:pt idx="4429" formatCode="_(* #,##0_);_(* \(#,##0\);_(* &quot;-&quot;??_);_(@_)">
                  <c:v>0</c:v>
                </c:pt>
                <c:pt idx="4430" formatCode="_(* #,##0_);_(* \(#,##0\);_(* &quot;-&quot;??_);_(@_)">
                  <c:v>0</c:v>
                </c:pt>
                <c:pt idx="4431" formatCode="_(* #,##0_);_(* \(#,##0\);_(* &quot;-&quot;??_);_(@_)">
                  <c:v>0</c:v>
                </c:pt>
                <c:pt idx="4432" formatCode="_(* #,##0_);_(* \(#,##0\);_(* &quot;-&quot;??_);_(@_)">
                  <c:v>0</c:v>
                </c:pt>
                <c:pt idx="4433" formatCode="_(* #,##0_);_(* \(#,##0\);_(* &quot;-&quot;??_);_(@_)">
                  <c:v>0</c:v>
                </c:pt>
                <c:pt idx="4434" formatCode="_(* #,##0_);_(* \(#,##0\);_(* &quot;-&quot;??_);_(@_)">
                  <c:v>0</c:v>
                </c:pt>
                <c:pt idx="4435" formatCode="_(* #,##0_);_(* \(#,##0\);_(* &quot;-&quot;??_);_(@_)">
                  <c:v>0</c:v>
                </c:pt>
                <c:pt idx="4436" formatCode="_(* #,##0_);_(* \(#,##0\);_(* &quot;-&quot;??_);_(@_)">
                  <c:v>0</c:v>
                </c:pt>
                <c:pt idx="4437" formatCode="_(* #,##0_);_(* \(#,##0\);_(* &quot;-&quot;??_);_(@_)">
                  <c:v>0</c:v>
                </c:pt>
                <c:pt idx="4438" formatCode="_(* #,##0_);_(* \(#,##0\);_(* &quot;-&quot;??_);_(@_)">
                  <c:v>0</c:v>
                </c:pt>
                <c:pt idx="4439" formatCode="_(* #,##0_);_(* \(#,##0\);_(* &quot;-&quot;??_);_(@_)">
                  <c:v>0</c:v>
                </c:pt>
                <c:pt idx="4440" formatCode="_(* #,##0_);_(* \(#,##0\);_(* &quot;-&quot;??_);_(@_)">
                  <c:v>0</c:v>
                </c:pt>
                <c:pt idx="4441" formatCode="_(* #,##0_);_(* \(#,##0\);_(* &quot;-&quot;??_);_(@_)">
                  <c:v>0</c:v>
                </c:pt>
                <c:pt idx="4442" formatCode="_(* #,##0_);_(* \(#,##0\);_(* &quot;-&quot;??_);_(@_)">
                  <c:v>0</c:v>
                </c:pt>
                <c:pt idx="4443" formatCode="_(* #,##0_);_(* \(#,##0\);_(* &quot;-&quot;??_);_(@_)">
                  <c:v>0</c:v>
                </c:pt>
                <c:pt idx="4444" formatCode="_(* #,##0_);_(* \(#,##0\);_(* &quot;-&quot;??_);_(@_)">
                  <c:v>0</c:v>
                </c:pt>
                <c:pt idx="4445" formatCode="_(* #,##0_);_(* \(#,##0\);_(* &quot;-&quot;??_);_(@_)">
                  <c:v>0</c:v>
                </c:pt>
                <c:pt idx="4446" formatCode="_(* #,##0_);_(* \(#,##0\);_(* &quot;-&quot;??_);_(@_)">
                  <c:v>0</c:v>
                </c:pt>
                <c:pt idx="4447" formatCode="_(* #,##0_);_(* \(#,##0\);_(* &quot;-&quot;??_);_(@_)">
                  <c:v>0</c:v>
                </c:pt>
                <c:pt idx="4448" formatCode="_(* #,##0_);_(* \(#,##0\);_(* &quot;-&quot;??_);_(@_)">
                  <c:v>0</c:v>
                </c:pt>
                <c:pt idx="4449" formatCode="_(* #,##0_);_(* \(#,##0\);_(* &quot;-&quot;??_);_(@_)">
                  <c:v>0</c:v>
                </c:pt>
                <c:pt idx="4450" formatCode="_(* #,##0_);_(* \(#,##0\);_(* &quot;-&quot;??_);_(@_)">
                  <c:v>0</c:v>
                </c:pt>
                <c:pt idx="4451" formatCode="_(* #,##0_);_(* \(#,##0\);_(* &quot;-&quot;??_);_(@_)">
                  <c:v>0</c:v>
                </c:pt>
                <c:pt idx="4452" formatCode="_(* #,##0_);_(* \(#,##0\);_(* &quot;-&quot;??_);_(@_)">
                  <c:v>0</c:v>
                </c:pt>
                <c:pt idx="4453" formatCode="_(* #,##0_);_(* \(#,##0\);_(* &quot;-&quot;??_);_(@_)">
                  <c:v>0</c:v>
                </c:pt>
                <c:pt idx="4454" formatCode="_(* #,##0_);_(* \(#,##0\);_(* &quot;-&quot;??_);_(@_)">
                  <c:v>0</c:v>
                </c:pt>
                <c:pt idx="4455" formatCode="_(* #,##0_);_(* \(#,##0\);_(* &quot;-&quot;??_);_(@_)">
                  <c:v>0</c:v>
                </c:pt>
                <c:pt idx="4456" formatCode="_(* #,##0_);_(* \(#,##0\);_(* &quot;-&quot;??_);_(@_)">
                  <c:v>0</c:v>
                </c:pt>
                <c:pt idx="4457" formatCode="_(* #,##0_);_(* \(#,##0\);_(* &quot;-&quot;??_);_(@_)">
                  <c:v>0</c:v>
                </c:pt>
                <c:pt idx="4458" formatCode="_(* #,##0_);_(* \(#,##0\);_(* &quot;-&quot;??_);_(@_)">
                  <c:v>0</c:v>
                </c:pt>
                <c:pt idx="4459" formatCode="_(* #,##0_);_(* \(#,##0\);_(* &quot;-&quot;??_);_(@_)">
                  <c:v>0</c:v>
                </c:pt>
                <c:pt idx="4460" formatCode="_(* #,##0_);_(* \(#,##0\);_(* &quot;-&quot;??_);_(@_)">
                  <c:v>0</c:v>
                </c:pt>
                <c:pt idx="4461" formatCode="_(* #,##0_);_(* \(#,##0\);_(* &quot;-&quot;??_);_(@_)">
                  <c:v>0</c:v>
                </c:pt>
                <c:pt idx="4462" formatCode="_(* #,##0_);_(* \(#,##0\);_(* &quot;-&quot;??_);_(@_)">
                  <c:v>0</c:v>
                </c:pt>
                <c:pt idx="4463" formatCode="_(* #,##0_);_(* \(#,##0\);_(* &quot;-&quot;??_);_(@_)">
                  <c:v>0</c:v>
                </c:pt>
                <c:pt idx="4464" formatCode="_(* #,##0_);_(* \(#,##0\);_(* &quot;-&quot;??_);_(@_)">
                  <c:v>0</c:v>
                </c:pt>
                <c:pt idx="4465" formatCode="_(* #,##0_);_(* \(#,##0\);_(* &quot;-&quot;??_);_(@_)">
                  <c:v>0</c:v>
                </c:pt>
                <c:pt idx="4466" formatCode="_(* #,##0_);_(* \(#,##0\);_(* &quot;-&quot;??_);_(@_)">
                  <c:v>0</c:v>
                </c:pt>
                <c:pt idx="4467" formatCode="_(* #,##0_);_(* \(#,##0\);_(* &quot;-&quot;??_);_(@_)">
                  <c:v>0</c:v>
                </c:pt>
                <c:pt idx="4468" formatCode="_(* #,##0_);_(* \(#,##0\);_(* &quot;-&quot;??_);_(@_)">
                  <c:v>0</c:v>
                </c:pt>
                <c:pt idx="4469" formatCode="_(* #,##0_);_(* \(#,##0\);_(* &quot;-&quot;??_);_(@_)">
                  <c:v>0</c:v>
                </c:pt>
                <c:pt idx="4470" formatCode="_(* #,##0_);_(* \(#,##0\);_(* &quot;-&quot;??_);_(@_)">
                  <c:v>0</c:v>
                </c:pt>
                <c:pt idx="4471" formatCode="_(* #,##0_);_(* \(#,##0\);_(* &quot;-&quot;??_);_(@_)">
                  <c:v>0</c:v>
                </c:pt>
                <c:pt idx="4472" formatCode="_(* #,##0_);_(* \(#,##0\);_(* &quot;-&quot;??_);_(@_)">
                  <c:v>0</c:v>
                </c:pt>
                <c:pt idx="4473" formatCode="_(* #,##0_);_(* \(#,##0\);_(* &quot;-&quot;??_);_(@_)">
                  <c:v>0</c:v>
                </c:pt>
                <c:pt idx="4474" formatCode="_(* #,##0_);_(* \(#,##0\);_(* &quot;-&quot;??_);_(@_)">
                  <c:v>0</c:v>
                </c:pt>
                <c:pt idx="4475" formatCode="_(* #,##0_);_(* \(#,##0\);_(* &quot;-&quot;??_);_(@_)">
                  <c:v>0</c:v>
                </c:pt>
                <c:pt idx="4476" formatCode="_(* #,##0_);_(* \(#,##0\);_(* &quot;-&quot;??_);_(@_)">
                  <c:v>0</c:v>
                </c:pt>
                <c:pt idx="4477" formatCode="_(* #,##0_);_(* \(#,##0\);_(* &quot;-&quot;??_);_(@_)">
                  <c:v>0</c:v>
                </c:pt>
                <c:pt idx="4478" formatCode="_(* #,##0_);_(* \(#,##0\);_(* &quot;-&quot;??_);_(@_)">
                  <c:v>0</c:v>
                </c:pt>
                <c:pt idx="4479" formatCode="_(* #,##0_);_(* \(#,##0\);_(* &quot;-&quot;??_);_(@_)">
                  <c:v>0</c:v>
                </c:pt>
                <c:pt idx="4480" formatCode="_(* #,##0_);_(* \(#,##0\);_(* &quot;-&quot;??_);_(@_)">
                  <c:v>0</c:v>
                </c:pt>
                <c:pt idx="4481" formatCode="_(* #,##0_);_(* \(#,##0\);_(* &quot;-&quot;??_);_(@_)">
                  <c:v>0</c:v>
                </c:pt>
                <c:pt idx="4482" formatCode="_(* #,##0_);_(* \(#,##0\);_(* &quot;-&quot;??_);_(@_)">
                  <c:v>0</c:v>
                </c:pt>
                <c:pt idx="4483" formatCode="_(* #,##0_);_(* \(#,##0\);_(* &quot;-&quot;??_);_(@_)">
                  <c:v>0</c:v>
                </c:pt>
                <c:pt idx="4484" formatCode="_(* #,##0_);_(* \(#,##0\);_(* &quot;-&quot;??_);_(@_)">
                  <c:v>0</c:v>
                </c:pt>
                <c:pt idx="4485" formatCode="_(* #,##0_);_(* \(#,##0\);_(* &quot;-&quot;??_);_(@_)">
                  <c:v>0</c:v>
                </c:pt>
                <c:pt idx="4486" formatCode="_(* #,##0_);_(* \(#,##0\);_(* &quot;-&quot;??_);_(@_)">
                  <c:v>0</c:v>
                </c:pt>
                <c:pt idx="4487" formatCode="_(* #,##0_);_(* \(#,##0\);_(* &quot;-&quot;??_);_(@_)">
                  <c:v>0</c:v>
                </c:pt>
                <c:pt idx="4488" formatCode="_(* #,##0_);_(* \(#,##0\);_(* &quot;-&quot;??_);_(@_)">
                  <c:v>0</c:v>
                </c:pt>
                <c:pt idx="4489" formatCode="_(* #,##0_);_(* \(#,##0\);_(* &quot;-&quot;??_);_(@_)">
                  <c:v>0</c:v>
                </c:pt>
                <c:pt idx="4490" formatCode="_(* #,##0_);_(* \(#,##0\);_(* &quot;-&quot;??_);_(@_)">
                  <c:v>0</c:v>
                </c:pt>
                <c:pt idx="4491" formatCode="_(* #,##0_);_(* \(#,##0\);_(* &quot;-&quot;??_);_(@_)">
                  <c:v>0</c:v>
                </c:pt>
                <c:pt idx="4492" formatCode="_(* #,##0_);_(* \(#,##0\);_(* &quot;-&quot;??_);_(@_)">
                  <c:v>0</c:v>
                </c:pt>
                <c:pt idx="4493" formatCode="_(* #,##0_);_(* \(#,##0\);_(* &quot;-&quot;??_);_(@_)">
                  <c:v>0</c:v>
                </c:pt>
                <c:pt idx="4494" formatCode="_(* #,##0_);_(* \(#,##0\);_(* &quot;-&quot;??_);_(@_)">
                  <c:v>0</c:v>
                </c:pt>
                <c:pt idx="4495" formatCode="_(* #,##0_);_(* \(#,##0\);_(* &quot;-&quot;??_);_(@_)">
                  <c:v>0</c:v>
                </c:pt>
                <c:pt idx="4496" formatCode="_(* #,##0_);_(* \(#,##0\);_(* &quot;-&quot;??_);_(@_)">
                  <c:v>0</c:v>
                </c:pt>
                <c:pt idx="4497" formatCode="_(* #,##0_);_(* \(#,##0\);_(* &quot;-&quot;??_);_(@_)">
                  <c:v>0</c:v>
                </c:pt>
                <c:pt idx="4498" formatCode="_(* #,##0_);_(* \(#,##0\);_(* &quot;-&quot;??_);_(@_)">
                  <c:v>0</c:v>
                </c:pt>
                <c:pt idx="4499" formatCode="_(* #,##0_);_(* \(#,##0\);_(* &quot;-&quot;??_);_(@_)">
                  <c:v>0</c:v>
                </c:pt>
                <c:pt idx="4500" formatCode="_(* #,##0_);_(* \(#,##0\);_(* &quot;-&quot;??_);_(@_)">
                  <c:v>0</c:v>
                </c:pt>
                <c:pt idx="4501" formatCode="_(* #,##0_);_(* \(#,##0\);_(* &quot;-&quot;??_);_(@_)">
                  <c:v>0</c:v>
                </c:pt>
                <c:pt idx="4502" formatCode="_(* #,##0_);_(* \(#,##0\);_(* &quot;-&quot;??_);_(@_)">
                  <c:v>0</c:v>
                </c:pt>
                <c:pt idx="4503" formatCode="_(* #,##0_);_(* \(#,##0\);_(* &quot;-&quot;??_);_(@_)">
                  <c:v>0</c:v>
                </c:pt>
                <c:pt idx="4504" formatCode="_(* #,##0_);_(* \(#,##0\);_(* &quot;-&quot;??_);_(@_)">
                  <c:v>0</c:v>
                </c:pt>
                <c:pt idx="4505" formatCode="_(* #,##0_);_(* \(#,##0\);_(* &quot;-&quot;??_);_(@_)">
                  <c:v>0</c:v>
                </c:pt>
                <c:pt idx="4506" formatCode="_(* #,##0_);_(* \(#,##0\);_(* &quot;-&quot;??_);_(@_)">
                  <c:v>0</c:v>
                </c:pt>
                <c:pt idx="4507" formatCode="_(* #,##0_);_(* \(#,##0\);_(* &quot;-&quot;??_);_(@_)">
                  <c:v>0</c:v>
                </c:pt>
                <c:pt idx="4508" formatCode="_(* #,##0_);_(* \(#,##0\);_(* &quot;-&quot;??_);_(@_)">
                  <c:v>0</c:v>
                </c:pt>
                <c:pt idx="4509" formatCode="_(* #,##0_);_(* \(#,##0\);_(* &quot;-&quot;??_);_(@_)">
                  <c:v>0</c:v>
                </c:pt>
                <c:pt idx="4510" formatCode="_(* #,##0_);_(* \(#,##0\);_(* &quot;-&quot;??_);_(@_)">
                  <c:v>0</c:v>
                </c:pt>
                <c:pt idx="4511" formatCode="_(* #,##0_);_(* \(#,##0\);_(* &quot;-&quot;??_);_(@_)">
                  <c:v>0</c:v>
                </c:pt>
                <c:pt idx="4512" formatCode="_(* #,##0_);_(* \(#,##0\);_(* &quot;-&quot;??_);_(@_)">
                  <c:v>0</c:v>
                </c:pt>
                <c:pt idx="4513" formatCode="_(* #,##0_);_(* \(#,##0\);_(* &quot;-&quot;??_);_(@_)">
                  <c:v>0</c:v>
                </c:pt>
                <c:pt idx="4514" formatCode="_(* #,##0_);_(* \(#,##0\);_(* &quot;-&quot;??_);_(@_)">
                  <c:v>0</c:v>
                </c:pt>
                <c:pt idx="4515" formatCode="_(* #,##0_);_(* \(#,##0\);_(* &quot;-&quot;??_);_(@_)">
                  <c:v>0</c:v>
                </c:pt>
                <c:pt idx="4516" formatCode="_(* #,##0_);_(* \(#,##0\);_(* &quot;-&quot;??_);_(@_)">
                  <c:v>0</c:v>
                </c:pt>
                <c:pt idx="4517" formatCode="_(* #,##0_);_(* \(#,##0\);_(* &quot;-&quot;??_);_(@_)">
                  <c:v>0</c:v>
                </c:pt>
                <c:pt idx="4518" formatCode="_(* #,##0_);_(* \(#,##0\);_(* &quot;-&quot;??_);_(@_)">
                  <c:v>0</c:v>
                </c:pt>
                <c:pt idx="4519" formatCode="_(* #,##0_);_(* \(#,##0\);_(* &quot;-&quot;??_);_(@_)">
                  <c:v>0</c:v>
                </c:pt>
                <c:pt idx="4520" formatCode="_(* #,##0_);_(* \(#,##0\);_(* &quot;-&quot;??_);_(@_)">
                  <c:v>0</c:v>
                </c:pt>
                <c:pt idx="4521" formatCode="_(* #,##0_);_(* \(#,##0\);_(* &quot;-&quot;??_);_(@_)">
                  <c:v>0</c:v>
                </c:pt>
                <c:pt idx="4522" formatCode="_(* #,##0_);_(* \(#,##0\);_(* &quot;-&quot;??_);_(@_)">
                  <c:v>0</c:v>
                </c:pt>
                <c:pt idx="4523" formatCode="_(* #,##0_);_(* \(#,##0\);_(* &quot;-&quot;??_);_(@_)">
                  <c:v>0</c:v>
                </c:pt>
                <c:pt idx="4524" formatCode="_(* #,##0_);_(* \(#,##0\);_(* &quot;-&quot;??_);_(@_)">
                  <c:v>0</c:v>
                </c:pt>
                <c:pt idx="4525" formatCode="_(* #,##0_);_(* \(#,##0\);_(* &quot;-&quot;??_);_(@_)">
                  <c:v>0</c:v>
                </c:pt>
                <c:pt idx="4526" formatCode="_(* #,##0_);_(* \(#,##0\);_(* &quot;-&quot;??_);_(@_)">
                  <c:v>0</c:v>
                </c:pt>
                <c:pt idx="4527" formatCode="_(* #,##0_);_(* \(#,##0\);_(* &quot;-&quot;??_);_(@_)">
                  <c:v>0</c:v>
                </c:pt>
                <c:pt idx="4528" formatCode="_(* #,##0_);_(* \(#,##0\);_(* &quot;-&quot;??_);_(@_)">
                  <c:v>0</c:v>
                </c:pt>
                <c:pt idx="4529" formatCode="_(* #,##0_);_(* \(#,##0\);_(* &quot;-&quot;??_);_(@_)">
                  <c:v>0</c:v>
                </c:pt>
                <c:pt idx="4530" formatCode="_(* #,##0_);_(* \(#,##0\);_(* &quot;-&quot;??_);_(@_)">
                  <c:v>0</c:v>
                </c:pt>
                <c:pt idx="4531" formatCode="_(* #,##0_);_(* \(#,##0\);_(* &quot;-&quot;??_);_(@_)">
                  <c:v>0</c:v>
                </c:pt>
                <c:pt idx="4532" formatCode="_(* #,##0_);_(* \(#,##0\);_(* &quot;-&quot;??_);_(@_)">
                  <c:v>0</c:v>
                </c:pt>
                <c:pt idx="4533" formatCode="_(* #,##0_);_(* \(#,##0\);_(* &quot;-&quot;??_);_(@_)">
                  <c:v>0</c:v>
                </c:pt>
                <c:pt idx="4534" formatCode="_(* #,##0_);_(* \(#,##0\);_(* &quot;-&quot;??_);_(@_)">
                  <c:v>0</c:v>
                </c:pt>
                <c:pt idx="4535" formatCode="_(* #,##0_);_(* \(#,##0\);_(* &quot;-&quot;??_);_(@_)">
                  <c:v>0</c:v>
                </c:pt>
                <c:pt idx="4536" formatCode="_(* #,##0_);_(* \(#,##0\);_(* &quot;-&quot;??_);_(@_)">
                  <c:v>0</c:v>
                </c:pt>
                <c:pt idx="4537" formatCode="_(* #,##0_);_(* \(#,##0\);_(* &quot;-&quot;??_);_(@_)">
                  <c:v>0</c:v>
                </c:pt>
                <c:pt idx="4538" formatCode="_(* #,##0_);_(* \(#,##0\);_(* &quot;-&quot;??_);_(@_)">
                  <c:v>0</c:v>
                </c:pt>
                <c:pt idx="4539" formatCode="_(* #,##0_);_(* \(#,##0\);_(* &quot;-&quot;??_);_(@_)">
                  <c:v>0</c:v>
                </c:pt>
                <c:pt idx="4540" formatCode="_(* #,##0_);_(* \(#,##0\);_(* &quot;-&quot;??_);_(@_)">
                  <c:v>0</c:v>
                </c:pt>
                <c:pt idx="4541" formatCode="_(* #,##0_);_(* \(#,##0\);_(* &quot;-&quot;??_);_(@_)">
                  <c:v>0</c:v>
                </c:pt>
                <c:pt idx="4542" formatCode="_(* #,##0_);_(* \(#,##0\);_(* &quot;-&quot;??_);_(@_)">
                  <c:v>0</c:v>
                </c:pt>
                <c:pt idx="4543" formatCode="_(* #,##0_);_(* \(#,##0\);_(* &quot;-&quot;??_);_(@_)">
                  <c:v>0</c:v>
                </c:pt>
                <c:pt idx="4544" formatCode="_(* #,##0_);_(* \(#,##0\);_(* &quot;-&quot;??_);_(@_)">
                  <c:v>0</c:v>
                </c:pt>
                <c:pt idx="4545" formatCode="_(* #,##0_);_(* \(#,##0\);_(* &quot;-&quot;??_);_(@_)">
                  <c:v>0</c:v>
                </c:pt>
                <c:pt idx="4546" formatCode="_(* #,##0_);_(* \(#,##0\);_(* &quot;-&quot;??_);_(@_)">
                  <c:v>0</c:v>
                </c:pt>
                <c:pt idx="4547" formatCode="_(* #,##0_);_(* \(#,##0\);_(* &quot;-&quot;??_);_(@_)">
                  <c:v>0</c:v>
                </c:pt>
                <c:pt idx="4548" formatCode="_(* #,##0_);_(* \(#,##0\);_(* &quot;-&quot;??_);_(@_)">
                  <c:v>0</c:v>
                </c:pt>
                <c:pt idx="4549" formatCode="_(* #,##0_);_(* \(#,##0\);_(* &quot;-&quot;??_);_(@_)">
                  <c:v>0</c:v>
                </c:pt>
                <c:pt idx="4550" formatCode="_(* #,##0_);_(* \(#,##0\);_(* &quot;-&quot;??_);_(@_)">
                  <c:v>0</c:v>
                </c:pt>
                <c:pt idx="4551" formatCode="_(* #,##0_);_(* \(#,##0\);_(* &quot;-&quot;??_);_(@_)">
                  <c:v>0</c:v>
                </c:pt>
                <c:pt idx="4552" formatCode="_(* #,##0_);_(* \(#,##0\);_(* &quot;-&quot;??_);_(@_)">
                  <c:v>0</c:v>
                </c:pt>
                <c:pt idx="4553" formatCode="_(* #,##0_);_(* \(#,##0\);_(* &quot;-&quot;??_);_(@_)">
                  <c:v>0</c:v>
                </c:pt>
                <c:pt idx="4554" formatCode="_(* #,##0_);_(* \(#,##0\);_(* &quot;-&quot;??_);_(@_)">
                  <c:v>0</c:v>
                </c:pt>
                <c:pt idx="4555" formatCode="_(* #,##0_);_(* \(#,##0\);_(* &quot;-&quot;??_);_(@_)">
                  <c:v>0</c:v>
                </c:pt>
                <c:pt idx="4556" formatCode="_(* #,##0_);_(* \(#,##0\);_(* &quot;-&quot;??_);_(@_)">
                  <c:v>0</c:v>
                </c:pt>
                <c:pt idx="4557" formatCode="_(* #,##0_);_(* \(#,##0\);_(* &quot;-&quot;??_);_(@_)">
                  <c:v>0</c:v>
                </c:pt>
                <c:pt idx="4558" formatCode="_(* #,##0_);_(* \(#,##0\);_(* &quot;-&quot;??_);_(@_)">
                  <c:v>0</c:v>
                </c:pt>
                <c:pt idx="4559" formatCode="_(* #,##0_);_(* \(#,##0\);_(* &quot;-&quot;??_);_(@_)">
                  <c:v>0</c:v>
                </c:pt>
                <c:pt idx="4560" formatCode="_(* #,##0_);_(* \(#,##0\);_(* &quot;-&quot;??_);_(@_)">
                  <c:v>0</c:v>
                </c:pt>
                <c:pt idx="4561" formatCode="_(* #,##0_);_(* \(#,##0\);_(* &quot;-&quot;??_);_(@_)">
                  <c:v>0</c:v>
                </c:pt>
                <c:pt idx="4562" formatCode="_(* #,##0_);_(* \(#,##0\);_(* &quot;-&quot;??_);_(@_)">
                  <c:v>0</c:v>
                </c:pt>
                <c:pt idx="4563" formatCode="_(* #,##0_);_(* \(#,##0\);_(* &quot;-&quot;??_);_(@_)">
                  <c:v>0</c:v>
                </c:pt>
                <c:pt idx="4564" formatCode="_(* #,##0_);_(* \(#,##0\);_(* &quot;-&quot;??_);_(@_)">
                  <c:v>0</c:v>
                </c:pt>
                <c:pt idx="4565" formatCode="_(* #,##0_);_(* \(#,##0\);_(* &quot;-&quot;??_);_(@_)">
                  <c:v>0</c:v>
                </c:pt>
                <c:pt idx="4566" formatCode="_(* #,##0_);_(* \(#,##0\);_(* &quot;-&quot;??_);_(@_)">
                  <c:v>0</c:v>
                </c:pt>
                <c:pt idx="4567" formatCode="_(* #,##0_);_(* \(#,##0\);_(* &quot;-&quot;??_);_(@_)">
                  <c:v>0</c:v>
                </c:pt>
                <c:pt idx="4568" formatCode="_(* #,##0_);_(* \(#,##0\);_(* &quot;-&quot;??_);_(@_)">
                  <c:v>0</c:v>
                </c:pt>
                <c:pt idx="4569" formatCode="_(* #,##0_);_(* \(#,##0\);_(* &quot;-&quot;??_);_(@_)">
                  <c:v>0</c:v>
                </c:pt>
                <c:pt idx="4570" formatCode="_(* #,##0_);_(* \(#,##0\);_(* &quot;-&quot;??_);_(@_)">
                  <c:v>0</c:v>
                </c:pt>
                <c:pt idx="4571" formatCode="_(* #,##0_);_(* \(#,##0\);_(* &quot;-&quot;??_);_(@_)">
                  <c:v>0</c:v>
                </c:pt>
                <c:pt idx="4572" formatCode="_(* #,##0_);_(* \(#,##0\);_(* &quot;-&quot;??_);_(@_)">
                  <c:v>0</c:v>
                </c:pt>
                <c:pt idx="4573" formatCode="_(* #,##0_);_(* \(#,##0\);_(* &quot;-&quot;??_);_(@_)">
                  <c:v>0</c:v>
                </c:pt>
                <c:pt idx="4574" formatCode="_(* #,##0_);_(* \(#,##0\);_(* &quot;-&quot;??_);_(@_)">
                  <c:v>0</c:v>
                </c:pt>
                <c:pt idx="4575" formatCode="_(* #,##0_);_(* \(#,##0\);_(* &quot;-&quot;??_);_(@_)">
                  <c:v>0</c:v>
                </c:pt>
                <c:pt idx="4576" formatCode="_(* #,##0_);_(* \(#,##0\);_(* &quot;-&quot;??_);_(@_)">
                  <c:v>0</c:v>
                </c:pt>
                <c:pt idx="4577" formatCode="_(* #,##0_);_(* \(#,##0\);_(* &quot;-&quot;??_);_(@_)">
                  <c:v>0</c:v>
                </c:pt>
                <c:pt idx="4578" formatCode="_(* #,##0_);_(* \(#,##0\);_(* &quot;-&quot;??_);_(@_)">
                  <c:v>0</c:v>
                </c:pt>
                <c:pt idx="4579" formatCode="_(* #,##0_);_(* \(#,##0\);_(* &quot;-&quot;??_);_(@_)">
                  <c:v>0</c:v>
                </c:pt>
                <c:pt idx="4580" formatCode="_(* #,##0_);_(* \(#,##0\);_(* &quot;-&quot;??_);_(@_)">
                  <c:v>0</c:v>
                </c:pt>
                <c:pt idx="4581" formatCode="_(* #,##0_);_(* \(#,##0\);_(* &quot;-&quot;??_);_(@_)">
                  <c:v>0</c:v>
                </c:pt>
                <c:pt idx="4582" formatCode="_(* #,##0_);_(* \(#,##0\);_(* &quot;-&quot;??_);_(@_)">
                  <c:v>0</c:v>
                </c:pt>
                <c:pt idx="4583" formatCode="_(* #,##0_);_(* \(#,##0\);_(* &quot;-&quot;??_);_(@_)">
                  <c:v>0</c:v>
                </c:pt>
                <c:pt idx="4584" formatCode="_(* #,##0_);_(* \(#,##0\);_(* &quot;-&quot;??_);_(@_)">
                  <c:v>0</c:v>
                </c:pt>
                <c:pt idx="4585" formatCode="_(* #,##0_);_(* \(#,##0\);_(* &quot;-&quot;??_);_(@_)">
                  <c:v>0</c:v>
                </c:pt>
                <c:pt idx="4586" formatCode="_(* #,##0_);_(* \(#,##0\);_(* &quot;-&quot;??_);_(@_)">
                  <c:v>0</c:v>
                </c:pt>
                <c:pt idx="4587" formatCode="_(* #,##0_);_(* \(#,##0\);_(* &quot;-&quot;??_);_(@_)">
                  <c:v>0</c:v>
                </c:pt>
                <c:pt idx="4588" formatCode="_(* #,##0_);_(* \(#,##0\);_(* &quot;-&quot;??_);_(@_)">
                  <c:v>0</c:v>
                </c:pt>
                <c:pt idx="4589" formatCode="_(* #,##0_);_(* \(#,##0\);_(* &quot;-&quot;??_);_(@_)">
                  <c:v>0</c:v>
                </c:pt>
                <c:pt idx="4590" formatCode="_(* #,##0_);_(* \(#,##0\);_(* &quot;-&quot;??_);_(@_)">
                  <c:v>0</c:v>
                </c:pt>
                <c:pt idx="4591" formatCode="_(* #,##0_);_(* \(#,##0\);_(* &quot;-&quot;??_);_(@_)">
                  <c:v>0</c:v>
                </c:pt>
                <c:pt idx="4592" formatCode="_(* #,##0_);_(* \(#,##0\);_(* &quot;-&quot;??_);_(@_)">
                  <c:v>0</c:v>
                </c:pt>
                <c:pt idx="4593" formatCode="_(* #,##0_);_(* \(#,##0\);_(* &quot;-&quot;??_);_(@_)">
                  <c:v>0</c:v>
                </c:pt>
                <c:pt idx="4594" formatCode="_(* #,##0_);_(* \(#,##0\);_(* &quot;-&quot;??_);_(@_)">
                  <c:v>0</c:v>
                </c:pt>
                <c:pt idx="4595" formatCode="_(* #,##0_);_(* \(#,##0\);_(* &quot;-&quot;??_);_(@_)">
                  <c:v>0</c:v>
                </c:pt>
                <c:pt idx="4596" formatCode="_(* #,##0_);_(* \(#,##0\);_(* &quot;-&quot;??_);_(@_)">
                  <c:v>0</c:v>
                </c:pt>
                <c:pt idx="4597" formatCode="_(* #,##0_);_(* \(#,##0\);_(* &quot;-&quot;??_);_(@_)">
                  <c:v>0</c:v>
                </c:pt>
                <c:pt idx="4598" formatCode="_(* #,##0_);_(* \(#,##0\);_(* &quot;-&quot;??_);_(@_)">
                  <c:v>0</c:v>
                </c:pt>
                <c:pt idx="4599" formatCode="_(* #,##0_);_(* \(#,##0\);_(* &quot;-&quot;??_);_(@_)">
                  <c:v>0</c:v>
                </c:pt>
                <c:pt idx="4600" formatCode="_(* #,##0_);_(* \(#,##0\);_(* &quot;-&quot;??_);_(@_)">
                  <c:v>0</c:v>
                </c:pt>
                <c:pt idx="4601" formatCode="_(* #,##0_);_(* \(#,##0\);_(* &quot;-&quot;??_);_(@_)">
                  <c:v>0</c:v>
                </c:pt>
                <c:pt idx="4602" formatCode="_(* #,##0_);_(* \(#,##0\);_(* &quot;-&quot;??_);_(@_)">
                  <c:v>0</c:v>
                </c:pt>
                <c:pt idx="4603" formatCode="_(* #,##0_);_(* \(#,##0\);_(* &quot;-&quot;??_);_(@_)">
                  <c:v>0</c:v>
                </c:pt>
                <c:pt idx="4604" formatCode="_(* #,##0_);_(* \(#,##0\);_(* &quot;-&quot;??_);_(@_)">
                  <c:v>0</c:v>
                </c:pt>
                <c:pt idx="4605" formatCode="_(* #,##0_);_(* \(#,##0\);_(* &quot;-&quot;??_);_(@_)">
                  <c:v>0</c:v>
                </c:pt>
                <c:pt idx="4606" formatCode="_(* #,##0_);_(* \(#,##0\);_(* &quot;-&quot;??_);_(@_)">
                  <c:v>0</c:v>
                </c:pt>
                <c:pt idx="4607" formatCode="_(* #,##0_);_(* \(#,##0\);_(* &quot;-&quot;??_);_(@_)">
                  <c:v>0</c:v>
                </c:pt>
                <c:pt idx="4608" formatCode="_(* #,##0_);_(* \(#,##0\);_(* &quot;-&quot;??_);_(@_)">
                  <c:v>0</c:v>
                </c:pt>
                <c:pt idx="4609" formatCode="_(* #,##0_);_(* \(#,##0\);_(* &quot;-&quot;??_);_(@_)">
                  <c:v>0</c:v>
                </c:pt>
                <c:pt idx="4610" formatCode="_(* #,##0_);_(* \(#,##0\);_(* &quot;-&quot;??_);_(@_)">
                  <c:v>0</c:v>
                </c:pt>
                <c:pt idx="4611" formatCode="_(* #,##0_);_(* \(#,##0\);_(* &quot;-&quot;??_);_(@_)">
                  <c:v>0</c:v>
                </c:pt>
                <c:pt idx="4612" formatCode="_(* #,##0_);_(* \(#,##0\);_(* &quot;-&quot;??_);_(@_)">
                  <c:v>0</c:v>
                </c:pt>
                <c:pt idx="4613" formatCode="_(* #,##0_);_(* \(#,##0\);_(* &quot;-&quot;??_);_(@_)">
                  <c:v>0</c:v>
                </c:pt>
                <c:pt idx="4614" formatCode="_(* #,##0_);_(* \(#,##0\);_(* &quot;-&quot;??_);_(@_)">
                  <c:v>0</c:v>
                </c:pt>
                <c:pt idx="4615" formatCode="_(* #,##0_);_(* \(#,##0\);_(* &quot;-&quot;??_);_(@_)">
                  <c:v>0</c:v>
                </c:pt>
                <c:pt idx="4616" formatCode="_(* #,##0_);_(* \(#,##0\);_(* &quot;-&quot;??_);_(@_)">
                  <c:v>0</c:v>
                </c:pt>
                <c:pt idx="4617" formatCode="_(* #,##0_);_(* \(#,##0\);_(* &quot;-&quot;??_);_(@_)">
                  <c:v>0</c:v>
                </c:pt>
                <c:pt idx="4618" formatCode="_(* #,##0_);_(* \(#,##0\);_(* &quot;-&quot;??_);_(@_)">
                  <c:v>0</c:v>
                </c:pt>
                <c:pt idx="4619" formatCode="_(* #,##0_);_(* \(#,##0\);_(* &quot;-&quot;??_);_(@_)">
                  <c:v>0</c:v>
                </c:pt>
                <c:pt idx="4620" formatCode="_(* #,##0_);_(* \(#,##0\);_(* &quot;-&quot;??_);_(@_)">
                  <c:v>0</c:v>
                </c:pt>
                <c:pt idx="4621" formatCode="_(* #,##0_);_(* \(#,##0\);_(* &quot;-&quot;??_);_(@_)">
                  <c:v>0</c:v>
                </c:pt>
                <c:pt idx="4622" formatCode="_(* #,##0_);_(* \(#,##0\);_(* &quot;-&quot;??_);_(@_)">
                  <c:v>0</c:v>
                </c:pt>
                <c:pt idx="4623" formatCode="_(* #,##0_);_(* \(#,##0\);_(* &quot;-&quot;??_);_(@_)">
                  <c:v>0</c:v>
                </c:pt>
                <c:pt idx="4624" formatCode="_(* #,##0_);_(* \(#,##0\);_(* &quot;-&quot;??_);_(@_)">
                  <c:v>0</c:v>
                </c:pt>
                <c:pt idx="4625" formatCode="_(* #,##0_);_(* \(#,##0\);_(* &quot;-&quot;??_);_(@_)">
                  <c:v>0</c:v>
                </c:pt>
                <c:pt idx="4626" formatCode="_(* #,##0_);_(* \(#,##0\);_(* &quot;-&quot;??_);_(@_)">
                  <c:v>0</c:v>
                </c:pt>
                <c:pt idx="4627" formatCode="_(* #,##0_);_(* \(#,##0\);_(* &quot;-&quot;??_);_(@_)">
                  <c:v>0</c:v>
                </c:pt>
                <c:pt idx="4628" formatCode="_(* #,##0_);_(* \(#,##0\);_(* &quot;-&quot;??_);_(@_)">
                  <c:v>0</c:v>
                </c:pt>
                <c:pt idx="4629" formatCode="_(* #,##0_);_(* \(#,##0\);_(* &quot;-&quot;??_);_(@_)">
                  <c:v>0</c:v>
                </c:pt>
                <c:pt idx="4630" formatCode="_(* #,##0_);_(* \(#,##0\);_(* &quot;-&quot;??_);_(@_)">
                  <c:v>0</c:v>
                </c:pt>
                <c:pt idx="4631" formatCode="_(* #,##0_);_(* \(#,##0\);_(* &quot;-&quot;??_);_(@_)">
                  <c:v>0</c:v>
                </c:pt>
                <c:pt idx="4632" formatCode="_(* #,##0_);_(* \(#,##0\);_(* &quot;-&quot;??_);_(@_)">
                  <c:v>0</c:v>
                </c:pt>
                <c:pt idx="4633" formatCode="_(* #,##0_);_(* \(#,##0\);_(* &quot;-&quot;??_);_(@_)">
                  <c:v>0</c:v>
                </c:pt>
                <c:pt idx="4634" formatCode="_(* #,##0_);_(* \(#,##0\);_(* &quot;-&quot;??_);_(@_)">
                  <c:v>0</c:v>
                </c:pt>
                <c:pt idx="4635" formatCode="_(* #,##0_);_(* \(#,##0\);_(* &quot;-&quot;??_);_(@_)">
                  <c:v>0</c:v>
                </c:pt>
                <c:pt idx="4636" formatCode="_(* #,##0_);_(* \(#,##0\);_(* &quot;-&quot;??_);_(@_)">
                  <c:v>0</c:v>
                </c:pt>
                <c:pt idx="4637" formatCode="_(* #,##0_);_(* \(#,##0\);_(* &quot;-&quot;??_);_(@_)">
                  <c:v>0</c:v>
                </c:pt>
                <c:pt idx="4638" formatCode="_(* #,##0_);_(* \(#,##0\);_(* &quot;-&quot;??_);_(@_)">
                  <c:v>0</c:v>
                </c:pt>
                <c:pt idx="4639" formatCode="_(* #,##0_);_(* \(#,##0\);_(* &quot;-&quot;??_);_(@_)">
                  <c:v>0</c:v>
                </c:pt>
                <c:pt idx="4640" formatCode="_(* #,##0_);_(* \(#,##0\);_(* &quot;-&quot;??_);_(@_)">
                  <c:v>0</c:v>
                </c:pt>
                <c:pt idx="4641" formatCode="_(* #,##0_);_(* \(#,##0\);_(* &quot;-&quot;??_);_(@_)">
                  <c:v>0</c:v>
                </c:pt>
                <c:pt idx="4642" formatCode="_(* #,##0_);_(* \(#,##0\);_(* &quot;-&quot;??_);_(@_)">
                  <c:v>0</c:v>
                </c:pt>
                <c:pt idx="4643" formatCode="_(* #,##0_);_(* \(#,##0\);_(* &quot;-&quot;??_);_(@_)">
                  <c:v>0</c:v>
                </c:pt>
                <c:pt idx="4644" formatCode="_(* #,##0_);_(* \(#,##0\);_(* &quot;-&quot;??_);_(@_)">
                  <c:v>0</c:v>
                </c:pt>
                <c:pt idx="4645" formatCode="_(* #,##0_);_(* \(#,##0\);_(* &quot;-&quot;??_);_(@_)">
                  <c:v>0</c:v>
                </c:pt>
                <c:pt idx="4646" formatCode="_(* #,##0_);_(* \(#,##0\);_(* &quot;-&quot;??_);_(@_)">
                  <c:v>0</c:v>
                </c:pt>
                <c:pt idx="4647" formatCode="_(* #,##0_);_(* \(#,##0\);_(* &quot;-&quot;??_);_(@_)">
                  <c:v>0</c:v>
                </c:pt>
                <c:pt idx="4648" formatCode="_(* #,##0_);_(* \(#,##0\);_(* &quot;-&quot;??_);_(@_)">
                  <c:v>0</c:v>
                </c:pt>
                <c:pt idx="4649" formatCode="_(* #,##0_);_(* \(#,##0\);_(* &quot;-&quot;??_);_(@_)">
                  <c:v>0</c:v>
                </c:pt>
                <c:pt idx="4650" formatCode="_(* #,##0_);_(* \(#,##0\);_(* &quot;-&quot;??_);_(@_)">
                  <c:v>0</c:v>
                </c:pt>
                <c:pt idx="4651" formatCode="_(* #,##0_);_(* \(#,##0\);_(* &quot;-&quot;??_);_(@_)">
                  <c:v>0</c:v>
                </c:pt>
                <c:pt idx="4652" formatCode="_(* #,##0_);_(* \(#,##0\);_(* &quot;-&quot;??_);_(@_)">
                  <c:v>0</c:v>
                </c:pt>
                <c:pt idx="4653" formatCode="_(* #,##0_);_(* \(#,##0\);_(* &quot;-&quot;??_);_(@_)">
                  <c:v>0</c:v>
                </c:pt>
                <c:pt idx="4654" formatCode="_(* #,##0_);_(* \(#,##0\);_(* &quot;-&quot;??_);_(@_)">
                  <c:v>0</c:v>
                </c:pt>
                <c:pt idx="4655" formatCode="_(* #,##0_);_(* \(#,##0\);_(* &quot;-&quot;??_);_(@_)">
                  <c:v>0</c:v>
                </c:pt>
                <c:pt idx="4656" formatCode="_(* #,##0_);_(* \(#,##0\);_(* &quot;-&quot;??_);_(@_)">
                  <c:v>0</c:v>
                </c:pt>
                <c:pt idx="4657" formatCode="_(* #,##0_);_(* \(#,##0\);_(* &quot;-&quot;??_);_(@_)">
                  <c:v>0</c:v>
                </c:pt>
                <c:pt idx="4658" formatCode="_(* #,##0_);_(* \(#,##0\);_(* &quot;-&quot;??_);_(@_)">
                  <c:v>0</c:v>
                </c:pt>
                <c:pt idx="4659" formatCode="_(* #,##0_);_(* \(#,##0\);_(* &quot;-&quot;??_);_(@_)">
                  <c:v>0</c:v>
                </c:pt>
                <c:pt idx="4660" formatCode="_(* #,##0_);_(* \(#,##0\);_(* &quot;-&quot;??_);_(@_)">
                  <c:v>0</c:v>
                </c:pt>
                <c:pt idx="4661" formatCode="_(* #,##0_);_(* \(#,##0\);_(* &quot;-&quot;??_);_(@_)">
                  <c:v>0</c:v>
                </c:pt>
                <c:pt idx="4662" formatCode="_(* #,##0_);_(* \(#,##0\);_(* &quot;-&quot;??_);_(@_)">
                  <c:v>0</c:v>
                </c:pt>
                <c:pt idx="4663" formatCode="_(* #,##0_);_(* \(#,##0\);_(* &quot;-&quot;??_);_(@_)">
                  <c:v>0</c:v>
                </c:pt>
                <c:pt idx="4664" formatCode="_(* #,##0_);_(* \(#,##0\);_(* &quot;-&quot;??_);_(@_)">
                  <c:v>0</c:v>
                </c:pt>
                <c:pt idx="4665" formatCode="_(* #,##0_);_(* \(#,##0\);_(* &quot;-&quot;??_);_(@_)">
                  <c:v>0</c:v>
                </c:pt>
                <c:pt idx="4666" formatCode="_(* #,##0_);_(* \(#,##0\);_(* &quot;-&quot;??_);_(@_)">
                  <c:v>0</c:v>
                </c:pt>
                <c:pt idx="4667" formatCode="_(* #,##0_);_(* \(#,##0\);_(* &quot;-&quot;??_);_(@_)">
                  <c:v>0</c:v>
                </c:pt>
                <c:pt idx="4668" formatCode="_(* #,##0_);_(* \(#,##0\);_(* &quot;-&quot;??_);_(@_)">
                  <c:v>0</c:v>
                </c:pt>
                <c:pt idx="4669" formatCode="_(* #,##0_);_(* \(#,##0\);_(* &quot;-&quot;??_);_(@_)">
                  <c:v>0</c:v>
                </c:pt>
                <c:pt idx="4670" formatCode="_(* #,##0_);_(* \(#,##0\);_(* &quot;-&quot;??_);_(@_)">
                  <c:v>0</c:v>
                </c:pt>
                <c:pt idx="4671" formatCode="_(* #,##0_);_(* \(#,##0\);_(* &quot;-&quot;??_);_(@_)">
                  <c:v>0</c:v>
                </c:pt>
                <c:pt idx="4672" formatCode="_(* #,##0_);_(* \(#,##0\);_(* &quot;-&quot;??_);_(@_)">
                  <c:v>0</c:v>
                </c:pt>
                <c:pt idx="4673" formatCode="_(* #,##0_);_(* \(#,##0\);_(* &quot;-&quot;??_);_(@_)">
                  <c:v>0</c:v>
                </c:pt>
                <c:pt idx="4674" formatCode="_(* #,##0_);_(* \(#,##0\);_(* &quot;-&quot;??_);_(@_)">
                  <c:v>0</c:v>
                </c:pt>
                <c:pt idx="4675" formatCode="_(* #,##0_);_(* \(#,##0\);_(* &quot;-&quot;??_);_(@_)">
                  <c:v>0</c:v>
                </c:pt>
                <c:pt idx="4676" formatCode="_(* #,##0_);_(* \(#,##0\);_(* &quot;-&quot;??_);_(@_)">
                  <c:v>0</c:v>
                </c:pt>
                <c:pt idx="4677" formatCode="_(* #,##0_);_(* \(#,##0\);_(* &quot;-&quot;??_);_(@_)">
                  <c:v>0</c:v>
                </c:pt>
                <c:pt idx="4678" formatCode="_(* #,##0_);_(* \(#,##0\);_(* &quot;-&quot;??_);_(@_)">
                  <c:v>0</c:v>
                </c:pt>
                <c:pt idx="4679" formatCode="_(* #,##0_);_(* \(#,##0\);_(* &quot;-&quot;??_);_(@_)">
                  <c:v>0</c:v>
                </c:pt>
                <c:pt idx="4680" formatCode="_(* #,##0_);_(* \(#,##0\);_(* &quot;-&quot;??_);_(@_)">
                  <c:v>0</c:v>
                </c:pt>
                <c:pt idx="4681" formatCode="_(* #,##0_);_(* \(#,##0\);_(* &quot;-&quot;??_);_(@_)">
                  <c:v>0</c:v>
                </c:pt>
                <c:pt idx="4682" formatCode="_(* #,##0_);_(* \(#,##0\);_(* &quot;-&quot;??_);_(@_)">
                  <c:v>0</c:v>
                </c:pt>
                <c:pt idx="4683" formatCode="_(* #,##0_);_(* \(#,##0\);_(* &quot;-&quot;??_);_(@_)">
                  <c:v>0</c:v>
                </c:pt>
                <c:pt idx="4684" formatCode="_(* #,##0_);_(* \(#,##0\);_(* &quot;-&quot;??_);_(@_)">
                  <c:v>0</c:v>
                </c:pt>
                <c:pt idx="4685" formatCode="_(* #,##0_);_(* \(#,##0\);_(* &quot;-&quot;??_);_(@_)">
                  <c:v>0</c:v>
                </c:pt>
                <c:pt idx="4686" formatCode="_(* #,##0_);_(* \(#,##0\);_(* &quot;-&quot;??_);_(@_)">
                  <c:v>0</c:v>
                </c:pt>
                <c:pt idx="4687" formatCode="_(* #,##0_);_(* \(#,##0\);_(* &quot;-&quot;??_);_(@_)">
                  <c:v>0</c:v>
                </c:pt>
                <c:pt idx="4688" formatCode="_(* #,##0_);_(* \(#,##0\);_(* &quot;-&quot;??_);_(@_)">
                  <c:v>0</c:v>
                </c:pt>
                <c:pt idx="4689" formatCode="_(* #,##0_);_(* \(#,##0\);_(* &quot;-&quot;??_);_(@_)">
                  <c:v>0</c:v>
                </c:pt>
                <c:pt idx="4690" formatCode="_(* #,##0_);_(* \(#,##0\);_(* &quot;-&quot;??_);_(@_)">
                  <c:v>0</c:v>
                </c:pt>
                <c:pt idx="4691" formatCode="_(* #,##0_);_(* \(#,##0\);_(* &quot;-&quot;??_);_(@_)">
                  <c:v>0</c:v>
                </c:pt>
                <c:pt idx="4692" formatCode="_(* #,##0_);_(* \(#,##0\);_(* &quot;-&quot;??_);_(@_)">
                  <c:v>0</c:v>
                </c:pt>
                <c:pt idx="4693" formatCode="_(* #,##0_);_(* \(#,##0\);_(* &quot;-&quot;??_);_(@_)">
                  <c:v>0</c:v>
                </c:pt>
                <c:pt idx="4694" formatCode="_(* #,##0_);_(* \(#,##0\);_(* &quot;-&quot;??_);_(@_)">
                  <c:v>0</c:v>
                </c:pt>
                <c:pt idx="4695" formatCode="_(* #,##0_);_(* \(#,##0\);_(* &quot;-&quot;??_);_(@_)">
                  <c:v>0</c:v>
                </c:pt>
                <c:pt idx="4696" formatCode="_(* #,##0_);_(* \(#,##0\);_(* &quot;-&quot;??_);_(@_)">
                  <c:v>0</c:v>
                </c:pt>
                <c:pt idx="4697" formatCode="_(* #,##0_);_(* \(#,##0\);_(* &quot;-&quot;??_);_(@_)">
                  <c:v>0</c:v>
                </c:pt>
                <c:pt idx="4698" formatCode="_(* #,##0_);_(* \(#,##0\);_(* &quot;-&quot;??_);_(@_)">
                  <c:v>0</c:v>
                </c:pt>
                <c:pt idx="4699" formatCode="_(* #,##0_);_(* \(#,##0\);_(* &quot;-&quot;??_);_(@_)">
                  <c:v>0</c:v>
                </c:pt>
                <c:pt idx="4700" formatCode="_(* #,##0_);_(* \(#,##0\);_(* &quot;-&quot;??_);_(@_)">
                  <c:v>0</c:v>
                </c:pt>
                <c:pt idx="4701" formatCode="_(* #,##0_);_(* \(#,##0\);_(* &quot;-&quot;??_);_(@_)">
                  <c:v>0</c:v>
                </c:pt>
                <c:pt idx="4702" formatCode="_(* #,##0_);_(* \(#,##0\);_(* &quot;-&quot;??_);_(@_)">
                  <c:v>0</c:v>
                </c:pt>
                <c:pt idx="4703" formatCode="_(* #,##0_);_(* \(#,##0\);_(* &quot;-&quot;??_);_(@_)">
                  <c:v>0</c:v>
                </c:pt>
                <c:pt idx="4704" formatCode="_(* #,##0_);_(* \(#,##0\);_(* &quot;-&quot;??_);_(@_)">
                  <c:v>0</c:v>
                </c:pt>
                <c:pt idx="4705" formatCode="_(* #,##0_);_(* \(#,##0\);_(* &quot;-&quot;??_);_(@_)">
                  <c:v>0</c:v>
                </c:pt>
                <c:pt idx="4706" formatCode="_(* #,##0_);_(* \(#,##0\);_(* &quot;-&quot;??_);_(@_)">
                  <c:v>0</c:v>
                </c:pt>
                <c:pt idx="4707" formatCode="_(* #,##0_);_(* \(#,##0\);_(* &quot;-&quot;??_);_(@_)">
                  <c:v>0</c:v>
                </c:pt>
                <c:pt idx="4708" formatCode="_(* #,##0_);_(* \(#,##0\);_(* &quot;-&quot;??_);_(@_)">
                  <c:v>0</c:v>
                </c:pt>
                <c:pt idx="4709" formatCode="_(* #,##0_);_(* \(#,##0\);_(* &quot;-&quot;??_);_(@_)">
                  <c:v>0</c:v>
                </c:pt>
                <c:pt idx="4710" formatCode="_(* #,##0_);_(* \(#,##0\);_(* &quot;-&quot;??_);_(@_)">
                  <c:v>0</c:v>
                </c:pt>
                <c:pt idx="4711" formatCode="_(* #,##0_);_(* \(#,##0\);_(* &quot;-&quot;??_);_(@_)">
                  <c:v>0</c:v>
                </c:pt>
                <c:pt idx="4712" formatCode="_(* #,##0_);_(* \(#,##0\);_(* &quot;-&quot;??_);_(@_)">
                  <c:v>0</c:v>
                </c:pt>
                <c:pt idx="4713" formatCode="_(* #,##0_);_(* \(#,##0\);_(* &quot;-&quot;??_);_(@_)">
                  <c:v>0</c:v>
                </c:pt>
                <c:pt idx="4714" formatCode="_(* #,##0_);_(* \(#,##0\);_(* &quot;-&quot;??_);_(@_)">
                  <c:v>0</c:v>
                </c:pt>
                <c:pt idx="4715" formatCode="_(* #,##0_);_(* \(#,##0\);_(* &quot;-&quot;??_);_(@_)">
                  <c:v>0</c:v>
                </c:pt>
                <c:pt idx="4716" formatCode="_(* #,##0_);_(* \(#,##0\);_(* &quot;-&quot;??_);_(@_)">
                  <c:v>0</c:v>
                </c:pt>
                <c:pt idx="4717" formatCode="_(* #,##0_);_(* \(#,##0\);_(* &quot;-&quot;??_);_(@_)">
                  <c:v>0</c:v>
                </c:pt>
                <c:pt idx="4718" formatCode="_(* #,##0_);_(* \(#,##0\);_(* &quot;-&quot;??_);_(@_)">
                  <c:v>0</c:v>
                </c:pt>
                <c:pt idx="4719" formatCode="_(* #,##0_);_(* \(#,##0\);_(* &quot;-&quot;??_);_(@_)">
                  <c:v>0</c:v>
                </c:pt>
                <c:pt idx="4720" formatCode="_(* #,##0_);_(* \(#,##0\);_(* &quot;-&quot;??_);_(@_)">
                  <c:v>0</c:v>
                </c:pt>
                <c:pt idx="4721" formatCode="_(* #,##0_);_(* \(#,##0\);_(* &quot;-&quot;??_);_(@_)">
                  <c:v>0</c:v>
                </c:pt>
                <c:pt idx="4722" formatCode="_(* #,##0_);_(* \(#,##0\);_(* &quot;-&quot;??_);_(@_)">
                  <c:v>0</c:v>
                </c:pt>
                <c:pt idx="4723" formatCode="_(* #,##0_);_(* \(#,##0\);_(* &quot;-&quot;??_);_(@_)">
                  <c:v>0</c:v>
                </c:pt>
                <c:pt idx="4724" formatCode="_(* #,##0_);_(* \(#,##0\);_(* &quot;-&quot;??_);_(@_)">
                  <c:v>0</c:v>
                </c:pt>
                <c:pt idx="4725" formatCode="_(* #,##0_);_(* \(#,##0\);_(* &quot;-&quot;??_);_(@_)">
                  <c:v>0</c:v>
                </c:pt>
                <c:pt idx="4726" formatCode="_(* #,##0_);_(* \(#,##0\);_(* &quot;-&quot;??_);_(@_)">
                  <c:v>0</c:v>
                </c:pt>
                <c:pt idx="4727" formatCode="_(* #,##0_);_(* \(#,##0\);_(* &quot;-&quot;??_);_(@_)">
                  <c:v>0</c:v>
                </c:pt>
                <c:pt idx="4728" formatCode="_(* #,##0_);_(* \(#,##0\);_(* &quot;-&quot;??_);_(@_)">
                  <c:v>0</c:v>
                </c:pt>
                <c:pt idx="4729" formatCode="_(* #,##0_);_(* \(#,##0\);_(* &quot;-&quot;??_);_(@_)">
                  <c:v>0</c:v>
                </c:pt>
                <c:pt idx="4730" formatCode="_(* #,##0_);_(* \(#,##0\);_(* &quot;-&quot;??_);_(@_)">
                  <c:v>0</c:v>
                </c:pt>
                <c:pt idx="4731" formatCode="_(* #,##0_);_(* \(#,##0\);_(* &quot;-&quot;??_);_(@_)">
                  <c:v>0</c:v>
                </c:pt>
                <c:pt idx="4732" formatCode="_(* #,##0_);_(* \(#,##0\);_(* &quot;-&quot;??_);_(@_)">
                  <c:v>0</c:v>
                </c:pt>
                <c:pt idx="4733" formatCode="_(* #,##0_);_(* \(#,##0\);_(* &quot;-&quot;??_);_(@_)">
                  <c:v>0</c:v>
                </c:pt>
                <c:pt idx="4734" formatCode="_(* #,##0_);_(* \(#,##0\);_(* &quot;-&quot;??_);_(@_)">
                  <c:v>0</c:v>
                </c:pt>
                <c:pt idx="4735" formatCode="_(* #,##0_);_(* \(#,##0\);_(* &quot;-&quot;??_);_(@_)">
                  <c:v>0</c:v>
                </c:pt>
                <c:pt idx="4736" formatCode="_(* #,##0_);_(* \(#,##0\);_(* &quot;-&quot;??_);_(@_)">
                  <c:v>0</c:v>
                </c:pt>
                <c:pt idx="4737" formatCode="_(* #,##0_);_(* \(#,##0\);_(* &quot;-&quot;??_);_(@_)">
                  <c:v>0</c:v>
                </c:pt>
                <c:pt idx="4738" formatCode="_(* #,##0_);_(* \(#,##0\);_(* &quot;-&quot;??_);_(@_)">
                  <c:v>0</c:v>
                </c:pt>
                <c:pt idx="4739" formatCode="_(* #,##0_);_(* \(#,##0\);_(* &quot;-&quot;??_);_(@_)">
                  <c:v>0</c:v>
                </c:pt>
                <c:pt idx="4740" formatCode="_(* #,##0_);_(* \(#,##0\);_(* &quot;-&quot;??_);_(@_)">
                  <c:v>0</c:v>
                </c:pt>
                <c:pt idx="4741" formatCode="_(* #,##0_);_(* \(#,##0\);_(* &quot;-&quot;??_);_(@_)">
                  <c:v>0</c:v>
                </c:pt>
                <c:pt idx="4742" formatCode="_(* #,##0_);_(* \(#,##0\);_(* &quot;-&quot;??_);_(@_)">
                  <c:v>0</c:v>
                </c:pt>
                <c:pt idx="4743" formatCode="_(* #,##0_);_(* \(#,##0\);_(* &quot;-&quot;??_);_(@_)">
                  <c:v>0</c:v>
                </c:pt>
                <c:pt idx="4744" formatCode="_(* #,##0_);_(* \(#,##0\);_(* &quot;-&quot;??_);_(@_)">
                  <c:v>0</c:v>
                </c:pt>
                <c:pt idx="4745" formatCode="_(* #,##0_);_(* \(#,##0\);_(* &quot;-&quot;??_);_(@_)">
                  <c:v>0</c:v>
                </c:pt>
                <c:pt idx="4746" formatCode="_(* #,##0_);_(* \(#,##0\);_(* &quot;-&quot;??_);_(@_)">
                  <c:v>0</c:v>
                </c:pt>
                <c:pt idx="4747" formatCode="_(* #,##0_);_(* \(#,##0\);_(* &quot;-&quot;??_);_(@_)">
                  <c:v>0</c:v>
                </c:pt>
                <c:pt idx="4748" formatCode="_(* #,##0_);_(* \(#,##0\);_(* &quot;-&quot;??_);_(@_)">
                  <c:v>0</c:v>
                </c:pt>
                <c:pt idx="4749" formatCode="_(* #,##0_);_(* \(#,##0\);_(* &quot;-&quot;??_);_(@_)">
                  <c:v>0</c:v>
                </c:pt>
                <c:pt idx="4750" formatCode="_(* #,##0_);_(* \(#,##0\);_(* &quot;-&quot;??_);_(@_)">
                  <c:v>0</c:v>
                </c:pt>
                <c:pt idx="4751" formatCode="_(* #,##0_);_(* \(#,##0\);_(* &quot;-&quot;??_);_(@_)">
                  <c:v>0</c:v>
                </c:pt>
                <c:pt idx="4752" formatCode="_(* #,##0_);_(* \(#,##0\);_(* &quot;-&quot;??_);_(@_)">
                  <c:v>0</c:v>
                </c:pt>
                <c:pt idx="4753" formatCode="_(* #,##0_);_(* \(#,##0\);_(* &quot;-&quot;??_);_(@_)">
                  <c:v>0</c:v>
                </c:pt>
                <c:pt idx="4754" formatCode="_(* #,##0_);_(* \(#,##0\);_(* &quot;-&quot;??_);_(@_)">
                  <c:v>0</c:v>
                </c:pt>
                <c:pt idx="4755" formatCode="_(* #,##0_);_(* \(#,##0\);_(* &quot;-&quot;??_);_(@_)">
                  <c:v>0</c:v>
                </c:pt>
                <c:pt idx="4756" formatCode="_(* #,##0_);_(* \(#,##0\);_(* &quot;-&quot;??_);_(@_)">
                  <c:v>0</c:v>
                </c:pt>
                <c:pt idx="4757" formatCode="_(* #,##0_);_(* \(#,##0\);_(* &quot;-&quot;??_);_(@_)">
                  <c:v>0</c:v>
                </c:pt>
                <c:pt idx="4758" formatCode="_(* #,##0_);_(* \(#,##0\);_(* &quot;-&quot;??_);_(@_)">
                  <c:v>0</c:v>
                </c:pt>
                <c:pt idx="4759" formatCode="_(* #,##0_);_(* \(#,##0\);_(* &quot;-&quot;??_);_(@_)">
                  <c:v>0</c:v>
                </c:pt>
                <c:pt idx="4760" formatCode="_(* #,##0_);_(* \(#,##0\);_(* &quot;-&quot;??_);_(@_)">
                  <c:v>0</c:v>
                </c:pt>
                <c:pt idx="4761" formatCode="_(* #,##0_);_(* \(#,##0\);_(* &quot;-&quot;??_);_(@_)">
                  <c:v>0</c:v>
                </c:pt>
                <c:pt idx="4762" formatCode="_(* #,##0_);_(* \(#,##0\);_(* &quot;-&quot;??_);_(@_)">
                  <c:v>0</c:v>
                </c:pt>
                <c:pt idx="4763" formatCode="_(* #,##0_);_(* \(#,##0\);_(* &quot;-&quot;??_);_(@_)">
                  <c:v>0</c:v>
                </c:pt>
                <c:pt idx="4764" formatCode="_(* #,##0_);_(* \(#,##0\);_(* &quot;-&quot;??_);_(@_)">
                  <c:v>0</c:v>
                </c:pt>
                <c:pt idx="4765" formatCode="_(* #,##0_);_(* \(#,##0\);_(* &quot;-&quot;??_);_(@_)">
                  <c:v>0</c:v>
                </c:pt>
                <c:pt idx="4766" formatCode="_(* #,##0_);_(* \(#,##0\);_(* &quot;-&quot;??_);_(@_)">
                  <c:v>0</c:v>
                </c:pt>
                <c:pt idx="4767" formatCode="_(* #,##0_);_(* \(#,##0\);_(* &quot;-&quot;??_);_(@_)">
                  <c:v>0</c:v>
                </c:pt>
                <c:pt idx="4768" formatCode="_(* #,##0_);_(* \(#,##0\);_(* &quot;-&quot;??_);_(@_)">
                  <c:v>0</c:v>
                </c:pt>
                <c:pt idx="4769" formatCode="_(* #,##0_);_(* \(#,##0\);_(* &quot;-&quot;??_);_(@_)">
                  <c:v>0</c:v>
                </c:pt>
                <c:pt idx="4770" formatCode="_(* #,##0_);_(* \(#,##0\);_(* &quot;-&quot;??_);_(@_)">
                  <c:v>0</c:v>
                </c:pt>
                <c:pt idx="4771" formatCode="_(* #,##0_);_(* \(#,##0\);_(* &quot;-&quot;??_);_(@_)">
                  <c:v>0</c:v>
                </c:pt>
                <c:pt idx="4772" formatCode="_(* #,##0_);_(* \(#,##0\);_(* &quot;-&quot;??_);_(@_)">
                  <c:v>0</c:v>
                </c:pt>
                <c:pt idx="4773" formatCode="_(* #,##0_);_(* \(#,##0\);_(* &quot;-&quot;??_);_(@_)">
                  <c:v>0</c:v>
                </c:pt>
                <c:pt idx="4774" formatCode="_(* #,##0_);_(* \(#,##0\);_(* &quot;-&quot;??_);_(@_)">
                  <c:v>0</c:v>
                </c:pt>
                <c:pt idx="4775" formatCode="_(* #,##0_);_(* \(#,##0\);_(* &quot;-&quot;??_);_(@_)">
                  <c:v>0</c:v>
                </c:pt>
                <c:pt idx="4776" formatCode="_(* #,##0_);_(* \(#,##0\);_(* &quot;-&quot;??_);_(@_)">
                  <c:v>0</c:v>
                </c:pt>
                <c:pt idx="4777" formatCode="_(* #,##0_);_(* \(#,##0\);_(* &quot;-&quot;??_);_(@_)">
                  <c:v>0</c:v>
                </c:pt>
                <c:pt idx="4778" formatCode="_(* #,##0_);_(* \(#,##0\);_(* &quot;-&quot;??_);_(@_)">
                  <c:v>0</c:v>
                </c:pt>
                <c:pt idx="4779" formatCode="_(* #,##0_);_(* \(#,##0\);_(* &quot;-&quot;??_);_(@_)">
                  <c:v>0</c:v>
                </c:pt>
                <c:pt idx="4780" formatCode="_(* #,##0_);_(* \(#,##0\);_(* &quot;-&quot;??_);_(@_)">
                  <c:v>0</c:v>
                </c:pt>
                <c:pt idx="4781" formatCode="_(* #,##0_);_(* \(#,##0\);_(* &quot;-&quot;??_);_(@_)">
                  <c:v>0</c:v>
                </c:pt>
                <c:pt idx="4782" formatCode="_(* #,##0_);_(* \(#,##0\);_(* &quot;-&quot;??_);_(@_)">
                  <c:v>0</c:v>
                </c:pt>
                <c:pt idx="4783" formatCode="_(* #,##0_);_(* \(#,##0\);_(* &quot;-&quot;??_);_(@_)">
                  <c:v>0</c:v>
                </c:pt>
                <c:pt idx="4784" formatCode="_(* #,##0_);_(* \(#,##0\);_(* &quot;-&quot;??_);_(@_)">
                  <c:v>0</c:v>
                </c:pt>
                <c:pt idx="4785" formatCode="_(* #,##0_);_(* \(#,##0\);_(* &quot;-&quot;??_);_(@_)">
                  <c:v>0</c:v>
                </c:pt>
                <c:pt idx="4786" formatCode="_(* #,##0_);_(* \(#,##0\);_(* &quot;-&quot;??_);_(@_)">
                  <c:v>0</c:v>
                </c:pt>
                <c:pt idx="4787" formatCode="_(* #,##0_);_(* \(#,##0\);_(* &quot;-&quot;??_);_(@_)">
                  <c:v>0</c:v>
                </c:pt>
                <c:pt idx="4788" formatCode="_(* #,##0_);_(* \(#,##0\);_(* &quot;-&quot;??_);_(@_)">
                  <c:v>0</c:v>
                </c:pt>
                <c:pt idx="4789" formatCode="_(* #,##0_);_(* \(#,##0\);_(* &quot;-&quot;??_);_(@_)">
                  <c:v>0</c:v>
                </c:pt>
                <c:pt idx="4790" formatCode="_(* #,##0_);_(* \(#,##0\);_(* &quot;-&quot;??_);_(@_)">
                  <c:v>0</c:v>
                </c:pt>
                <c:pt idx="4791" formatCode="_(* #,##0_);_(* \(#,##0\);_(* &quot;-&quot;??_);_(@_)">
                  <c:v>0</c:v>
                </c:pt>
                <c:pt idx="4792" formatCode="_(* #,##0_);_(* \(#,##0\);_(* &quot;-&quot;??_);_(@_)">
                  <c:v>0</c:v>
                </c:pt>
                <c:pt idx="4793" formatCode="_(* #,##0_);_(* \(#,##0\);_(* &quot;-&quot;??_);_(@_)">
                  <c:v>0</c:v>
                </c:pt>
                <c:pt idx="4794" formatCode="_(* #,##0_);_(* \(#,##0\);_(* &quot;-&quot;??_);_(@_)">
                  <c:v>0</c:v>
                </c:pt>
                <c:pt idx="4795" formatCode="_(* #,##0_);_(* \(#,##0\);_(* &quot;-&quot;??_);_(@_)">
                  <c:v>0</c:v>
                </c:pt>
                <c:pt idx="4796" formatCode="_(* #,##0_);_(* \(#,##0\);_(* &quot;-&quot;??_);_(@_)">
                  <c:v>0</c:v>
                </c:pt>
                <c:pt idx="4797" formatCode="_(* #,##0_);_(* \(#,##0\);_(* &quot;-&quot;??_);_(@_)">
                  <c:v>0</c:v>
                </c:pt>
                <c:pt idx="4798" formatCode="_(* #,##0_);_(* \(#,##0\);_(* &quot;-&quot;??_);_(@_)">
                  <c:v>0</c:v>
                </c:pt>
                <c:pt idx="4799" formatCode="_(* #,##0_);_(* \(#,##0\);_(* &quot;-&quot;??_);_(@_)">
                  <c:v>0</c:v>
                </c:pt>
                <c:pt idx="4800" formatCode="_(* #,##0_);_(* \(#,##0\);_(* &quot;-&quot;??_);_(@_)">
                  <c:v>0</c:v>
                </c:pt>
                <c:pt idx="4801" formatCode="_(* #,##0_);_(* \(#,##0\);_(* &quot;-&quot;??_);_(@_)">
                  <c:v>0</c:v>
                </c:pt>
                <c:pt idx="4802" formatCode="_(* #,##0_);_(* \(#,##0\);_(* &quot;-&quot;??_);_(@_)">
                  <c:v>0</c:v>
                </c:pt>
                <c:pt idx="4803" formatCode="_(* #,##0_);_(* \(#,##0\);_(* &quot;-&quot;??_);_(@_)">
                  <c:v>0</c:v>
                </c:pt>
                <c:pt idx="4804" formatCode="_(* #,##0_);_(* \(#,##0\);_(* &quot;-&quot;??_);_(@_)">
                  <c:v>0</c:v>
                </c:pt>
                <c:pt idx="4805" formatCode="_(* #,##0_);_(* \(#,##0\);_(* &quot;-&quot;??_);_(@_)">
                  <c:v>0</c:v>
                </c:pt>
                <c:pt idx="4806" formatCode="_(* #,##0_);_(* \(#,##0\);_(* &quot;-&quot;??_);_(@_)">
                  <c:v>0</c:v>
                </c:pt>
                <c:pt idx="4807" formatCode="_(* #,##0_);_(* \(#,##0\);_(* &quot;-&quot;??_);_(@_)">
                  <c:v>0</c:v>
                </c:pt>
                <c:pt idx="4808" formatCode="_(* #,##0_);_(* \(#,##0\);_(* &quot;-&quot;??_);_(@_)">
                  <c:v>0</c:v>
                </c:pt>
                <c:pt idx="4809" formatCode="_(* #,##0_);_(* \(#,##0\);_(* &quot;-&quot;??_);_(@_)">
                  <c:v>0</c:v>
                </c:pt>
                <c:pt idx="4810" formatCode="_(* #,##0_);_(* \(#,##0\);_(* &quot;-&quot;??_);_(@_)">
                  <c:v>0</c:v>
                </c:pt>
                <c:pt idx="4811" formatCode="_(* #,##0_);_(* \(#,##0\);_(* &quot;-&quot;??_);_(@_)">
                  <c:v>0</c:v>
                </c:pt>
                <c:pt idx="4812" formatCode="_(* #,##0_);_(* \(#,##0\);_(* &quot;-&quot;??_);_(@_)">
                  <c:v>0</c:v>
                </c:pt>
                <c:pt idx="4813" formatCode="_(* #,##0_);_(* \(#,##0\);_(* &quot;-&quot;??_);_(@_)">
                  <c:v>0</c:v>
                </c:pt>
                <c:pt idx="4814" formatCode="_(* #,##0_);_(* \(#,##0\);_(* &quot;-&quot;??_);_(@_)">
                  <c:v>0</c:v>
                </c:pt>
                <c:pt idx="4815" formatCode="_(* #,##0_);_(* \(#,##0\);_(* &quot;-&quot;??_);_(@_)">
                  <c:v>0</c:v>
                </c:pt>
                <c:pt idx="4816" formatCode="_(* #,##0_);_(* \(#,##0\);_(* &quot;-&quot;??_);_(@_)">
                  <c:v>0</c:v>
                </c:pt>
                <c:pt idx="4817" formatCode="_(* #,##0_);_(* \(#,##0\);_(* &quot;-&quot;??_);_(@_)">
                  <c:v>0</c:v>
                </c:pt>
                <c:pt idx="4818" formatCode="_(* #,##0_);_(* \(#,##0\);_(* &quot;-&quot;??_);_(@_)">
                  <c:v>0</c:v>
                </c:pt>
                <c:pt idx="4819" formatCode="_(* #,##0_);_(* \(#,##0\);_(* &quot;-&quot;??_);_(@_)">
                  <c:v>0</c:v>
                </c:pt>
                <c:pt idx="4820" formatCode="_(* #,##0_);_(* \(#,##0\);_(* &quot;-&quot;??_);_(@_)">
                  <c:v>0</c:v>
                </c:pt>
                <c:pt idx="4821" formatCode="_(* #,##0_);_(* \(#,##0\);_(* &quot;-&quot;??_);_(@_)">
                  <c:v>0</c:v>
                </c:pt>
                <c:pt idx="4822" formatCode="_(* #,##0_);_(* \(#,##0\);_(* &quot;-&quot;??_);_(@_)">
                  <c:v>0</c:v>
                </c:pt>
                <c:pt idx="4823" formatCode="_(* #,##0_);_(* \(#,##0\);_(* &quot;-&quot;??_);_(@_)">
                  <c:v>0</c:v>
                </c:pt>
                <c:pt idx="4824" formatCode="_(* #,##0_);_(* \(#,##0\);_(* &quot;-&quot;??_);_(@_)">
                  <c:v>0</c:v>
                </c:pt>
                <c:pt idx="4825" formatCode="_(* #,##0_);_(* \(#,##0\);_(* &quot;-&quot;??_);_(@_)">
                  <c:v>0</c:v>
                </c:pt>
                <c:pt idx="4826" formatCode="_(* #,##0_);_(* \(#,##0\);_(* &quot;-&quot;??_);_(@_)">
                  <c:v>0</c:v>
                </c:pt>
                <c:pt idx="4827" formatCode="_(* #,##0_);_(* \(#,##0\);_(* &quot;-&quot;??_);_(@_)">
                  <c:v>0</c:v>
                </c:pt>
                <c:pt idx="4828" formatCode="_(* #,##0_);_(* \(#,##0\);_(* &quot;-&quot;??_);_(@_)">
                  <c:v>0</c:v>
                </c:pt>
                <c:pt idx="4829" formatCode="_(* #,##0_);_(* \(#,##0\);_(* &quot;-&quot;??_);_(@_)">
                  <c:v>0</c:v>
                </c:pt>
                <c:pt idx="4830" formatCode="_(* #,##0_);_(* \(#,##0\);_(* &quot;-&quot;??_);_(@_)">
                  <c:v>0</c:v>
                </c:pt>
                <c:pt idx="4831" formatCode="_(* #,##0_);_(* \(#,##0\);_(* &quot;-&quot;??_);_(@_)">
                  <c:v>0</c:v>
                </c:pt>
                <c:pt idx="4832" formatCode="_(* #,##0_);_(* \(#,##0\);_(* &quot;-&quot;??_);_(@_)">
                  <c:v>0</c:v>
                </c:pt>
                <c:pt idx="4833" formatCode="_(* #,##0_);_(* \(#,##0\);_(* &quot;-&quot;??_);_(@_)">
                  <c:v>0</c:v>
                </c:pt>
                <c:pt idx="4834" formatCode="_(* #,##0_);_(* \(#,##0\);_(* &quot;-&quot;??_);_(@_)">
                  <c:v>0</c:v>
                </c:pt>
                <c:pt idx="4835" formatCode="_(* #,##0_);_(* \(#,##0\);_(* &quot;-&quot;??_);_(@_)">
                  <c:v>0</c:v>
                </c:pt>
                <c:pt idx="4836" formatCode="_(* #,##0_);_(* \(#,##0\);_(* &quot;-&quot;??_);_(@_)">
                  <c:v>0</c:v>
                </c:pt>
                <c:pt idx="4837" formatCode="_(* #,##0_);_(* \(#,##0\);_(* &quot;-&quot;??_);_(@_)">
                  <c:v>0</c:v>
                </c:pt>
                <c:pt idx="4838" formatCode="_(* #,##0_);_(* \(#,##0\);_(* &quot;-&quot;??_);_(@_)">
                  <c:v>0</c:v>
                </c:pt>
                <c:pt idx="4839" formatCode="_(* #,##0_);_(* \(#,##0\);_(* &quot;-&quot;??_);_(@_)">
                  <c:v>0</c:v>
                </c:pt>
                <c:pt idx="4840" formatCode="_(* #,##0_);_(* \(#,##0\);_(* &quot;-&quot;??_);_(@_)">
                  <c:v>0</c:v>
                </c:pt>
                <c:pt idx="4841" formatCode="_(* #,##0_);_(* \(#,##0\);_(* &quot;-&quot;??_);_(@_)">
                  <c:v>0</c:v>
                </c:pt>
                <c:pt idx="4842" formatCode="_(* #,##0_);_(* \(#,##0\);_(* &quot;-&quot;??_);_(@_)">
                  <c:v>0</c:v>
                </c:pt>
                <c:pt idx="4843" formatCode="_(* #,##0_);_(* \(#,##0\);_(* &quot;-&quot;??_);_(@_)">
                  <c:v>0</c:v>
                </c:pt>
                <c:pt idx="4844" formatCode="_(* #,##0_);_(* \(#,##0\);_(* &quot;-&quot;??_);_(@_)">
                  <c:v>0</c:v>
                </c:pt>
                <c:pt idx="4845" formatCode="_(* #,##0_);_(* \(#,##0\);_(* &quot;-&quot;??_);_(@_)">
                  <c:v>0</c:v>
                </c:pt>
                <c:pt idx="4846" formatCode="_(* #,##0_);_(* \(#,##0\);_(* &quot;-&quot;??_);_(@_)">
                  <c:v>0</c:v>
                </c:pt>
                <c:pt idx="4847" formatCode="_(* #,##0_);_(* \(#,##0\);_(* &quot;-&quot;??_);_(@_)">
                  <c:v>0</c:v>
                </c:pt>
                <c:pt idx="4848" formatCode="_(* #,##0_);_(* \(#,##0\);_(* &quot;-&quot;??_);_(@_)">
                  <c:v>0</c:v>
                </c:pt>
                <c:pt idx="4849" formatCode="_(* #,##0_);_(* \(#,##0\);_(* &quot;-&quot;??_);_(@_)">
                  <c:v>0</c:v>
                </c:pt>
                <c:pt idx="4850" formatCode="_(* #,##0_);_(* \(#,##0\);_(* &quot;-&quot;??_);_(@_)">
                  <c:v>0</c:v>
                </c:pt>
                <c:pt idx="4851" formatCode="_(* #,##0_);_(* \(#,##0\);_(* &quot;-&quot;??_);_(@_)">
                  <c:v>0</c:v>
                </c:pt>
                <c:pt idx="4852" formatCode="_(* #,##0_);_(* \(#,##0\);_(* &quot;-&quot;??_);_(@_)">
                  <c:v>0</c:v>
                </c:pt>
                <c:pt idx="4853" formatCode="_(* #,##0_);_(* \(#,##0\);_(* &quot;-&quot;??_);_(@_)">
                  <c:v>0</c:v>
                </c:pt>
                <c:pt idx="4854" formatCode="_(* #,##0_);_(* \(#,##0\);_(* &quot;-&quot;??_);_(@_)">
                  <c:v>0</c:v>
                </c:pt>
                <c:pt idx="4855" formatCode="_(* #,##0_);_(* \(#,##0\);_(* &quot;-&quot;??_);_(@_)">
                  <c:v>0</c:v>
                </c:pt>
                <c:pt idx="4856" formatCode="_(* #,##0_);_(* \(#,##0\);_(* &quot;-&quot;??_);_(@_)">
                  <c:v>0</c:v>
                </c:pt>
                <c:pt idx="4857" formatCode="_(* #,##0_);_(* \(#,##0\);_(* &quot;-&quot;??_);_(@_)">
                  <c:v>0</c:v>
                </c:pt>
                <c:pt idx="4858" formatCode="_(* #,##0_);_(* \(#,##0\);_(* &quot;-&quot;??_);_(@_)">
                  <c:v>0</c:v>
                </c:pt>
                <c:pt idx="4859" formatCode="_(* #,##0_);_(* \(#,##0\);_(* &quot;-&quot;??_);_(@_)">
                  <c:v>0</c:v>
                </c:pt>
                <c:pt idx="4860" formatCode="_(* #,##0_);_(* \(#,##0\);_(* &quot;-&quot;??_);_(@_)">
                  <c:v>0</c:v>
                </c:pt>
                <c:pt idx="4861" formatCode="_(* #,##0_);_(* \(#,##0\);_(* &quot;-&quot;??_);_(@_)">
                  <c:v>0</c:v>
                </c:pt>
                <c:pt idx="4862" formatCode="_(* #,##0_);_(* \(#,##0\);_(* &quot;-&quot;??_);_(@_)">
                  <c:v>0</c:v>
                </c:pt>
                <c:pt idx="4863" formatCode="_(* #,##0_);_(* \(#,##0\);_(* &quot;-&quot;??_);_(@_)">
                  <c:v>0</c:v>
                </c:pt>
                <c:pt idx="4864" formatCode="_(* #,##0_);_(* \(#,##0\);_(* &quot;-&quot;??_);_(@_)">
                  <c:v>0</c:v>
                </c:pt>
                <c:pt idx="4865" formatCode="_(* #,##0_);_(* \(#,##0\);_(* &quot;-&quot;??_);_(@_)">
                  <c:v>0</c:v>
                </c:pt>
                <c:pt idx="4866" formatCode="_(* #,##0_);_(* \(#,##0\);_(* &quot;-&quot;??_);_(@_)">
                  <c:v>0</c:v>
                </c:pt>
                <c:pt idx="4867" formatCode="_(* #,##0_);_(* \(#,##0\);_(* &quot;-&quot;??_);_(@_)">
                  <c:v>0</c:v>
                </c:pt>
                <c:pt idx="4868" formatCode="_(* #,##0_);_(* \(#,##0\);_(* &quot;-&quot;??_);_(@_)">
                  <c:v>0</c:v>
                </c:pt>
                <c:pt idx="4869" formatCode="_(* #,##0_);_(* \(#,##0\);_(* &quot;-&quot;??_);_(@_)">
                  <c:v>0</c:v>
                </c:pt>
                <c:pt idx="4870" formatCode="_(* #,##0_);_(* \(#,##0\);_(* &quot;-&quot;??_);_(@_)">
                  <c:v>0</c:v>
                </c:pt>
                <c:pt idx="4871" formatCode="_(* #,##0_);_(* \(#,##0\);_(* &quot;-&quot;??_);_(@_)">
                  <c:v>0</c:v>
                </c:pt>
                <c:pt idx="4872" formatCode="_(* #,##0_);_(* \(#,##0\);_(* &quot;-&quot;??_);_(@_)">
                  <c:v>0</c:v>
                </c:pt>
                <c:pt idx="4873" formatCode="_(* #,##0_);_(* \(#,##0\);_(* &quot;-&quot;??_);_(@_)">
                  <c:v>0</c:v>
                </c:pt>
                <c:pt idx="4874" formatCode="_(* #,##0_);_(* \(#,##0\);_(* &quot;-&quot;??_);_(@_)">
                  <c:v>0</c:v>
                </c:pt>
                <c:pt idx="4875" formatCode="_(* #,##0_);_(* \(#,##0\);_(* &quot;-&quot;??_);_(@_)">
                  <c:v>0</c:v>
                </c:pt>
                <c:pt idx="4876" formatCode="_(* #,##0_);_(* \(#,##0\);_(* &quot;-&quot;??_);_(@_)">
                  <c:v>0</c:v>
                </c:pt>
                <c:pt idx="4877" formatCode="_(* #,##0_);_(* \(#,##0\);_(* &quot;-&quot;??_);_(@_)">
                  <c:v>0</c:v>
                </c:pt>
                <c:pt idx="4878" formatCode="_(* #,##0_);_(* \(#,##0\);_(* &quot;-&quot;??_);_(@_)">
                  <c:v>0</c:v>
                </c:pt>
                <c:pt idx="4879" formatCode="_(* #,##0_);_(* \(#,##0\);_(* &quot;-&quot;??_);_(@_)">
                  <c:v>0</c:v>
                </c:pt>
                <c:pt idx="4880" formatCode="_(* #,##0_);_(* \(#,##0\);_(* &quot;-&quot;??_);_(@_)">
                  <c:v>0</c:v>
                </c:pt>
                <c:pt idx="4881" formatCode="_(* #,##0_);_(* \(#,##0\);_(* &quot;-&quot;??_);_(@_)">
                  <c:v>0</c:v>
                </c:pt>
                <c:pt idx="4882" formatCode="_(* #,##0_);_(* \(#,##0\);_(* &quot;-&quot;??_);_(@_)">
                  <c:v>0</c:v>
                </c:pt>
                <c:pt idx="4883" formatCode="_(* #,##0_);_(* \(#,##0\);_(* &quot;-&quot;??_);_(@_)">
                  <c:v>0</c:v>
                </c:pt>
                <c:pt idx="4884" formatCode="_(* #,##0_);_(* \(#,##0\);_(* &quot;-&quot;??_);_(@_)">
                  <c:v>0</c:v>
                </c:pt>
                <c:pt idx="4885" formatCode="_(* #,##0_);_(* \(#,##0\);_(* &quot;-&quot;??_);_(@_)">
                  <c:v>0</c:v>
                </c:pt>
                <c:pt idx="4886" formatCode="_(* #,##0_);_(* \(#,##0\);_(* &quot;-&quot;??_);_(@_)">
                  <c:v>0</c:v>
                </c:pt>
                <c:pt idx="4887" formatCode="_(* #,##0_);_(* \(#,##0\);_(* &quot;-&quot;??_);_(@_)">
                  <c:v>0</c:v>
                </c:pt>
                <c:pt idx="4888" formatCode="_(* #,##0_);_(* \(#,##0\);_(* &quot;-&quot;??_);_(@_)">
                  <c:v>0</c:v>
                </c:pt>
                <c:pt idx="4889" formatCode="_(* #,##0_);_(* \(#,##0\);_(* &quot;-&quot;??_);_(@_)">
                  <c:v>0</c:v>
                </c:pt>
                <c:pt idx="4890" formatCode="_(* #,##0_);_(* \(#,##0\);_(* &quot;-&quot;??_);_(@_)">
                  <c:v>0</c:v>
                </c:pt>
                <c:pt idx="4891" formatCode="_(* #,##0_);_(* \(#,##0\);_(* &quot;-&quot;??_);_(@_)">
                  <c:v>0</c:v>
                </c:pt>
                <c:pt idx="4892" formatCode="_(* #,##0_);_(* \(#,##0\);_(* &quot;-&quot;??_);_(@_)">
                  <c:v>0</c:v>
                </c:pt>
                <c:pt idx="4893" formatCode="_(* #,##0_);_(* \(#,##0\);_(* &quot;-&quot;??_);_(@_)">
                  <c:v>0</c:v>
                </c:pt>
                <c:pt idx="4894" formatCode="_(* #,##0_);_(* \(#,##0\);_(* &quot;-&quot;??_);_(@_)">
                  <c:v>0</c:v>
                </c:pt>
                <c:pt idx="4895" formatCode="_(* #,##0_);_(* \(#,##0\);_(* &quot;-&quot;??_);_(@_)">
                  <c:v>0</c:v>
                </c:pt>
                <c:pt idx="4896" formatCode="_(* #,##0_);_(* \(#,##0\);_(* &quot;-&quot;??_);_(@_)">
                  <c:v>0</c:v>
                </c:pt>
                <c:pt idx="4897" formatCode="_(* #,##0_);_(* \(#,##0\);_(* &quot;-&quot;??_);_(@_)">
                  <c:v>0</c:v>
                </c:pt>
                <c:pt idx="4898" formatCode="_(* #,##0_);_(* \(#,##0\);_(* &quot;-&quot;??_);_(@_)">
                  <c:v>0</c:v>
                </c:pt>
                <c:pt idx="4899" formatCode="_(* #,##0_);_(* \(#,##0\);_(* &quot;-&quot;??_);_(@_)">
                  <c:v>0</c:v>
                </c:pt>
                <c:pt idx="4900" formatCode="_(* #,##0_);_(* \(#,##0\);_(* &quot;-&quot;??_);_(@_)">
                  <c:v>0</c:v>
                </c:pt>
                <c:pt idx="4901" formatCode="_(* #,##0_);_(* \(#,##0\);_(* &quot;-&quot;??_);_(@_)">
                  <c:v>0</c:v>
                </c:pt>
                <c:pt idx="4902" formatCode="_(* #,##0_);_(* \(#,##0\);_(* &quot;-&quot;??_);_(@_)">
                  <c:v>0</c:v>
                </c:pt>
                <c:pt idx="4903" formatCode="_(* #,##0_);_(* \(#,##0\);_(* &quot;-&quot;??_);_(@_)">
                  <c:v>0</c:v>
                </c:pt>
                <c:pt idx="4904" formatCode="_(* #,##0_);_(* \(#,##0\);_(* &quot;-&quot;??_);_(@_)">
                  <c:v>0</c:v>
                </c:pt>
                <c:pt idx="4905" formatCode="_(* #,##0_);_(* \(#,##0\);_(* &quot;-&quot;??_);_(@_)">
                  <c:v>0</c:v>
                </c:pt>
                <c:pt idx="4906" formatCode="_(* #,##0_);_(* \(#,##0\);_(* &quot;-&quot;??_);_(@_)">
                  <c:v>0</c:v>
                </c:pt>
                <c:pt idx="4907" formatCode="_(* #,##0_);_(* \(#,##0\);_(* &quot;-&quot;??_);_(@_)">
                  <c:v>0</c:v>
                </c:pt>
                <c:pt idx="4908" formatCode="_(* #,##0_);_(* \(#,##0\);_(* &quot;-&quot;??_);_(@_)">
                  <c:v>0</c:v>
                </c:pt>
                <c:pt idx="4909" formatCode="_(* #,##0_);_(* \(#,##0\);_(* &quot;-&quot;??_);_(@_)">
                  <c:v>0</c:v>
                </c:pt>
                <c:pt idx="4910" formatCode="_(* #,##0_);_(* \(#,##0\);_(* &quot;-&quot;??_);_(@_)">
                  <c:v>0</c:v>
                </c:pt>
                <c:pt idx="4911" formatCode="_(* #,##0_);_(* \(#,##0\);_(* &quot;-&quot;??_);_(@_)">
                  <c:v>0</c:v>
                </c:pt>
                <c:pt idx="4912" formatCode="_(* #,##0_);_(* \(#,##0\);_(* &quot;-&quot;??_);_(@_)">
                  <c:v>0</c:v>
                </c:pt>
                <c:pt idx="4913" formatCode="_(* #,##0_);_(* \(#,##0\);_(* &quot;-&quot;??_);_(@_)">
                  <c:v>0</c:v>
                </c:pt>
                <c:pt idx="4914" formatCode="_(* #,##0_);_(* \(#,##0\);_(* &quot;-&quot;??_);_(@_)">
                  <c:v>0</c:v>
                </c:pt>
                <c:pt idx="4915" formatCode="_(* #,##0_);_(* \(#,##0\);_(* &quot;-&quot;??_);_(@_)">
                  <c:v>0</c:v>
                </c:pt>
                <c:pt idx="4916" formatCode="_(* #,##0_);_(* \(#,##0\);_(* &quot;-&quot;??_);_(@_)">
                  <c:v>0</c:v>
                </c:pt>
                <c:pt idx="4917" formatCode="_(* #,##0_);_(* \(#,##0\);_(* &quot;-&quot;??_);_(@_)">
                  <c:v>0</c:v>
                </c:pt>
                <c:pt idx="4918" formatCode="_(* #,##0_);_(* \(#,##0\);_(* &quot;-&quot;??_);_(@_)">
                  <c:v>0</c:v>
                </c:pt>
                <c:pt idx="4919" formatCode="_(* #,##0_);_(* \(#,##0\);_(* &quot;-&quot;??_);_(@_)">
                  <c:v>0</c:v>
                </c:pt>
                <c:pt idx="4920" formatCode="_(* #,##0_);_(* \(#,##0\);_(* &quot;-&quot;??_);_(@_)">
                  <c:v>0</c:v>
                </c:pt>
                <c:pt idx="4921" formatCode="_(* #,##0_);_(* \(#,##0\);_(* &quot;-&quot;??_);_(@_)">
                  <c:v>0</c:v>
                </c:pt>
                <c:pt idx="4922" formatCode="_(* #,##0_);_(* \(#,##0\);_(* &quot;-&quot;??_);_(@_)">
                  <c:v>0</c:v>
                </c:pt>
                <c:pt idx="4923" formatCode="_(* #,##0_);_(* \(#,##0\);_(* &quot;-&quot;??_);_(@_)">
                  <c:v>0</c:v>
                </c:pt>
                <c:pt idx="4924" formatCode="_(* #,##0_);_(* \(#,##0\);_(* &quot;-&quot;??_);_(@_)">
                  <c:v>0</c:v>
                </c:pt>
                <c:pt idx="4925" formatCode="_(* #,##0_);_(* \(#,##0\);_(* &quot;-&quot;??_);_(@_)">
                  <c:v>0</c:v>
                </c:pt>
                <c:pt idx="4926" formatCode="_(* #,##0_);_(* \(#,##0\);_(* &quot;-&quot;??_);_(@_)">
                  <c:v>0</c:v>
                </c:pt>
                <c:pt idx="4927" formatCode="_(* #,##0_);_(* \(#,##0\);_(* &quot;-&quot;??_);_(@_)">
                  <c:v>0</c:v>
                </c:pt>
                <c:pt idx="4928" formatCode="_(* #,##0_);_(* \(#,##0\);_(* &quot;-&quot;??_);_(@_)">
                  <c:v>0</c:v>
                </c:pt>
                <c:pt idx="4929" formatCode="_(* #,##0_);_(* \(#,##0\);_(* &quot;-&quot;??_);_(@_)">
                  <c:v>0</c:v>
                </c:pt>
                <c:pt idx="4930" formatCode="_(* #,##0_);_(* \(#,##0\);_(* &quot;-&quot;??_);_(@_)">
                  <c:v>0</c:v>
                </c:pt>
                <c:pt idx="4931" formatCode="_(* #,##0_);_(* \(#,##0\);_(* &quot;-&quot;??_);_(@_)">
                  <c:v>0</c:v>
                </c:pt>
                <c:pt idx="4932" formatCode="_(* #,##0_);_(* \(#,##0\);_(* &quot;-&quot;??_);_(@_)">
                  <c:v>0</c:v>
                </c:pt>
                <c:pt idx="4933" formatCode="_(* #,##0_);_(* \(#,##0\);_(* &quot;-&quot;??_);_(@_)">
                  <c:v>0</c:v>
                </c:pt>
                <c:pt idx="4934" formatCode="_(* #,##0_);_(* \(#,##0\);_(* &quot;-&quot;??_);_(@_)">
                  <c:v>0</c:v>
                </c:pt>
                <c:pt idx="4935" formatCode="_(* #,##0_);_(* \(#,##0\);_(* &quot;-&quot;??_);_(@_)">
                  <c:v>0</c:v>
                </c:pt>
                <c:pt idx="4936" formatCode="_(* #,##0_);_(* \(#,##0\);_(* &quot;-&quot;??_);_(@_)">
                  <c:v>0</c:v>
                </c:pt>
                <c:pt idx="4937" formatCode="_(* #,##0_);_(* \(#,##0\);_(* &quot;-&quot;??_);_(@_)">
                  <c:v>0</c:v>
                </c:pt>
                <c:pt idx="4938" formatCode="_(* #,##0_);_(* \(#,##0\);_(* &quot;-&quot;??_);_(@_)">
                  <c:v>0</c:v>
                </c:pt>
                <c:pt idx="4939" formatCode="_(* #,##0_);_(* \(#,##0\);_(* &quot;-&quot;??_);_(@_)">
                  <c:v>0</c:v>
                </c:pt>
                <c:pt idx="4940" formatCode="_(* #,##0_);_(* \(#,##0\);_(* &quot;-&quot;??_);_(@_)">
                  <c:v>0</c:v>
                </c:pt>
                <c:pt idx="4941" formatCode="_(* #,##0_);_(* \(#,##0\);_(* &quot;-&quot;??_);_(@_)">
                  <c:v>0</c:v>
                </c:pt>
                <c:pt idx="4942" formatCode="_(* #,##0_);_(* \(#,##0\);_(* &quot;-&quot;??_);_(@_)">
                  <c:v>0</c:v>
                </c:pt>
                <c:pt idx="4943" formatCode="_(* #,##0_);_(* \(#,##0\);_(* &quot;-&quot;??_);_(@_)">
                  <c:v>0</c:v>
                </c:pt>
                <c:pt idx="4944" formatCode="_(* #,##0_);_(* \(#,##0\);_(* &quot;-&quot;??_);_(@_)">
                  <c:v>0</c:v>
                </c:pt>
                <c:pt idx="4945" formatCode="_(* #,##0_);_(* \(#,##0\);_(* &quot;-&quot;??_);_(@_)">
                  <c:v>0</c:v>
                </c:pt>
                <c:pt idx="4946" formatCode="_(* #,##0_);_(* \(#,##0\);_(* &quot;-&quot;??_);_(@_)">
                  <c:v>0</c:v>
                </c:pt>
                <c:pt idx="4947" formatCode="_(* #,##0_);_(* \(#,##0\);_(* &quot;-&quot;??_);_(@_)">
                  <c:v>0</c:v>
                </c:pt>
                <c:pt idx="4948" formatCode="_(* #,##0_);_(* \(#,##0\);_(* &quot;-&quot;??_);_(@_)">
                  <c:v>0</c:v>
                </c:pt>
                <c:pt idx="4949" formatCode="_(* #,##0_);_(* \(#,##0\);_(* &quot;-&quot;??_);_(@_)">
                  <c:v>0</c:v>
                </c:pt>
                <c:pt idx="4950" formatCode="_(* #,##0_);_(* \(#,##0\);_(* &quot;-&quot;??_);_(@_)">
                  <c:v>0</c:v>
                </c:pt>
                <c:pt idx="4951" formatCode="_(* #,##0_);_(* \(#,##0\);_(* &quot;-&quot;??_);_(@_)">
                  <c:v>0</c:v>
                </c:pt>
                <c:pt idx="4952" formatCode="_(* #,##0_);_(* \(#,##0\);_(* &quot;-&quot;??_);_(@_)">
                  <c:v>0</c:v>
                </c:pt>
                <c:pt idx="4953" formatCode="_(* #,##0_);_(* \(#,##0\);_(* &quot;-&quot;??_);_(@_)">
                  <c:v>0</c:v>
                </c:pt>
                <c:pt idx="4954" formatCode="_(* #,##0_);_(* \(#,##0\);_(* &quot;-&quot;??_);_(@_)">
                  <c:v>0</c:v>
                </c:pt>
                <c:pt idx="4955" formatCode="_(* #,##0_);_(* \(#,##0\);_(* &quot;-&quot;??_);_(@_)">
                  <c:v>0</c:v>
                </c:pt>
                <c:pt idx="4956" formatCode="_(* #,##0_);_(* \(#,##0\);_(* &quot;-&quot;??_);_(@_)">
                  <c:v>0</c:v>
                </c:pt>
                <c:pt idx="4957" formatCode="_(* #,##0_);_(* \(#,##0\);_(* &quot;-&quot;??_);_(@_)">
                  <c:v>0</c:v>
                </c:pt>
                <c:pt idx="4958" formatCode="_(* #,##0_);_(* \(#,##0\);_(* &quot;-&quot;??_);_(@_)">
                  <c:v>0</c:v>
                </c:pt>
                <c:pt idx="4959" formatCode="_(* #,##0_);_(* \(#,##0\);_(* &quot;-&quot;??_);_(@_)">
                  <c:v>0</c:v>
                </c:pt>
                <c:pt idx="4960" formatCode="_(* #,##0_);_(* \(#,##0\);_(* &quot;-&quot;??_);_(@_)">
                  <c:v>0</c:v>
                </c:pt>
                <c:pt idx="4961" formatCode="_(* #,##0_);_(* \(#,##0\);_(* &quot;-&quot;??_);_(@_)">
                  <c:v>0</c:v>
                </c:pt>
                <c:pt idx="4962" formatCode="_(* #,##0_);_(* \(#,##0\);_(* &quot;-&quot;??_);_(@_)">
                  <c:v>0</c:v>
                </c:pt>
                <c:pt idx="4963" formatCode="_(* #,##0_);_(* \(#,##0\);_(* &quot;-&quot;??_);_(@_)">
                  <c:v>0</c:v>
                </c:pt>
                <c:pt idx="4964" formatCode="_(* #,##0_);_(* \(#,##0\);_(* &quot;-&quot;??_);_(@_)">
                  <c:v>0</c:v>
                </c:pt>
                <c:pt idx="4965" formatCode="_(* #,##0_);_(* \(#,##0\);_(* &quot;-&quot;??_);_(@_)">
                  <c:v>0</c:v>
                </c:pt>
                <c:pt idx="4966" formatCode="_(* #,##0_);_(* \(#,##0\);_(* &quot;-&quot;??_);_(@_)">
                  <c:v>0</c:v>
                </c:pt>
                <c:pt idx="4967" formatCode="_(* #,##0_);_(* \(#,##0\);_(* &quot;-&quot;??_);_(@_)">
                  <c:v>0</c:v>
                </c:pt>
                <c:pt idx="4968" formatCode="_(* #,##0_);_(* \(#,##0\);_(* &quot;-&quot;??_);_(@_)">
                  <c:v>0</c:v>
                </c:pt>
                <c:pt idx="4969" formatCode="_(* #,##0_);_(* \(#,##0\);_(* &quot;-&quot;??_);_(@_)">
                  <c:v>0</c:v>
                </c:pt>
                <c:pt idx="4970" formatCode="_(* #,##0_);_(* \(#,##0\);_(* &quot;-&quot;??_);_(@_)">
                  <c:v>0</c:v>
                </c:pt>
                <c:pt idx="4971" formatCode="_(* #,##0_);_(* \(#,##0\);_(* &quot;-&quot;??_);_(@_)">
                  <c:v>0</c:v>
                </c:pt>
                <c:pt idx="4972" formatCode="_(* #,##0_);_(* \(#,##0\);_(* &quot;-&quot;??_);_(@_)">
                  <c:v>0</c:v>
                </c:pt>
                <c:pt idx="4973" formatCode="_(* #,##0_);_(* \(#,##0\);_(* &quot;-&quot;??_);_(@_)">
                  <c:v>0</c:v>
                </c:pt>
                <c:pt idx="4974" formatCode="_(* #,##0_);_(* \(#,##0\);_(* &quot;-&quot;??_);_(@_)">
                  <c:v>0</c:v>
                </c:pt>
                <c:pt idx="4975" formatCode="_(* #,##0_);_(* \(#,##0\);_(* &quot;-&quot;??_);_(@_)">
                  <c:v>0</c:v>
                </c:pt>
                <c:pt idx="4976" formatCode="_(* #,##0_);_(* \(#,##0\);_(* &quot;-&quot;??_);_(@_)">
                  <c:v>0</c:v>
                </c:pt>
                <c:pt idx="4977" formatCode="_(* #,##0_);_(* \(#,##0\);_(* &quot;-&quot;??_);_(@_)">
                  <c:v>0</c:v>
                </c:pt>
                <c:pt idx="4978" formatCode="_(* #,##0_);_(* \(#,##0\);_(* &quot;-&quot;??_);_(@_)">
                  <c:v>0</c:v>
                </c:pt>
                <c:pt idx="4979" formatCode="_(* #,##0_);_(* \(#,##0\);_(* &quot;-&quot;??_);_(@_)">
                  <c:v>0</c:v>
                </c:pt>
                <c:pt idx="4980" formatCode="_(* #,##0_);_(* \(#,##0\);_(* &quot;-&quot;??_);_(@_)">
                  <c:v>0</c:v>
                </c:pt>
                <c:pt idx="4981" formatCode="_(* #,##0_);_(* \(#,##0\);_(* &quot;-&quot;??_);_(@_)">
                  <c:v>0</c:v>
                </c:pt>
                <c:pt idx="4982" formatCode="_(* #,##0_);_(* \(#,##0\);_(* &quot;-&quot;??_);_(@_)">
                  <c:v>0</c:v>
                </c:pt>
                <c:pt idx="4983" formatCode="_(* #,##0_);_(* \(#,##0\);_(* &quot;-&quot;??_);_(@_)">
                  <c:v>0</c:v>
                </c:pt>
                <c:pt idx="4984" formatCode="_(* #,##0_);_(* \(#,##0\);_(* &quot;-&quot;??_);_(@_)">
                  <c:v>0</c:v>
                </c:pt>
                <c:pt idx="4985" formatCode="_(* #,##0_);_(* \(#,##0\);_(* &quot;-&quot;??_);_(@_)">
                  <c:v>0</c:v>
                </c:pt>
                <c:pt idx="4986" formatCode="_(* #,##0_);_(* \(#,##0\);_(* &quot;-&quot;??_);_(@_)">
                  <c:v>0</c:v>
                </c:pt>
                <c:pt idx="4987" formatCode="_(* #,##0_);_(* \(#,##0\);_(* &quot;-&quot;??_);_(@_)">
                  <c:v>0</c:v>
                </c:pt>
                <c:pt idx="4988" formatCode="_(* #,##0_);_(* \(#,##0\);_(* &quot;-&quot;??_);_(@_)">
                  <c:v>0</c:v>
                </c:pt>
                <c:pt idx="4989" formatCode="_(* #,##0_);_(* \(#,##0\);_(* &quot;-&quot;??_);_(@_)">
                  <c:v>0</c:v>
                </c:pt>
                <c:pt idx="4990" formatCode="_(* #,##0_);_(* \(#,##0\);_(* &quot;-&quot;??_);_(@_)">
                  <c:v>0</c:v>
                </c:pt>
                <c:pt idx="4991" formatCode="_(* #,##0_);_(* \(#,##0\);_(* &quot;-&quot;??_);_(@_)">
                  <c:v>0</c:v>
                </c:pt>
                <c:pt idx="4992" formatCode="_(* #,##0_);_(* \(#,##0\);_(* &quot;-&quot;??_);_(@_)">
                  <c:v>0</c:v>
                </c:pt>
                <c:pt idx="4993" formatCode="_(* #,##0_);_(* \(#,##0\);_(* &quot;-&quot;??_);_(@_)">
                  <c:v>0</c:v>
                </c:pt>
                <c:pt idx="4994" formatCode="_(* #,##0_);_(* \(#,##0\);_(* &quot;-&quot;??_);_(@_)">
                  <c:v>0</c:v>
                </c:pt>
                <c:pt idx="4995" formatCode="_(* #,##0_);_(* \(#,##0\);_(* &quot;-&quot;??_);_(@_)">
                  <c:v>0</c:v>
                </c:pt>
                <c:pt idx="4996" formatCode="_(* #,##0_);_(* \(#,##0\);_(* &quot;-&quot;??_);_(@_)">
                  <c:v>0</c:v>
                </c:pt>
                <c:pt idx="4997" formatCode="_(* #,##0_);_(* \(#,##0\);_(* &quot;-&quot;??_);_(@_)">
                  <c:v>0</c:v>
                </c:pt>
                <c:pt idx="4998" formatCode="_(* #,##0_);_(* \(#,##0\);_(* &quot;-&quot;??_);_(@_)">
                  <c:v>0</c:v>
                </c:pt>
              </c:numCache>
            </c:numRef>
          </c:val>
          <c:extLst>
            <c:ext xmlns:c16="http://schemas.microsoft.com/office/drawing/2014/chart" uri="{C3380CC4-5D6E-409C-BE32-E72D297353CC}">
              <c16:uniqueId val="{0000270E-0635-4DDC-93D6-3B744CECD2B8}"/>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j-lt"/>
                <a:ea typeface="+mn-ea"/>
                <a:cs typeface="+mn-cs"/>
              </a:defRPr>
            </a:pPr>
            <a:r>
              <a:rPr lang="en-US" sz="800" err="1">
                <a:latin typeface="+mj-lt"/>
              </a:rPr>
              <a:t>Implemen</a:t>
            </a:r>
            <a:r>
              <a:rPr lang="en-US" sz="800">
                <a:latin typeface="+mj-lt"/>
              </a:rPr>
              <a:t>-</a:t>
            </a:r>
          </a:p>
          <a:p>
            <a:pPr>
              <a:defRPr sz="900">
                <a:latin typeface="+mj-lt"/>
              </a:defRPr>
            </a:pPr>
            <a:r>
              <a:rPr lang="en-US" sz="800" err="1">
                <a:latin typeface="+mj-lt"/>
              </a:rPr>
              <a:t>tation</a:t>
            </a:r>
            <a:r>
              <a:rPr lang="en-US" sz="800">
                <a:latin typeface="+mj-lt"/>
              </a:rPr>
              <a:t> </a:t>
            </a:r>
          </a:p>
          <a:p>
            <a:pPr>
              <a:defRPr sz="900">
                <a:latin typeface="+mj-lt"/>
              </a:defRPr>
            </a:pPr>
            <a:r>
              <a:rPr lang="en-US" sz="800">
                <a:latin typeface="+mj-lt"/>
              </a:rPr>
              <a:t>Tool</a:t>
            </a:r>
          </a:p>
        </c:rich>
      </c:tx>
      <c:layout>
        <c:manualLayout>
          <c:xMode val="edge"/>
          <c:yMode val="edge"/>
          <c:x val="0.35036856895806312"/>
          <c:y val="0.34787923144222355"/>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2748913748378729"/>
          <c:y val="0.14812992125984251"/>
          <c:w val="0.44941201902291394"/>
          <c:h val="0.69956928460865464"/>
        </c:manualLayout>
      </c:layout>
      <c:doughnutChart>
        <c:varyColors val="1"/>
        <c:ser>
          <c:idx val="0"/>
          <c:order val="0"/>
          <c:tx>
            <c:strRef>
              <c:f>Sheet1!$B$1</c:f>
              <c:strCache>
                <c:ptCount val="1"/>
                <c:pt idx="0">
                  <c:v>Implementation Tool</c:v>
                </c:pt>
              </c:strCache>
            </c:strRef>
          </c:tx>
          <c:spPr>
            <a:ln>
              <a:noFill/>
            </a:ln>
          </c:spPr>
          <c:dPt>
            <c:idx val="0"/>
            <c:bubble3D val="0"/>
            <c:spPr>
              <a:solidFill>
                <a:srgbClr val="064265"/>
              </a:solidFill>
              <a:ln w="19050">
                <a:noFill/>
              </a:ln>
              <a:effectLst/>
            </c:spPr>
            <c:extLst>
              <c:ext xmlns:c16="http://schemas.microsoft.com/office/drawing/2014/chart" uri="{C3380CC4-5D6E-409C-BE32-E72D297353CC}">
                <c16:uniqueId val="{00000001-A0AF-48B5-8874-02604F27105F}"/>
              </c:ext>
            </c:extLst>
          </c:dPt>
          <c:dPt>
            <c:idx val="1"/>
            <c:bubble3D val="0"/>
            <c:spPr>
              <a:solidFill>
                <a:srgbClr val="72B1CD"/>
              </a:solidFill>
              <a:ln w="19050">
                <a:noFill/>
              </a:ln>
              <a:effectLst/>
            </c:spPr>
            <c:extLst>
              <c:ext xmlns:c16="http://schemas.microsoft.com/office/drawing/2014/chart" uri="{C3380CC4-5D6E-409C-BE32-E72D297353CC}">
                <c16:uniqueId val="{00000003-A0AF-48B5-8874-02604F27105F}"/>
              </c:ext>
            </c:extLst>
          </c:dPt>
          <c:dPt>
            <c:idx val="2"/>
            <c:bubble3D val="0"/>
            <c:spPr>
              <a:solidFill>
                <a:srgbClr val="DC6450"/>
              </a:solidFill>
              <a:ln w="19050">
                <a:noFill/>
              </a:ln>
              <a:effectLst/>
            </c:spPr>
            <c:extLst>
              <c:ext xmlns:c16="http://schemas.microsoft.com/office/drawing/2014/chart" uri="{C3380CC4-5D6E-409C-BE32-E72D297353CC}">
                <c16:uniqueId val="{00000005-A0AF-48B5-8874-02604F27105F}"/>
              </c:ext>
            </c:extLst>
          </c:dPt>
          <c:dPt>
            <c:idx val="3"/>
            <c:bubble3D val="0"/>
            <c:spPr>
              <a:solidFill>
                <a:schemeClr val="tx2"/>
              </a:solidFill>
              <a:ln w="19050">
                <a:noFill/>
              </a:ln>
              <a:effectLst/>
            </c:spPr>
            <c:extLst>
              <c:ext xmlns:c16="http://schemas.microsoft.com/office/drawing/2014/chart" uri="{C3380CC4-5D6E-409C-BE32-E72D297353CC}">
                <c16:uniqueId val="{00000007-A0AF-48B5-8874-02604F27105F}"/>
              </c:ext>
            </c:extLst>
          </c:dPt>
          <c:dLbls>
            <c:dLbl>
              <c:idx val="0"/>
              <c:layout>
                <c:manualLayout>
                  <c:x val="0.19513132295719846"/>
                  <c:y val="-4.1010498687664043E-2"/>
                </c:manualLayout>
              </c:layout>
              <c:tx>
                <c:rich>
                  <a:bodyPr/>
                  <a:lstStyle/>
                  <a:p>
                    <a:r>
                      <a:rPr lang="en-US"/>
                      <a:t>Liquid Assets</a:t>
                    </a:r>
                  </a:p>
                  <a:p>
                    <a:r>
                      <a:rPr lang="en-US"/>
                      <a:t>20%</a:t>
                    </a:r>
                  </a:p>
                </c:rich>
              </c:tx>
              <c:showLegendKey val="0"/>
              <c:showVal val="1"/>
              <c:showCatName val="0"/>
              <c:showSerName val="0"/>
              <c:showPercent val="0"/>
              <c:showBubbleSize val="0"/>
              <c:extLst>
                <c:ext xmlns:c15="http://schemas.microsoft.com/office/drawing/2012/chart" uri="{CE6537A1-D6FC-4f65-9D91-7224C49458BB}">
                  <c15:layout>
                    <c:manualLayout>
                      <c:w val="0.30144995676610464"/>
                      <c:h val="0.26207349081364828"/>
                    </c:manualLayout>
                  </c15:layout>
                  <c15:showDataLabelsRange val="0"/>
                </c:ext>
                <c:ext xmlns:c16="http://schemas.microsoft.com/office/drawing/2014/chart" uri="{C3380CC4-5D6E-409C-BE32-E72D297353CC}">
                  <c16:uniqueId val="{00000001-A0AF-48B5-8874-02604F27105F}"/>
                </c:ext>
              </c:extLst>
            </c:dLbl>
            <c:dLbl>
              <c:idx val="1"/>
              <c:layout>
                <c:manualLayout>
                  <c:x val="0.25291234327712925"/>
                  <c:y val="2.0809778585369136E-2"/>
                </c:manualLayout>
              </c:layout>
              <c:tx>
                <c:rich>
                  <a:bodyPr/>
                  <a:lstStyle/>
                  <a:p>
                    <a:r>
                      <a:rPr lang="en-US"/>
                      <a:t>Direct / </a:t>
                    </a:r>
                  </a:p>
                  <a:p>
                    <a:r>
                      <a:rPr lang="en-US"/>
                      <a:t>Co-investments </a:t>
                    </a:r>
                  </a:p>
                  <a:p>
                    <a:r>
                      <a:rPr lang="en-US"/>
                      <a:t>30-60%</a:t>
                    </a:r>
                  </a:p>
                </c:rich>
              </c:tx>
              <c:showLegendKey val="0"/>
              <c:showVal val="1"/>
              <c:showCatName val="0"/>
              <c:showSerName val="0"/>
              <c:showPercent val="0"/>
              <c:showBubbleSize val="0"/>
              <c:extLst>
                <c:ext xmlns:c15="http://schemas.microsoft.com/office/drawing/2012/chart" uri="{CE6537A1-D6FC-4f65-9D91-7224C49458BB}">
                  <c15:layout>
                    <c:manualLayout>
                      <c:w val="0.37863002594033723"/>
                      <c:h val="0.27306346322094355"/>
                    </c:manualLayout>
                  </c15:layout>
                  <c15:showDataLabelsRange val="0"/>
                </c:ext>
                <c:ext xmlns:c16="http://schemas.microsoft.com/office/drawing/2014/chart" uri="{C3380CC4-5D6E-409C-BE32-E72D297353CC}">
                  <c16:uniqueId val="{00000003-A0AF-48B5-8874-02604F27105F}"/>
                </c:ext>
              </c:extLst>
            </c:dLbl>
            <c:dLbl>
              <c:idx val="2"/>
              <c:layout>
                <c:manualLayout>
                  <c:x val="-0.15242055771725033"/>
                  <c:y val="-0.10273739820983921"/>
                </c:manualLayout>
              </c:layout>
              <c:tx>
                <c:rich>
                  <a:bodyPr/>
                  <a:lstStyle/>
                  <a:p>
                    <a:r>
                      <a:rPr lang="en-US"/>
                      <a:t>Secondaries</a:t>
                    </a:r>
                  </a:p>
                  <a:p>
                    <a:r>
                      <a:rPr lang="en-US"/>
                      <a:t>20-40%</a:t>
                    </a:r>
                  </a:p>
                </c:rich>
              </c:tx>
              <c:showLegendKey val="0"/>
              <c:showVal val="1"/>
              <c:showCatName val="0"/>
              <c:showSerName val="0"/>
              <c:showPercent val="0"/>
              <c:showBubbleSize val="0"/>
              <c:extLst>
                <c:ext xmlns:c15="http://schemas.microsoft.com/office/drawing/2012/chart" uri="{CE6537A1-D6FC-4f65-9D91-7224C49458BB}">
                  <c15:layout>
                    <c:manualLayout>
                      <c:w val="0.28924773022049288"/>
                      <c:h val="0.21458796015882631"/>
                    </c:manualLayout>
                  </c15:layout>
                  <c15:showDataLabelsRange val="0"/>
                </c:ext>
                <c:ext xmlns:c16="http://schemas.microsoft.com/office/drawing/2014/chart" uri="{C3380CC4-5D6E-409C-BE32-E72D297353CC}">
                  <c16:uniqueId val="{00000005-A0AF-48B5-8874-02604F27105F}"/>
                </c:ext>
              </c:extLst>
            </c:dLbl>
            <c:dLbl>
              <c:idx val="3"/>
              <c:layout>
                <c:manualLayout>
                  <c:x val="-4.9522167140726062E-2"/>
                  <c:y val="-0.10252562290795468"/>
                </c:manualLayout>
              </c:layout>
              <c:tx>
                <c:rich>
                  <a:bodyPr/>
                  <a:lstStyle/>
                  <a:p>
                    <a:r>
                      <a:rPr lang="en-US"/>
                      <a:t>Primaries</a:t>
                    </a:r>
                  </a:p>
                  <a:p>
                    <a:r>
                      <a:rPr lang="en-US"/>
                      <a:t>0-20%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0AF-48B5-8874-02604F27105F}"/>
                </c:ext>
              </c:extLst>
            </c:dLbl>
            <c:numFmt formatCode="0%" sourceLinked="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Liquid Markets</c:v>
                </c:pt>
                <c:pt idx="1">
                  <c:v>Co-Investments</c:v>
                </c:pt>
                <c:pt idx="2">
                  <c:v>Secondaries</c:v>
                </c:pt>
              </c:strCache>
            </c:strRef>
          </c:cat>
          <c:val>
            <c:numRef>
              <c:f>Sheet1!$B$2:$B$4</c:f>
              <c:numCache>
                <c:formatCode>General</c:formatCode>
                <c:ptCount val="3"/>
                <c:pt idx="0">
                  <c:v>0.2</c:v>
                </c:pt>
                <c:pt idx="1">
                  <c:v>0.45</c:v>
                </c:pt>
                <c:pt idx="2">
                  <c:v>0.35</c:v>
                </c:pt>
              </c:numCache>
            </c:numRef>
          </c:val>
          <c:extLst>
            <c:ext xmlns:c16="http://schemas.microsoft.com/office/drawing/2014/chart" uri="{C3380CC4-5D6E-409C-BE32-E72D297353CC}">
              <c16:uniqueId val="{00000008-A0AF-48B5-8874-02604F27105F}"/>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21777534653672"/>
          <c:y val="0.26443554636467786"/>
          <c:w val="0.25428615351638445"/>
          <c:h val="0.46839233832156807"/>
        </c:manualLayout>
      </c:layout>
      <c:doughnutChart>
        <c:varyColors val="1"/>
        <c:ser>
          <c:idx val="0"/>
          <c:order val="0"/>
          <c:tx>
            <c:strRef>
              <c:f>Sheet1!$B$1</c:f>
              <c:strCache>
                <c:ptCount val="1"/>
                <c:pt idx="0">
                  <c:v>Industry</c:v>
                </c:pt>
              </c:strCache>
            </c:strRef>
          </c:tx>
          <c:spPr>
            <a:ln w="6350">
              <a:noFill/>
            </a:ln>
          </c:spPr>
          <c:dPt>
            <c:idx val="0"/>
            <c:bubble3D val="0"/>
            <c:spPr>
              <a:solidFill>
                <a:srgbClr val="064265"/>
              </a:solidFill>
              <a:ln w="6350">
                <a:noFill/>
              </a:ln>
              <a:effectLst/>
            </c:spPr>
            <c:extLst>
              <c:ext xmlns:c16="http://schemas.microsoft.com/office/drawing/2014/chart" uri="{C3380CC4-5D6E-409C-BE32-E72D297353CC}">
                <c16:uniqueId val="{00000001-674D-428C-90C1-E003BA984BDA}"/>
              </c:ext>
            </c:extLst>
          </c:dPt>
          <c:dPt>
            <c:idx val="1"/>
            <c:bubble3D val="0"/>
            <c:spPr>
              <a:solidFill>
                <a:srgbClr val="72B1CD"/>
              </a:solidFill>
              <a:ln w="6350">
                <a:noFill/>
              </a:ln>
              <a:effectLst/>
            </c:spPr>
            <c:extLst>
              <c:ext xmlns:c16="http://schemas.microsoft.com/office/drawing/2014/chart" uri="{C3380CC4-5D6E-409C-BE32-E72D297353CC}">
                <c16:uniqueId val="{00000003-674D-428C-90C1-E003BA984BDA}"/>
              </c:ext>
            </c:extLst>
          </c:dPt>
          <c:dPt>
            <c:idx val="2"/>
            <c:bubble3D val="0"/>
            <c:spPr>
              <a:solidFill>
                <a:srgbClr val="DC6450"/>
              </a:solidFill>
              <a:ln w="6350">
                <a:noFill/>
              </a:ln>
              <a:effectLst/>
            </c:spPr>
            <c:extLst>
              <c:ext xmlns:c16="http://schemas.microsoft.com/office/drawing/2014/chart" uri="{C3380CC4-5D6E-409C-BE32-E72D297353CC}">
                <c16:uniqueId val="{00000005-674D-428C-90C1-E003BA984BDA}"/>
              </c:ext>
            </c:extLst>
          </c:dPt>
          <c:dPt>
            <c:idx val="3"/>
            <c:bubble3D val="0"/>
            <c:spPr>
              <a:solidFill>
                <a:srgbClr val="FFC18E"/>
              </a:solidFill>
              <a:ln w="6350">
                <a:noFill/>
              </a:ln>
              <a:effectLst/>
            </c:spPr>
            <c:extLst>
              <c:ext xmlns:c16="http://schemas.microsoft.com/office/drawing/2014/chart" uri="{C3380CC4-5D6E-409C-BE32-E72D297353CC}">
                <c16:uniqueId val="{00000007-674D-428C-90C1-E003BA984BDA}"/>
              </c:ext>
            </c:extLst>
          </c:dPt>
          <c:dPt>
            <c:idx val="4"/>
            <c:bubble3D val="0"/>
            <c:spPr>
              <a:solidFill>
                <a:srgbClr val="BC5A7D"/>
              </a:solidFill>
              <a:ln w="6350">
                <a:noFill/>
              </a:ln>
              <a:effectLst/>
            </c:spPr>
            <c:extLst>
              <c:ext xmlns:c16="http://schemas.microsoft.com/office/drawing/2014/chart" uri="{C3380CC4-5D6E-409C-BE32-E72D297353CC}">
                <c16:uniqueId val="{00000009-674D-428C-90C1-E003BA984BDA}"/>
              </c:ext>
            </c:extLst>
          </c:dPt>
          <c:dPt>
            <c:idx val="5"/>
            <c:bubble3D val="0"/>
            <c:spPr>
              <a:solidFill>
                <a:srgbClr val="DC6450"/>
              </a:solidFill>
              <a:ln w="6350">
                <a:noFill/>
              </a:ln>
              <a:effectLst/>
            </c:spPr>
            <c:extLst>
              <c:ext xmlns:c16="http://schemas.microsoft.com/office/drawing/2014/chart" uri="{C3380CC4-5D6E-409C-BE32-E72D297353CC}">
                <c16:uniqueId val="{0000000B-674D-428C-90C1-E003BA984BDA}"/>
              </c:ext>
            </c:extLst>
          </c:dPt>
          <c:dPt>
            <c:idx val="6"/>
            <c:bubble3D val="0"/>
            <c:spPr>
              <a:solidFill>
                <a:srgbClr val="064265"/>
              </a:solidFill>
              <a:ln w="6350">
                <a:noFill/>
              </a:ln>
              <a:effectLst/>
            </c:spPr>
            <c:extLst>
              <c:ext xmlns:c16="http://schemas.microsoft.com/office/drawing/2014/chart" uri="{C3380CC4-5D6E-409C-BE32-E72D297353CC}">
                <c16:uniqueId val="{0000000D-674D-428C-90C1-E003BA984BDA}"/>
              </c:ext>
            </c:extLst>
          </c:dPt>
          <c:dPt>
            <c:idx val="7"/>
            <c:bubble3D val="0"/>
            <c:spPr>
              <a:solidFill>
                <a:srgbClr val="72B1CD"/>
              </a:solidFill>
              <a:ln w="6350">
                <a:noFill/>
              </a:ln>
              <a:effectLst/>
            </c:spPr>
            <c:extLst>
              <c:ext xmlns:c16="http://schemas.microsoft.com/office/drawing/2014/chart" uri="{C3380CC4-5D6E-409C-BE32-E72D297353CC}">
                <c16:uniqueId val="{0000000F-674D-428C-90C1-E003BA984BDA}"/>
              </c:ext>
            </c:extLst>
          </c:dPt>
          <c:dPt>
            <c:idx val="8"/>
            <c:bubble3D val="0"/>
            <c:spPr>
              <a:solidFill>
                <a:srgbClr val="D3B3CC"/>
              </a:solidFill>
              <a:ln w="6350">
                <a:noFill/>
              </a:ln>
              <a:effectLst/>
            </c:spPr>
            <c:extLst>
              <c:ext xmlns:c16="http://schemas.microsoft.com/office/drawing/2014/chart" uri="{C3380CC4-5D6E-409C-BE32-E72D297353CC}">
                <c16:uniqueId val="{00000011-674D-428C-90C1-E003BA984BDA}"/>
              </c:ext>
            </c:extLst>
          </c:dPt>
          <c:dPt>
            <c:idx val="9"/>
            <c:bubble3D val="0"/>
            <c:spPr>
              <a:solidFill>
                <a:srgbClr val="C1CFDC"/>
              </a:solidFill>
              <a:ln w="6350">
                <a:noFill/>
              </a:ln>
              <a:effectLst/>
            </c:spPr>
            <c:extLst>
              <c:ext xmlns:c16="http://schemas.microsoft.com/office/drawing/2014/chart" uri="{C3380CC4-5D6E-409C-BE32-E72D297353CC}">
                <c16:uniqueId val="{00000013-674D-428C-90C1-E003BA984BDA}"/>
              </c:ext>
            </c:extLst>
          </c:dPt>
          <c:dPt>
            <c:idx val="10"/>
            <c:bubble3D val="0"/>
            <c:spPr>
              <a:solidFill>
                <a:schemeClr val="accent5">
                  <a:lumMod val="60000"/>
                </a:schemeClr>
              </a:solidFill>
              <a:ln w="6350">
                <a:noFill/>
              </a:ln>
              <a:effectLst/>
            </c:spPr>
            <c:extLst>
              <c:ext xmlns:c16="http://schemas.microsoft.com/office/drawing/2014/chart" uri="{C3380CC4-5D6E-409C-BE32-E72D297353CC}">
                <c16:uniqueId val="{00000015-674D-428C-90C1-E003BA984BDA}"/>
              </c:ext>
            </c:extLst>
          </c:dPt>
          <c:dLbls>
            <c:dLbl>
              <c:idx val="0"/>
              <c:layout>
                <c:manualLayout>
                  <c:x val="8.769139305314122E-2"/>
                  <c:y val="-6.807812531842727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608411447459733"/>
                      <c:h val="0.18077702121767716"/>
                    </c:manualLayout>
                  </c15:layout>
                </c:ext>
                <c:ext xmlns:c16="http://schemas.microsoft.com/office/drawing/2014/chart" uri="{C3380CC4-5D6E-409C-BE32-E72D297353CC}">
                  <c16:uniqueId val="{00000001-674D-428C-90C1-E003BA984BDA}"/>
                </c:ext>
              </c:extLst>
            </c:dLbl>
            <c:dLbl>
              <c:idx val="1"/>
              <c:layout>
                <c:manualLayout>
                  <c:x val="1.4681891343892688E-2"/>
                  <c:y val="0.1008952917346862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6087266682088233"/>
                      <c:h val="0.19863149220499929"/>
                    </c:manualLayout>
                  </c15:layout>
                </c:ext>
                <c:ext xmlns:c16="http://schemas.microsoft.com/office/drawing/2014/chart" uri="{C3380CC4-5D6E-409C-BE32-E72D297353CC}">
                  <c16:uniqueId val="{00000003-674D-428C-90C1-E003BA984BDA}"/>
                </c:ext>
              </c:extLst>
            </c:dLbl>
            <c:dLbl>
              <c:idx val="2"/>
              <c:layout>
                <c:manualLayout>
                  <c:x val="-6.3508372990528375E-2"/>
                  <c:y val="0.1922525665104166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6492082867170338"/>
                      <c:h val="0.15835341356493154"/>
                    </c:manualLayout>
                  </c15:layout>
                </c:ext>
                <c:ext xmlns:c16="http://schemas.microsoft.com/office/drawing/2014/chart" uri="{C3380CC4-5D6E-409C-BE32-E72D297353CC}">
                  <c16:uniqueId val="{00000005-674D-428C-90C1-E003BA984BDA}"/>
                </c:ext>
              </c:extLst>
            </c:dLbl>
            <c:dLbl>
              <c:idx val="3"/>
              <c:layout>
                <c:manualLayout>
                  <c:x val="-0.10573110118246574"/>
                  <c:y val="0.1969449760712123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7524199831032422"/>
                      <c:h val="0.16411825211037809"/>
                    </c:manualLayout>
                  </c15:layout>
                </c:ext>
                <c:ext xmlns:c16="http://schemas.microsoft.com/office/drawing/2014/chart" uri="{C3380CC4-5D6E-409C-BE32-E72D297353CC}">
                  <c16:uniqueId val="{00000007-674D-428C-90C1-E003BA984BDA}"/>
                </c:ext>
              </c:extLst>
            </c:dLbl>
            <c:dLbl>
              <c:idx val="4"/>
              <c:layout>
                <c:manualLayout>
                  <c:x val="-0.10945046354423542"/>
                  <c:y val="0.1174107332280749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74D-428C-90C1-E003BA984BDA}"/>
                </c:ext>
              </c:extLst>
            </c:dLbl>
            <c:dLbl>
              <c:idx val="5"/>
              <c:layout>
                <c:manualLayout>
                  <c:x val="-0.15961930062699833"/>
                  <c:y val="2.2342542324810682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2742449614388033"/>
                      <c:h val="0.18214508237175261"/>
                    </c:manualLayout>
                  </c15:layout>
                </c:ext>
                <c:ext xmlns:c16="http://schemas.microsoft.com/office/drawing/2014/chart" uri="{C3380CC4-5D6E-409C-BE32-E72D297353CC}">
                  <c16:uniqueId val="{0000000B-674D-428C-90C1-E003BA984BDA}"/>
                </c:ext>
              </c:extLst>
            </c:dLbl>
            <c:dLbl>
              <c:idx val="6"/>
              <c:layout>
                <c:manualLayout>
                  <c:x val="-0.10851959242442098"/>
                  <c:y val="-6.7416651220334689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868955945233062"/>
                      <c:h val="0.16760558033172018"/>
                    </c:manualLayout>
                  </c15:layout>
                </c:ext>
                <c:ext xmlns:c16="http://schemas.microsoft.com/office/drawing/2014/chart" uri="{C3380CC4-5D6E-409C-BE32-E72D297353CC}">
                  <c16:uniqueId val="{0000000D-674D-428C-90C1-E003BA984BDA}"/>
                </c:ext>
              </c:extLst>
            </c:dLbl>
            <c:dLbl>
              <c:idx val="7"/>
              <c:layout>
                <c:manualLayout>
                  <c:x val="-3.4979804049083268E-2"/>
                  <c:y val="-0.1128523159448577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7935996110376098"/>
                      <c:h val="0.2068930150623064"/>
                    </c:manualLayout>
                  </c15:layout>
                </c:ext>
                <c:ext xmlns:c16="http://schemas.microsoft.com/office/drawing/2014/chart" uri="{C3380CC4-5D6E-409C-BE32-E72D297353CC}">
                  <c16:uniqueId val="{0000000F-674D-428C-90C1-E003BA984BDA}"/>
                </c:ext>
              </c:extLst>
            </c:dLbl>
            <c:dLbl>
              <c:idx val="8"/>
              <c:layout>
                <c:manualLayout>
                  <c:x val="5.0762664478549657E-2"/>
                  <c:y val="-0.1805219892493529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674D-428C-90C1-E003BA984BDA}"/>
                </c:ext>
              </c:extLst>
            </c:dLbl>
            <c:dLbl>
              <c:idx val="9"/>
              <c:layout>
                <c:manualLayout>
                  <c:x val="4.9585436219446014E-2"/>
                  <c:y val="-9.780587645465366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674D-428C-90C1-E003BA984BDA}"/>
                </c:ext>
              </c:extLst>
            </c:dLbl>
            <c:dLbl>
              <c:idx val="10"/>
              <c:layout>
                <c:manualLayout>
                  <c:x val="-8.1515220319754687E-3"/>
                  <c:y val="-0.1351351351351351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674D-428C-90C1-E003BA984BDA}"/>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Public Sans Light" pitchFamily="2" charset="0"/>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Sheet1!$A$2:$A$11</c:f>
              <c:strCache>
                <c:ptCount val="9"/>
                <c:pt idx="0">
                  <c:v>Industrials</c:v>
                </c:pt>
                <c:pt idx="1">
                  <c:v>Consumer Discretionary</c:v>
                </c:pt>
                <c:pt idx="2">
                  <c:v>Information Technology</c:v>
                </c:pt>
                <c:pt idx="3">
                  <c:v>Consumer Staples</c:v>
                </c:pt>
                <c:pt idx="4">
                  <c:v>Energy</c:v>
                </c:pt>
                <c:pt idx="5">
                  <c:v>Communication Services</c:v>
                </c:pt>
                <c:pt idx="6">
                  <c:v>Utilities</c:v>
                </c:pt>
                <c:pt idx="7">
                  <c:v>Health Care</c:v>
                </c:pt>
                <c:pt idx="8">
                  <c:v>Materials</c:v>
                </c:pt>
              </c:strCache>
            </c:strRef>
          </c:cat>
          <c:val>
            <c:numRef>
              <c:f>Sheet1!$B$2:$B$11</c:f>
              <c:numCache>
                <c:formatCode>0%</c:formatCode>
                <c:ptCount val="10"/>
                <c:pt idx="0">
                  <c:v>0.39</c:v>
                </c:pt>
                <c:pt idx="1">
                  <c:v>0.19</c:v>
                </c:pt>
                <c:pt idx="2">
                  <c:v>0.19</c:v>
                </c:pt>
                <c:pt idx="3">
                  <c:v>0.08</c:v>
                </c:pt>
                <c:pt idx="4">
                  <c:v>0.05</c:v>
                </c:pt>
                <c:pt idx="5">
                  <c:v>0.04</c:v>
                </c:pt>
                <c:pt idx="6">
                  <c:v>0.03</c:v>
                </c:pt>
                <c:pt idx="7">
                  <c:v>0.02</c:v>
                </c:pt>
                <c:pt idx="8">
                  <c:v>0.01</c:v>
                </c:pt>
              </c:numCache>
            </c:numRef>
          </c:val>
          <c:extLst>
            <c:ext xmlns:c16="http://schemas.microsoft.com/office/drawing/2014/chart" uri="{C3380CC4-5D6E-409C-BE32-E72D297353CC}">
              <c16:uniqueId val="{00000016-674D-428C-90C1-E003BA984BDA}"/>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sz="700">
          <a:solidFill>
            <a:schemeClr val="tx1"/>
          </a:solidFill>
          <a:latin typeface="Public Sans Light"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56540533909275"/>
          <c:y val="0.17150764059884091"/>
          <c:w val="0.42028245085600463"/>
          <c:h val="0.66196277138713"/>
        </c:manualLayout>
      </c:layout>
      <c:doughnutChart>
        <c:varyColors val="1"/>
        <c:ser>
          <c:idx val="0"/>
          <c:order val="0"/>
          <c:tx>
            <c:strRef>
              <c:f>Sheet1!$B$1</c:f>
              <c:strCache>
                <c:ptCount val="1"/>
                <c:pt idx="0">
                  <c:v>Industry</c:v>
                </c:pt>
              </c:strCache>
            </c:strRef>
          </c:tx>
          <c:spPr>
            <a:ln w="6350">
              <a:noFill/>
            </a:ln>
          </c:spPr>
          <c:dPt>
            <c:idx val="0"/>
            <c:bubble3D val="0"/>
            <c:spPr>
              <a:solidFill>
                <a:srgbClr val="064265"/>
              </a:solidFill>
              <a:ln w="6350">
                <a:noFill/>
              </a:ln>
              <a:effectLst/>
            </c:spPr>
            <c:extLst>
              <c:ext xmlns:c16="http://schemas.microsoft.com/office/drawing/2014/chart" uri="{C3380CC4-5D6E-409C-BE32-E72D297353CC}">
                <c16:uniqueId val="{00000001-C51C-45F5-A386-353A4D654972}"/>
              </c:ext>
            </c:extLst>
          </c:dPt>
          <c:dPt>
            <c:idx val="1"/>
            <c:bubble3D val="0"/>
            <c:spPr>
              <a:solidFill>
                <a:srgbClr val="72B1CD"/>
              </a:solidFill>
              <a:ln w="6350">
                <a:noFill/>
              </a:ln>
              <a:effectLst/>
            </c:spPr>
            <c:extLst>
              <c:ext xmlns:c16="http://schemas.microsoft.com/office/drawing/2014/chart" uri="{C3380CC4-5D6E-409C-BE32-E72D297353CC}">
                <c16:uniqueId val="{00000003-C51C-45F5-A386-353A4D654972}"/>
              </c:ext>
            </c:extLst>
          </c:dPt>
          <c:dPt>
            <c:idx val="2"/>
            <c:bubble3D val="0"/>
            <c:spPr>
              <a:solidFill>
                <a:srgbClr val="DC6450"/>
              </a:solidFill>
              <a:ln w="6350">
                <a:noFill/>
              </a:ln>
              <a:effectLst/>
            </c:spPr>
            <c:extLst>
              <c:ext xmlns:c16="http://schemas.microsoft.com/office/drawing/2014/chart" uri="{C3380CC4-5D6E-409C-BE32-E72D297353CC}">
                <c16:uniqueId val="{00000005-C51C-45F5-A386-353A4D654972}"/>
              </c:ext>
            </c:extLst>
          </c:dPt>
          <c:dPt>
            <c:idx val="3"/>
            <c:bubble3D val="0"/>
            <c:spPr>
              <a:solidFill>
                <a:srgbClr val="FFC18E"/>
              </a:solidFill>
              <a:ln w="6350">
                <a:noFill/>
              </a:ln>
              <a:effectLst/>
            </c:spPr>
            <c:extLst>
              <c:ext xmlns:c16="http://schemas.microsoft.com/office/drawing/2014/chart" uri="{C3380CC4-5D6E-409C-BE32-E72D297353CC}">
                <c16:uniqueId val="{00000007-C51C-45F5-A386-353A4D654972}"/>
              </c:ext>
            </c:extLst>
          </c:dPt>
          <c:dPt>
            <c:idx val="4"/>
            <c:bubble3D val="0"/>
            <c:spPr>
              <a:solidFill>
                <a:srgbClr val="FF6C2D"/>
              </a:solidFill>
              <a:ln w="6350">
                <a:noFill/>
              </a:ln>
              <a:effectLst/>
            </c:spPr>
            <c:extLst>
              <c:ext xmlns:c16="http://schemas.microsoft.com/office/drawing/2014/chart" uri="{C3380CC4-5D6E-409C-BE32-E72D297353CC}">
                <c16:uniqueId val="{00000009-C51C-45F5-A386-353A4D654972}"/>
              </c:ext>
            </c:extLst>
          </c:dPt>
          <c:dPt>
            <c:idx val="5"/>
            <c:bubble3D val="0"/>
            <c:spPr>
              <a:solidFill>
                <a:srgbClr val="51A5D3"/>
              </a:solidFill>
              <a:ln w="6350">
                <a:noFill/>
              </a:ln>
              <a:effectLst/>
            </c:spPr>
            <c:extLst>
              <c:ext xmlns:c16="http://schemas.microsoft.com/office/drawing/2014/chart" uri="{C3380CC4-5D6E-409C-BE32-E72D297353CC}">
                <c16:uniqueId val="{0000000B-C51C-45F5-A386-353A4D654972}"/>
              </c:ext>
            </c:extLst>
          </c:dPt>
          <c:dPt>
            <c:idx val="6"/>
            <c:bubble3D val="0"/>
            <c:spPr>
              <a:solidFill>
                <a:srgbClr val="007DC3"/>
              </a:solidFill>
              <a:ln w="6350">
                <a:noFill/>
              </a:ln>
              <a:effectLst/>
            </c:spPr>
            <c:extLst>
              <c:ext xmlns:c16="http://schemas.microsoft.com/office/drawing/2014/chart" uri="{C3380CC4-5D6E-409C-BE32-E72D297353CC}">
                <c16:uniqueId val="{0000000D-C51C-45F5-A386-353A4D654972}"/>
              </c:ext>
            </c:extLst>
          </c:dPt>
          <c:dPt>
            <c:idx val="7"/>
            <c:bubble3D val="0"/>
            <c:spPr>
              <a:solidFill>
                <a:srgbClr val="005288"/>
              </a:solidFill>
              <a:ln w="6350">
                <a:noFill/>
              </a:ln>
              <a:effectLst/>
            </c:spPr>
            <c:extLst>
              <c:ext xmlns:c16="http://schemas.microsoft.com/office/drawing/2014/chart" uri="{C3380CC4-5D6E-409C-BE32-E72D297353CC}">
                <c16:uniqueId val="{0000000F-C51C-45F5-A386-353A4D654972}"/>
              </c:ext>
            </c:extLst>
          </c:dPt>
          <c:dPt>
            <c:idx val="8"/>
            <c:bubble3D val="0"/>
            <c:spPr>
              <a:solidFill>
                <a:srgbClr val="A7C6F3"/>
              </a:solidFill>
              <a:ln w="6350">
                <a:noFill/>
              </a:ln>
              <a:effectLst/>
            </c:spPr>
            <c:extLst>
              <c:ext xmlns:c16="http://schemas.microsoft.com/office/drawing/2014/chart" uri="{C3380CC4-5D6E-409C-BE32-E72D297353CC}">
                <c16:uniqueId val="{00000011-C51C-45F5-A386-353A4D654972}"/>
              </c:ext>
            </c:extLst>
          </c:dPt>
          <c:dLbls>
            <c:dLbl>
              <c:idx val="0"/>
              <c:layout>
                <c:manualLayout>
                  <c:x val="0.10091326799094763"/>
                  <c:y val="0.2127138317833810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9340151669233222"/>
                      <c:h val="0.16098902478554047"/>
                    </c:manualLayout>
                  </c15:layout>
                </c:ext>
                <c:ext xmlns:c16="http://schemas.microsoft.com/office/drawing/2014/chart" uri="{C3380CC4-5D6E-409C-BE32-E72D297353CC}">
                  <c16:uniqueId val="{00000001-C51C-45F5-A386-353A4D654972}"/>
                </c:ext>
              </c:extLst>
            </c:dLbl>
            <c:dLbl>
              <c:idx val="1"/>
              <c:layout>
                <c:manualLayout>
                  <c:x val="-0.16645197948042476"/>
                  <c:y val="-2.4802090038760237E-2"/>
                </c:manualLayout>
              </c:layout>
              <c:numFmt formatCode="0%" sourceLinked="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Public Sans Light" pitchFamily="2"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8964424880469277"/>
                      <c:h val="0.22775053757550026"/>
                    </c:manualLayout>
                  </c15:layout>
                </c:ext>
                <c:ext xmlns:c16="http://schemas.microsoft.com/office/drawing/2014/chart" uri="{C3380CC4-5D6E-409C-BE32-E72D297353CC}">
                  <c16:uniqueId val="{00000003-C51C-45F5-A386-353A4D654972}"/>
                </c:ext>
              </c:extLst>
            </c:dLbl>
            <c:dLbl>
              <c:idx val="2"/>
              <c:layout>
                <c:manualLayout>
                  <c:x val="-4.663978234270532E-2"/>
                  <c:y val="-0.12653169070348202"/>
                </c:manualLayout>
              </c:layout>
              <c:tx>
                <c:rich>
                  <a:bodyPr rot="0" spcFirstLastPara="1" vertOverflow="ellipsis" vert="horz" wrap="square" anchor="ctr" anchorCtr="1"/>
                  <a:lstStyle/>
                  <a:p>
                    <a:pPr algn="ctr" rtl="0">
                      <a:defRPr sz="700" b="0" i="0" u="none" strike="noStrike" kern="1200" baseline="0">
                        <a:solidFill>
                          <a:schemeClr val="tx1"/>
                        </a:solidFill>
                        <a:latin typeface="Public Sans Light" pitchFamily="2" charset="0"/>
                        <a:ea typeface="+mn-ea"/>
                        <a:cs typeface="+mn-cs"/>
                      </a:defRPr>
                    </a:pPr>
                    <a:r>
                      <a:rPr lang="en-US"/>
                      <a:t>APAC
</a:t>
                    </a:r>
                    <a:fld id="{E8671BBD-ECD7-496D-A2A0-F5CE4A8F262B}" type="VALUE">
                      <a:rPr lang="en-US"/>
                      <a:pPr algn="ctr" rtl="0">
                        <a:defRPr/>
                      </a:pPr>
                      <a:t>[VALUE]</a:t>
                    </a:fld>
                    <a:endParaRPr lang="en-US"/>
                  </a:p>
                </c:rich>
              </c:tx>
              <c:numFmt formatCode="0%" sourceLinked="0"/>
              <c:spPr>
                <a:noFill/>
                <a:ln>
                  <a:noFill/>
                </a:ln>
                <a:effectLst/>
              </c:spPr>
              <c:txPr>
                <a:bodyPr rot="0" spcFirstLastPara="1" vertOverflow="ellipsis" vert="horz" wrap="square" anchor="ctr" anchorCtr="1"/>
                <a:lstStyle/>
                <a:p>
                  <a:pPr algn="ctr" rtl="0">
                    <a:defRPr sz="700" b="0" i="0" u="none" strike="noStrike" kern="1200" baseline="0">
                      <a:solidFill>
                        <a:schemeClr val="tx1"/>
                      </a:solidFill>
                      <a:latin typeface="Public Sans Light" pitchFamily="2"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814537712306254"/>
                      <c:h val="0.1788243189568981"/>
                    </c:manualLayout>
                  </c15:layout>
                  <c15:dlblFieldTable/>
                  <c15:showDataLabelsRange val="0"/>
                </c:ext>
                <c:ext xmlns:c16="http://schemas.microsoft.com/office/drawing/2014/chart" uri="{C3380CC4-5D6E-409C-BE32-E72D297353CC}">
                  <c16:uniqueId val="{00000005-C51C-45F5-A386-353A4D654972}"/>
                </c:ext>
              </c:extLst>
            </c:dLbl>
            <c:dLbl>
              <c:idx val="3"/>
              <c:layout>
                <c:manualLayout>
                  <c:x val="2.0433821464198892E-2"/>
                  <c:y val="-0.12328169869292684"/>
                </c:manualLayout>
              </c:layout>
              <c:numFmt formatCode="0%" sourceLinked="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Public Sans Light" pitchFamily="2"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6525828644113211"/>
                      <c:h val="0.17878340259301115"/>
                    </c:manualLayout>
                  </c15:layout>
                </c:ext>
                <c:ext xmlns:c16="http://schemas.microsoft.com/office/drawing/2014/chart" uri="{C3380CC4-5D6E-409C-BE32-E72D297353CC}">
                  <c16:uniqueId val="{00000007-C51C-45F5-A386-353A4D654972}"/>
                </c:ext>
              </c:extLst>
            </c:dLbl>
            <c:dLbl>
              <c:idx val="4"/>
              <c:layout>
                <c:manualLayout>
                  <c:x val="9.2618912510445725E-2"/>
                  <c:y val="7.419608228372577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51C-45F5-A386-353A4D654972}"/>
                </c:ext>
              </c:extLst>
            </c:dLbl>
            <c:dLbl>
              <c:idx val="5"/>
              <c:layout>
                <c:manualLayout>
                  <c:x val="9.9776921615901112E-2"/>
                  <c:y val="8.900761432936188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027765297359395"/>
                      <c:h val="0.16188549011116332"/>
                    </c:manualLayout>
                  </c15:layout>
                </c:ext>
                <c:ext xmlns:c16="http://schemas.microsoft.com/office/drawing/2014/chart" uri="{C3380CC4-5D6E-409C-BE32-E72D297353CC}">
                  <c16:uniqueId val="{0000000B-C51C-45F5-A386-353A4D654972}"/>
                </c:ext>
              </c:extLst>
            </c:dLbl>
            <c:dLbl>
              <c:idx val="6"/>
              <c:layout>
                <c:manualLayout>
                  <c:x val="-0.15562138609792614"/>
                  <c:y val="1.5687543891818031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006995353492845"/>
                      <c:h val="0.18629116409809129"/>
                    </c:manualLayout>
                  </c15:layout>
                </c:ext>
                <c:ext xmlns:c16="http://schemas.microsoft.com/office/drawing/2014/chart" uri="{C3380CC4-5D6E-409C-BE32-E72D297353CC}">
                  <c16:uniqueId val="{0000000D-C51C-45F5-A386-353A4D654972}"/>
                </c:ext>
              </c:extLst>
            </c:dLbl>
            <c:dLbl>
              <c:idx val="7"/>
              <c:layout>
                <c:manualLayout>
                  <c:x val="-0.15472974716168014"/>
                  <c:y val="-1.00688878644475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438280508379786"/>
                      <c:h val="0.21108247163743246"/>
                    </c:manualLayout>
                  </c15:layout>
                </c:ext>
                <c:ext xmlns:c16="http://schemas.microsoft.com/office/drawing/2014/chart" uri="{C3380CC4-5D6E-409C-BE32-E72D297353CC}">
                  <c16:uniqueId val="{0000000F-C51C-45F5-A386-353A4D654972}"/>
                </c:ext>
              </c:extLst>
            </c:dLbl>
            <c:dLbl>
              <c:idx val="8"/>
              <c:layout>
                <c:manualLayout>
                  <c:x val="-0.10688691069817795"/>
                  <c:y val="-6.918163169091098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C51C-45F5-A386-353A4D654972}"/>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Public Sans Light" pitchFamily="2" charset="0"/>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2"/>
                <c:pt idx="0">
                  <c:v>Europe</c:v>
                </c:pt>
                <c:pt idx="1">
                  <c:v>North America</c:v>
                </c:pt>
              </c:strCache>
            </c:strRef>
          </c:cat>
          <c:val>
            <c:numRef>
              <c:f>Sheet1!$B$2:$B$5</c:f>
              <c:numCache>
                <c:formatCode>0%</c:formatCode>
                <c:ptCount val="4"/>
                <c:pt idx="0">
                  <c:v>0.86</c:v>
                </c:pt>
                <c:pt idx="1">
                  <c:v>0.14000000000000001</c:v>
                </c:pt>
              </c:numCache>
            </c:numRef>
          </c:val>
          <c:extLst>
            <c:ext xmlns:c16="http://schemas.microsoft.com/office/drawing/2014/chart" uri="{C3380CC4-5D6E-409C-BE32-E72D297353CC}">
              <c16:uniqueId val="{00000012-C51C-45F5-A386-353A4D654972}"/>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sz="700">
          <a:solidFill>
            <a:schemeClr val="tx1"/>
          </a:solidFill>
          <a:latin typeface="Public Sans Light"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Strategy</c:v>
                </c:pt>
              </c:strCache>
            </c:strRef>
          </c:tx>
          <c:spPr>
            <a:ln w="6350">
              <a:noFill/>
            </a:ln>
          </c:spPr>
          <c:dPt>
            <c:idx val="0"/>
            <c:bubble3D val="0"/>
            <c:spPr>
              <a:solidFill>
                <a:srgbClr val="064265"/>
              </a:solidFill>
              <a:ln w="6350">
                <a:noFill/>
              </a:ln>
              <a:effectLst/>
            </c:spPr>
            <c:extLst>
              <c:ext xmlns:c16="http://schemas.microsoft.com/office/drawing/2014/chart" uri="{C3380CC4-5D6E-409C-BE32-E72D297353CC}">
                <c16:uniqueId val="{00000001-68F3-4971-8DB6-610E3071C95B}"/>
              </c:ext>
            </c:extLst>
          </c:dPt>
          <c:dPt>
            <c:idx val="1"/>
            <c:bubble3D val="0"/>
            <c:spPr>
              <a:solidFill>
                <a:srgbClr val="72B1CD"/>
              </a:solidFill>
              <a:ln w="6350">
                <a:noFill/>
              </a:ln>
              <a:effectLst/>
            </c:spPr>
            <c:extLst>
              <c:ext xmlns:c16="http://schemas.microsoft.com/office/drawing/2014/chart" uri="{C3380CC4-5D6E-409C-BE32-E72D297353CC}">
                <c16:uniqueId val="{00000003-68F3-4971-8DB6-610E3071C95B}"/>
              </c:ext>
            </c:extLst>
          </c:dPt>
          <c:dPt>
            <c:idx val="2"/>
            <c:bubble3D val="0"/>
            <c:spPr>
              <a:solidFill>
                <a:srgbClr val="DC6450"/>
              </a:solidFill>
              <a:ln w="6350">
                <a:noFill/>
              </a:ln>
              <a:effectLst/>
            </c:spPr>
            <c:extLst>
              <c:ext xmlns:c16="http://schemas.microsoft.com/office/drawing/2014/chart" uri="{C3380CC4-5D6E-409C-BE32-E72D297353CC}">
                <c16:uniqueId val="{00000005-68F3-4971-8DB6-610E3071C95B}"/>
              </c:ext>
            </c:extLst>
          </c:dPt>
          <c:dLbls>
            <c:dLbl>
              <c:idx val="0"/>
              <c:layout>
                <c:manualLayout>
                  <c:x val="0.16132373171509506"/>
                  <c:y val="-0.235051618547681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5933091612973894"/>
                      <c:h val="0.19212609207373729"/>
                    </c:manualLayout>
                  </c15:layout>
                </c:ext>
                <c:ext xmlns:c16="http://schemas.microsoft.com/office/drawing/2014/chart" uri="{C3380CC4-5D6E-409C-BE32-E72D297353CC}">
                  <c16:uniqueId val="{00000001-68F3-4971-8DB6-610E3071C95B}"/>
                </c:ext>
              </c:extLst>
            </c:dLbl>
            <c:dLbl>
              <c:idx val="1"/>
              <c:layout>
                <c:manualLayout>
                  <c:x val="-0.13383382902554786"/>
                  <c:y val="-4.9540682414698414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1703339884743217"/>
                      <c:h val="0.26802187226596674"/>
                    </c:manualLayout>
                  </c15:layout>
                </c:ext>
                <c:ext xmlns:c16="http://schemas.microsoft.com/office/drawing/2014/chart" uri="{C3380CC4-5D6E-409C-BE32-E72D297353CC}">
                  <c16:uniqueId val="{00000003-68F3-4971-8DB6-610E3071C95B}"/>
                </c:ext>
              </c:extLst>
            </c:dLbl>
            <c:dLbl>
              <c:idx val="2"/>
              <c:layout>
                <c:manualLayout>
                  <c:x val="-0.13992718585879771"/>
                  <c:y val="-8.566335125694565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634768396589916"/>
                      <c:h val="0.25253669699906262"/>
                    </c:manualLayout>
                  </c15:layout>
                </c:ext>
                <c:ext xmlns:c16="http://schemas.microsoft.com/office/drawing/2014/chart" uri="{C3380CC4-5D6E-409C-BE32-E72D297353CC}">
                  <c16:uniqueId val="{00000005-68F3-4971-8DB6-610E3071C95B}"/>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Public Sans Light" pitchFamily="2" charset="0"/>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Buyout</c:v>
                </c:pt>
                <c:pt idx="1">
                  <c:v>VC/Growth</c:v>
                </c:pt>
                <c:pt idx="2">
                  <c:v>Infrastructure Equity</c:v>
                </c:pt>
              </c:strCache>
            </c:strRef>
          </c:cat>
          <c:val>
            <c:numRef>
              <c:f>Sheet1!$B$2:$B$4</c:f>
              <c:numCache>
                <c:formatCode>0%</c:formatCode>
                <c:ptCount val="3"/>
                <c:pt idx="0">
                  <c:v>0.71</c:v>
                </c:pt>
                <c:pt idx="1">
                  <c:v>7.0000000000000007E-2</c:v>
                </c:pt>
                <c:pt idx="2">
                  <c:v>0.22</c:v>
                </c:pt>
              </c:numCache>
            </c:numRef>
          </c:val>
          <c:extLst>
            <c:ext xmlns:c16="http://schemas.microsoft.com/office/drawing/2014/chart" uri="{C3380CC4-5D6E-409C-BE32-E72D297353CC}">
              <c16:uniqueId val="{00000006-68F3-4971-8DB6-610E3071C95B}"/>
            </c:ext>
          </c:extLst>
        </c:ser>
        <c:dLbls>
          <c:showLegendKey val="0"/>
          <c:showVal val="1"/>
          <c:showCatName val="0"/>
          <c:showSerName val="0"/>
          <c:showPercent val="0"/>
          <c:showBubbleSize val="0"/>
          <c:showLeaderLines val="0"/>
        </c:dLbls>
        <c:firstSliceAng val="0"/>
        <c:holeSize val="75"/>
      </c:doughnutChart>
      <c:spPr>
        <a:noFill/>
        <a:ln w="25400">
          <a:noFill/>
        </a:ln>
        <a:effectLst/>
      </c:spPr>
    </c:plotArea>
    <c:plotVisOnly val="1"/>
    <c:dispBlanksAs val="gap"/>
    <c:showDLblsOverMax val="0"/>
  </c:chart>
  <c:spPr>
    <a:noFill/>
    <a:ln>
      <a:noFill/>
    </a:ln>
    <a:effectLst/>
  </c:spPr>
  <c:txPr>
    <a:bodyPr/>
    <a:lstStyle/>
    <a:p>
      <a:pPr>
        <a:defRPr sz="700">
          <a:solidFill>
            <a:schemeClr val="tx1"/>
          </a:solidFill>
          <a:latin typeface="Public Sans Light"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Investment Type</c:v>
                </c:pt>
              </c:strCache>
            </c:strRef>
          </c:tx>
          <c:spPr>
            <a:ln w="6350">
              <a:noFill/>
            </a:ln>
          </c:spPr>
          <c:dPt>
            <c:idx val="0"/>
            <c:bubble3D val="0"/>
            <c:spPr>
              <a:solidFill>
                <a:srgbClr val="064265"/>
              </a:solidFill>
              <a:ln w="6350">
                <a:noFill/>
              </a:ln>
              <a:effectLst/>
            </c:spPr>
            <c:extLst>
              <c:ext xmlns:c16="http://schemas.microsoft.com/office/drawing/2014/chart" uri="{C3380CC4-5D6E-409C-BE32-E72D297353CC}">
                <c16:uniqueId val="{00000001-8DF8-488B-BC86-4D72ED7E38FE}"/>
              </c:ext>
            </c:extLst>
          </c:dPt>
          <c:dPt>
            <c:idx val="1"/>
            <c:bubble3D val="0"/>
            <c:spPr>
              <a:solidFill>
                <a:srgbClr val="72B1CD"/>
              </a:solidFill>
              <a:ln w="6350">
                <a:noFill/>
              </a:ln>
              <a:effectLst/>
            </c:spPr>
            <c:extLst>
              <c:ext xmlns:c16="http://schemas.microsoft.com/office/drawing/2014/chart" uri="{C3380CC4-5D6E-409C-BE32-E72D297353CC}">
                <c16:uniqueId val="{00000003-8DF8-488B-BC86-4D72ED7E38FE}"/>
              </c:ext>
            </c:extLst>
          </c:dPt>
          <c:dPt>
            <c:idx val="2"/>
            <c:bubble3D val="0"/>
            <c:spPr>
              <a:solidFill>
                <a:srgbClr val="DC6450"/>
              </a:solidFill>
              <a:ln w="6350">
                <a:noFill/>
              </a:ln>
              <a:effectLst/>
            </c:spPr>
            <c:extLst>
              <c:ext xmlns:c16="http://schemas.microsoft.com/office/drawing/2014/chart" uri="{C3380CC4-5D6E-409C-BE32-E72D297353CC}">
                <c16:uniqueId val="{00000005-8DF8-488B-BC86-4D72ED7E38FE}"/>
              </c:ext>
            </c:extLst>
          </c:dPt>
          <c:dPt>
            <c:idx val="3"/>
            <c:bubble3D val="0"/>
            <c:spPr>
              <a:solidFill>
                <a:srgbClr val="FFC18E"/>
              </a:solidFill>
              <a:ln w="6350">
                <a:noFill/>
              </a:ln>
              <a:effectLst/>
            </c:spPr>
            <c:extLst>
              <c:ext xmlns:c16="http://schemas.microsoft.com/office/drawing/2014/chart" uri="{C3380CC4-5D6E-409C-BE32-E72D297353CC}">
                <c16:uniqueId val="{00000007-8DF8-488B-BC86-4D72ED7E38FE}"/>
              </c:ext>
            </c:extLst>
          </c:dPt>
          <c:dLbls>
            <c:dLbl>
              <c:idx val="0"/>
              <c:layout>
                <c:manualLayout>
                  <c:x val="9.4074531992430099E-2"/>
                  <c:y val="-0.27213090480263669"/>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6663214804616947"/>
                      <c:h val="0.27646064170005963"/>
                    </c:manualLayout>
                  </c15:layout>
                </c:ext>
                <c:ext xmlns:c16="http://schemas.microsoft.com/office/drawing/2014/chart" uri="{C3380CC4-5D6E-409C-BE32-E72D297353CC}">
                  <c16:uniqueId val="{00000001-8DF8-488B-BC86-4D72ED7E38FE}"/>
                </c:ext>
              </c:extLst>
            </c:dLbl>
            <c:dLbl>
              <c:idx val="1"/>
              <c:layout>
                <c:manualLayout>
                  <c:x val="-0.19100572178395137"/>
                  <c:y val="8.860723932009248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947324827074213"/>
                      <c:h val="0.25447549368916056"/>
                    </c:manualLayout>
                  </c15:layout>
                </c:ext>
                <c:ext xmlns:c16="http://schemas.microsoft.com/office/drawing/2014/chart" uri="{C3380CC4-5D6E-409C-BE32-E72D297353CC}">
                  <c16:uniqueId val="{00000003-8DF8-488B-BC86-4D72ED7E38FE}"/>
                </c:ext>
              </c:extLst>
            </c:dLbl>
            <c:dLbl>
              <c:idx val="2"/>
              <c:layout>
                <c:manualLayout>
                  <c:x val="-0.15406038731352756"/>
                  <c:y val="4.843147521873248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9828443262638715"/>
                      <c:h val="0.2420745983921142"/>
                    </c:manualLayout>
                  </c15:layout>
                </c:ext>
                <c:ext xmlns:c16="http://schemas.microsoft.com/office/drawing/2014/chart" uri="{C3380CC4-5D6E-409C-BE32-E72D297353CC}">
                  <c16:uniqueId val="{00000005-8DF8-488B-BC86-4D72ED7E38FE}"/>
                </c:ext>
              </c:extLst>
            </c:dLbl>
            <c:dLbl>
              <c:idx val="3"/>
              <c:layout>
                <c:manualLayout>
                  <c:x val="-0.13881596942853294"/>
                  <c:y val="-7.080380577427820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41605615799171936"/>
                      <c:h val="0.19671128608923882"/>
                    </c:manualLayout>
                  </c15:layout>
                </c:ext>
                <c:ext xmlns:c16="http://schemas.microsoft.com/office/drawing/2014/chart" uri="{C3380CC4-5D6E-409C-BE32-E72D297353CC}">
                  <c16:uniqueId val="{00000007-8DF8-488B-BC86-4D72ED7E38FE}"/>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Public Sans Light" pitchFamily="2" charset="0"/>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3"/>
                <c:pt idx="0">
                  <c:v>Co-Direct Investments</c:v>
                </c:pt>
                <c:pt idx="1">
                  <c:v>Diversified Secondary</c:v>
                </c:pt>
                <c:pt idx="2">
                  <c:v>Single-Asset Secondary</c:v>
                </c:pt>
              </c:strCache>
            </c:strRef>
          </c:cat>
          <c:val>
            <c:numRef>
              <c:f>Sheet1!$B$2:$B$5</c:f>
              <c:numCache>
                <c:formatCode>0%</c:formatCode>
                <c:ptCount val="4"/>
                <c:pt idx="0">
                  <c:v>0.37</c:v>
                </c:pt>
                <c:pt idx="1">
                  <c:v>0.37</c:v>
                </c:pt>
                <c:pt idx="2">
                  <c:v>0.26</c:v>
                </c:pt>
              </c:numCache>
            </c:numRef>
          </c:val>
          <c:extLst>
            <c:ext xmlns:c16="http://schemas.microsoft.com/office/drawing/2014/chart" uri="{C3380CC4-5D6E-409C-BE32-E72D297353CC}">
              <c16:uniqueId val="{00000008-8DF8-488B-BC86-4D72ED7E38FE}"/>
            </c:ext>
          </c:extLst>
        </c:ser>
        <c:dLbls>
          <c:showLegendKey val="0"/>
          <c:showVal val="1"/>
          <c:showCatName val="0"/>
          <c:showSerName val="0"/>
          <c:showPercent val="0"/>
          <c:showBubbleSize val="0"/>
          <c:showLeaderLines val="0"/>
        </c:dLbls>
        <c:firstSliceAng val="360"/>
        <c:holeSize val="75"/>
      </c:doughnutChart>
      <c:spPr>
        <a:noFill/>
        <a:ln>
          <a:noFill/>
        </a:ln>
        <a:effectLst/>
      </c:spPr>
    </c:plotArea>
    <c:plotVisOnly val="1"/>
    <c:dispBlanksAs val="gap"/>
    <c:showDLblsOverMax val="0"/>
  </c:chart>
  <c:spPr>
    <a:noFill/>
    <a:ln>
      <a:noFill/>
    </a:ln>
    <a:effectLst/>
  </c:spPr>
  <c:txPr>
    <a:bodyPr/>
    <a:lstStyle/>
    <a:p>
      <a:pPr>
        <a:defRPr sz="700">
          <a:solidFill>
            <a:schemeClr val="tx1"/>
          </a:solidFill>
          <a:latin typeface="Public Sans Light"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2C3C9-09C3-44AD-9663-CA865F1ED29F}"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23A25-05A4-43D8-A89A-DCBD8FAA8049}" type="slidenum">
              <a:rPr lang="en-US" smtClean="0"/>
              <a:t>‹#›</a:t>
            </a:fld>
            <a:endParaRPr lang="en-US"/>
          </a:p>
        </p:txBody>
      </p:sp>
    </p:spTree>
    <p:extLst>
      <p:ext uri="{BB962C8B-B14F-4D97-AF65-F5344CB8AC3E}">
        <p14:creationId xmlns:p14="http://schemas.microsoft.com/office/powerpoint/2010/main" val="3085425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923A25-05A4-43D8-A89A-DCBD8FAA8049}" type="slidenum">
              <a:rPr lang="en-US" smtClean="0"/>
              <a:t>1</a:t>
            </a:fld>
            <a:endParaRPr lang="en-US"/>
          </a:p>
        </p:txBody>
      </p:sp>
    </p:spTree>
    <p:extLst>
      <p:ext uri="{BB962C8B-B14F-4D97-AF65-F5344CB8AC3E}">
        <p14:creationId xmlns:p14="http://schemas.microsoft.com/office/powerpoint/2010/main" val="363653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A3CA8-6042-1653-D45B-2FC9795F5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3B8E5-3B1E-E982-697C-68FCA0DFF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330DB-BBC6-6864-8506-899213978B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46F57F-F8DC-0912-6912-CED9C2A9ECE8}"/>
              </a:ext>
            </a:extLst>
          </p:cNvPr>
          <p:cNvSpPr>
            <a:spLocks noGrp="1"/>
          </p:cNvSpPr>
          <p:nvPr>
            <p:ph type="sldNum" sz="quarter" idx="5"/>
          </p:nvPr>
        </p:nvSpPr>
        <p:spPr/>
        <p:txBody>
          <a:bodyPr/>
          <a:lstStyle/>
          <a:p>
            <a:pPr marL="0" marR="0" lvl="0" indent="0" algn="r" defTabSz="914070" rtl="0" eaLnBrk="1" fontAlgn="auto" latinLnBrk="0" hangingPunct="1">
              <a:lnSpc>
                <a:spcPct val="100000"/>
              </a:lnSpc>
              <a:spcBef>
                <a:spcPts val="0"/>
              </a:spcBef>
              <a:spcAft>
                <a:spcPts val="0"/>
              </a:spcAft>
              <a:buClrTx/>
              <a:buSzTx/>
              <a:buFontTx/>
              <a:buNone/>
              <a:tabLst/>
              <a:defRPr/>
            </a:pPr>
            <a:fld id="{0475D816-4BEE-2443-BCB8-F260BA89F9F6}" type="slidenum">
              <a:rPr kumimoji="0" lang="en-US" sz="1200" b="0" i="0" u="none" strike="noStrike" kern="1200" cap="none" spc="0" normalizeH="0" baseline="0" noProof="0">
                <a:ln>
                  <a:noFill/>
                </a:ln>
                <a:solidFill>
                  <a:prstClr val="black"/>
                </a:solidFill>
                <a:effectLst/>
                <a:uLnTx/>
                <a:uFillTx/>
                <a:latin typeface="Public Sans Light" pitchFamily="2" charset="0"/>
                <a:ea typeface="+mn-ea"/>
                <a:cs typeface="+mn-cs"/>
              </a:rPr>
              <a:pPr marL="0" marR="0" lvl="0" indent="0" algn="r" defTabSz="9140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Public Sans Light" pitchFamily="2" charset="0"/>
              <a:ea typeface="+mn-ea"/>
              <a:cs typeface="+mn-cs"/>
            </a:endParaRPr>
          </a:p>
        </p:txBody>
      </p:sp>
    </p:spTree>
    <p:extLst>
      <p:ext uri="{BB962C8B-B14F-4D97-AF65-F5344CB8AC3E}">
        <p14:creationId xmlns:p14="http://schemas.microsoft.com/office/powerpoint/2010/main" val="350626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294" rtl="0" eaLnBrk="1" fontAlgn="auto" latinLnBrk="0" hangingPunct="1">
              <a:lnSpc>
                <a:spcPct val="100000"/>
              </a:lnSpc>
              <a:spcBef>
                <a:spcPts val="0"/>
              </a:spcBef>
              <a:spcAft>
                <a:spcPts val="0"/>
              </a:spcAft>
              <a:buClrTx/>
              <a:buSzTx/>
              <a:buFontTx/>
              <a:buNone/>
              <a:tabLst/>
              <a:defRPr/>
            </a:pPr>
            <a:fld id="{0475D816-4BEE-2443-BCB8-F260BA89F9F6}" type="slidenum">
              <a:rPr kumimoji="0" lang="en-US" sz="1200" b="0" i="0" u="none" strike="noStrike" kern="1200" cap="none" spc="0" normalizeH="0" baseline="0" noProof="0" smtClean="0">
                <a:ln>
                  <a:noFill/>
                </a:ln>
                <a:solidFill>
                  <a:prstClr val="black"/>
                </a:solidFill>
                <a:effectLst/>
                <a:uLnTx/>
                <a:uFillTx/>
                <a:latin typeface="Public Sans Light" pitchFamily="2" charset="0"/>
                <a:ea typeface="+mn-ea"/>
                <a:cs typeface="+mn-cs"/>
              </a:rPr>
              <a:pPr marL="0" marR="0" lvl="0" indent="0" algn="r" defTabSz="91429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Public Sans Light" pitchFamily="2" charset="0"/>
              <a:ea typeface="+mn-ea"/>
              <a:cs typeface="+mn-cs"/>
            </a:endParaRPr>
          </a:p>
        </p:txBody>
      </p:sp>
    </p:spTree>
    <p:extLst>
      <p:ext uri="{BB962C8B-B14F-4D97-AF65-F5344CB8AC3E}">
        <p14:creationId xmlns:p14="http://schemas.microsoft.com/office/powerpoint/2010/main" val="37961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F24CC-D236-D30E-EE32-36E675594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76801-CA0B-2CB7-133E-1E24E1A3B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9BEFC-F92C-BF47-A84B-13F02B3977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CA80BD-D52C-D8D2-7787-F46BB8A2F191}"/>
              </a:ext>
            </a:extLst>
          </p:cNvPr>
          <p:cNvSpPr>
            <a:spLocks noGrp="1"/>
          </p:cNvSpPr>
          <p:nvPr>
            <p:ph type="sldNum" sz="quarter" idx="5"/>
          </p:nvPr>
        </p:nvSpPr>
        <p:spPr/>
        <p:txBody>
          <a:bodyPr/>
          <a:lstStyle/>
          <a:p>
            <a:pPr marL="0" marR="0" lvl="0" indent="0" algn="r" defTabSz="914294" rtl="0" eaLnBrk="1" fontAlgn="auto" latinLnBrk="0" hangingPunct="1">
              <a:lnSpc>
                <a:spcPct val="100000"/>
              </a:lnSpc>
              <a:spcBef>
                <a:spcPts val="0"/>
              </a:spcBef>
              <a:spcAft>
                <a:spcPts val="0"/>
              </a:spcAft>
              <a:buClrTx/>
              <a:buSzTx/>
              <a:buFontTx/>
              <a:buNone/>
              <a:tabLst/>
              <a:defRPr/>
            </a:pPr>
            <a:fld id="{75C0F373-B498-4978-910D-9F93CB6E8428}" type="slidenum">
              <a:rPr kumimoji="0" lang="en-US" sz="1200" b="0" i="0" u="none" strike="noStrike" kern="1200" cap="none" spc="0" normalizeH="0" baseline="0" noProof="0" smtClean="0">
                <a:ln>
                  <a:noFill/>
                </a:ln>
                <a:solidFill>
                  <a:prstClr val="black"/>
                </a:solidFill>
                <a:effectLst/>
                <a:uLnTx/>
                <a:uFillTx/>
                <a:latin typeface="Public Sans Light" pitchFamily="2" charset="0"/>
                <a:ea typeface="+mn-ea"/>
                <a:cs typeface="+mn-cs"/>
              </a:rPr>
              <a:pPr marL="0" marR="0" lvl="0" indent="0" algn="r" defTabSz="91429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Public Sans Light" pitchFamily="2" charset="0"/>
              <a:ea typeface="+mn-ea"/>
              <a:cs typeface="+mn-cs"/>
            </a:endParaRPr>
          </a:p>
        </p:txBody>
      </p:sp>
    </p:spTree>
    <p:extLst>
      <p:ext uri="{BB962C8B-B14F-4D97-AF65-F5344CB8AC3E}">
        <p14:creationId xmlns:p14="http://schemas.microsoft.com/office/powerpoint/2010/main" val="416983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038F2-B28C-BEAE-80BE-BBFFE9191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C6EE3-811B-5626-E27D-A3EB68CA6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1308E-DCF8-9509-C12B-266A960D4AC0}"/>
              </a:ext>
            </a:extLst>
          </p:cNvPr>
          <p:cNvSpPr>
            <a:spLocks noGrp="1"/>
          </p:cNvSpPr>
          <p:nvPr>
            <p:ph type="body" idx="1"/>
          </p:nvPr>
        </p:nvSpPr>
        <p:spPr/>
        <p:txBody>
          <a:bodyPr/>
          <a:lstStyle/>
          <a:p>
            <a:r>
              <a:rPr lang="en-US"/>
              <a:t>Updated through 12/31</a:t>
            </a:r>
          </a:p>
        </p:txBody>
      </p:sp>
      <p:sp>
        <p:nvSpPr>
          <p:cNvPr id="4" name="Slide Number Placeholder 3">
            <a:extLst>
              <a:ext uri="{FF2B5EF4-FFF2-40B4-BE49-F238E27FC236}">
                <a16:creationId xmlns:a16="http://schemas.microsoft.com/office/drawing/2014/main" id="{EFC77DE6-670E-515E-2AF9-2EE69D304DF3}"/>
              </a:ext>
            </a:extLst>
          </p:cNvPr>
          <p:cNvSpPr>
            <a:spLocks noGrp="1"/>
          </p:cNvSpPr>
          <p:nvPr>
            <p:ph type="sldNum" sz="quarter" idx="5"/>
          </p:nvPr>
        </p:nvSpPr>
        <p:spPr/>
        <p:txBody>
          <a:bodyPr/>
          <a:lstStyle/>
          <a:p>
            <a:pPr marL="0" marR="0" lvl="0" indent="0" algn="r" defTabSz="914294" rtl="0" eaLnBrk="1" fontAlgn="auto" latinLnBrk="0" hangingPunct="1">
              <a:lnSpc>
                <a:spcPct val="100000"/>
              </a:lnSpc>
              <a:spcBef>
                <a:spcPts val="0"/>
              </a:spcBef>
              <a:spcAft>
                <a:spcPts val="0"/>
              </a:spcAft>
              <a:buClrTx/>
              <a:buSzTx/>
              <a:buFontTx/>
              <a:buNone/>
              <a:tabLst/>
              <a:defRPr/>
            </a:pPr>
            <a:fld id="{0475D816-4BEE-2443-BCB8-F260BA89F9F6}"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29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87783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51E6B-E3B8-0561-B0EC-2F3B0B914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DC2DC-6F8C-B131-1F01-74E78F1B7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2BDDE-08A9-293A-E80C-A8C3FD497E5B}"/>
              </a:ext>
            </a:extLst>
          </p:cNvPr>
          <p:cNvSpPr>
            <a:spLocks noGrp="1"/>
          </p:cNvSpPr>
          <p:nvPr>
            <p:ph type="body" idx="1"/>
          </p:nvPr>
        </p:nvSpPr>
        <p:spPr/>
        <p:txBody>
          <a:bodyPr/>
          <a:lstStyle/>
          <a:p>
            <a:r>
              <a:rPr lang="en-US"/>
              <a:t>Updated through 12/31</a:t>
            </a:r>
          </a:p>
        </p:txBody>
      </p:sp>
      <p:sp>
        <p:nvSpPr>
          <p:cNvPr id="4" name="Slide Number Placeholder 3">
            <a:extLst>
              <a:ext uri="{FF2B5EF4-FFF2-40B4-BE49-F238E27FC236}">
                <a16:creationId xmlns:a16="http://schemas.microsoft.com/office/drawing/2014/main" id="{B7CA3C31-46F9-918E-D826-890827D0BCD3}"/>
              </a:ext>
            </a:extLst>
          </p:cNvPr>
          <p:cNvSpPr>
            <a:spLocks noGrp="1"/>
          </p:cNvSpPr>
          <p:nvPr>
            <p:ph type="sldNum" sz="quarter" idx="5"/>
          </p:nvPr>
        </p:nvSpPr>
        <p:spPr/>
        <p:txBody>
          <a:bodyPr/>
          <a:lstStyle/>
          <a:p>
            <a:pPr marL="0" marR="0" lvl="0" indent="0" algn="r" defTabSz="914294" rtl="0" eaLnBrk="1" fontAlgn="auto" latinLnBrk="0" hangingPunct="1">
              <a:lnSpc>
                <a:spcPct val="100000"/>
              </a:lnSpc>
              <a:spcBef>
                <a:spcPts val="0"/>
              </a:spcBef>
              <a:spcAft>
                <a:spcPts val="0"/>
              </a:spcAft>
              <a:buClrTx/>
              <a:buSzTx/>
              <a:buFontTx/>
              <a:buNone/>
              <a:tabLst/>
              <a:defRPr/>
            </a:pPr>
            <a:fld id="{0475D816-4BEE-2443-BCB8-F260BA89F9F6}"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29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7225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through 12/31</a:t>
            </a:r>
          </a:p>
        </p:txBody>
      </p:sp>
      <p:sp>
        <p:nvSpPr>
          <p:cNvPr id="4" name="Slide Number Placeholder 3"/>
          <p:cNvSpPr>
            <a:spLocks noGrp="1"/>
          </p:cNvSpPr>
          <p:nvPr>
            <p:ph type="sldNum" sz="quarter" idx="5"/>
          </p:nvPr>
        </p:nvSpPr>
        <p:spPr/>
        <p:txBody>
          <a:bodyPr/>
          <a:lstStyle/>
          <a:p>
            <a:pPr marL="0" marR="0" lvl="0" indent="0" algn="r" defTabSz="914294" rtl="0" eaLnBrk="1" fontAlgn="auto" latinLnBrk="0" hangingPunct="1">
              <a:lnSpc>
                <a:spcPct val="100000"/>
              </a:lnSpc>
              <a:spcBef>
                <a:spcPts val="0"/>
              </a:spcBef>
              <a:spcAft>
                <a:spcPts val="0"/>
              </a:spcAft>
              <a:buClrTx/>
              <a:buSzTx/>
              <a:buFontTx/>
              <a:buNone/>
              <a:tabLst/>
              <a:defRPr/>
            </a:pPr>
            <a:fld id="{0475D816-4BEE-2443-BCB8-F260BA89F9F6}"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29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14339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E1CAF-A3F1-9B7B-25D6-11A5E0CA2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1199A-3BA9-678C-5335-AB312CF99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D7FB0-467E-8E46-7DE1-F2BC9D912DF9}"/>
              </a:ext>
            </a:extLst>
          </p:cNvPr>
          <p:cNvSpPr>
            <a:spLocks noGrp="1"/>
          </p:cNvSpPr>
          <p:nvPr>
            <p:ph type="body" idx="1"/>
          </p:nvPr>
        </p:nvSpPr>
        <p:spPr/>
        <p:txBody>
          <a:bodyPr/>
          <a:lstStyle/>
          <a:p>
            <a:r>
              <a:rPr lang="en-US"/>
              <a:t>Updated through 12/31</a:t>
            </a:r>
          </a:p>
        </p:txBody>
      </p:sp>
      <p:sp>
        <p:nvSpPr>
          <p:cNvPr id="4" name="Slide Number Placeholder 3">
            <a:extLst>
              <a:ext uri="{FF2B5EF4-FFF2-40B4-BE49-F238E27FC236}">
                <a16:creationId xmlns:a16="http://schemas.microsoft.com/office/drawing/2014/main" id="{7620AE2C-CFA8-E778-69DA-87B16650A126}"/>
              </a:ext>
            </a:extLst>
          </p:cNvPr>
          <p:cNvSpPr>
            <a:spLocks noGrp="1"/>
          </p:cNvSpPr>
          <p:nvPr>
            <p:ph type="sldNum" sz="quarter" idx="5"/>
          </p:nvPr>
        </p:nvSpPr>
        <p:spPr/>
        <p:txBody>
          <a:bodyPr/>
          <a:lstStyle/>
          <a:p>
            <a:pPr marL="0" marR="0" lvl="0" indent="0" algn="r" defTabSz="914294" rtl="0" eaLnBrk="1" fontAlgn="auto" latinLnBrk="0" hangingPunct="1">
              <a:lnSpc>
                <a:spcPct val="100000"/>
              </a:lnSpc>
              <a:spcBef>
                <a:spcPts val="0"/>
              </a:spcBef>
              <a:spcAft>
                <a:spcPts val="0"/>
              </a:spcAft>
              <a:buClrTx/>
              <a:buSzTx/>
              <a:buFontTx/>
              <a:buNone/>
              <a:tabLst/>
              <a:defRPr/>
            </a:pPr>
            <a:fld id="{0475D816-4BEE-2443-BCB8-F260BA89F9F6}"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29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00311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B3C3E-5EA0-9983-F04D-24BA0E34A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4AF39-0192-CF86-2C2B-892DD1A5F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337ED-514C-CC5A-482E-F0C18BD44370}"/>
              </a:ext>
            </a:extLst>
          </p:cNvPr>
          <p:cNvSpPr>
            <a:spLocks noGrp="1"/>
          </p:cNvSpPr>
          <p:nvPr>
            <p:ph type="body" idx="1"/>
          </p:nvPr>
        </p:nvSpPr>
        <p:spPr/>
        <p:txBody>
          <a:bodyPr/>
          <a:lstStyle/>
          <a:p>
            <a:r>
              <a:rPr lang="en-US"/>
              <a:t>Updated through 12/31</a:t>
            </a:r>
          </a:p>
        </p:txBody>
      </p:sp>
      <p:sp>
        <p:nvSpPr>
          <p:cNvPr id="4" name="Slide Number Placeholder 3">
            <a:extLst>
              <a:ext uri="{FF2B5EF4-FFF2-40B4-BE49-F238E27FC236}">
                <a16:creationId xmlns:a16="http://schemas.microsoft.com/office/drawing/2014/main" id="{F9AA49F1-B145-9FD6-F4EE-54DBA528F438}"/>
              </a:ext>
            </a:extLst>
          </p:cNvPr>
          <p:cNvSpPr>
            <a:spLocks noGrp="1"/>
          </p:cNvSpPr>
          <p:nvPr>
            <p:ph type="sldNum" sz="quarter" idx="5"/>
          </p:nvPr>
        </p:nvSpPr>
        <p:spPr/>
        <p:txBody>
          <a:bodyPr/>
          <a:lstStyle/>
          <a:p>
            <a:pPr marL="0" marR="0" lvl="0" indent="0" algn="r" defTabSz="914294" rtl="0" eaLnBrk="1" fontAlgn="auto" latinLnBrk="0" hangingPunct="1">
              <a:lnSpc>
                <a:spcPct val="100000"/>
              </a:lnSpc>
              <a:spcBef>
                <a:spcPts val="0"/>
              </a:spcBef>
              <a:spcAft>
                <a:spcPts val="0"/>
              </a:spcAft>
              <a:buClrTx/>
              <a:buSzTx/>
              <a:buFontTx/>
              <a:buNone/>
              <a:tabLst/>
              <a:defRPr/>
            </a:pPr>
            <a:fld id="{0475D816-4BEE-2443-BCB8-F260BA89F9F6}"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29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29455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294" rtl="0" eaLnBrk="1" fontAlgn="auto" latinLnBrk="0" hangingPunct="1">
              <a:lnSpc>
                <a:spcPct val="100000"/>
              </a:lnSpc>
              <a:spcBef>
                <a:spcPts val="0"/>
              </a:spcBef>
              <a:spcAft>
                <a:spcPts val="0"/>
              </a:spcAft>
              <a:buClrTx/>
              <a:buSzTx/>
              <a:buFontTx/>
              <a:buNone/>
              <a:tabLst/>
              <a:defRPr/>
            </a:pPr>
            <a:fld id="{0475D816-4BEE-2443-BCB8-F260BA89F9F6}"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29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4128043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5D816-4BEE-2443-BCB8-F260BA89F9F6}" type="slidenum">
              <a:rPr lang="en-US" smtClean="0"/>
              <a:t>9</a:t>
            </a:fld>
            <a:endParaRPr lang="en-US"/>
          </a:p>
        </p:txBody>
      </p:sp>
    </p:spTree>
    <p:extLst>
      <p:ext uri="{BB962C8B-B14F-4D97-AF65-F5344CB8AC3E}">
        <p14:creationId xmlns:p14="http://schemas.microsoft.com/office/powerpoint/2010/main" val="171163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3A6C62-B0DE-577E-5E60-3FF3C7F1D582}"/>
              </a:ext>
            </a:extLst>
          </p:cNvPr>
          <p:cNvSpPr>
            <a:spLocks noGrp="1"/>
          </p:cNvSpPr>
          <p:nvPr>
            <p:ph type="ctrTitle" hasCustomPrompt="1"/>
          </p:nvPr>
        </p:nvSpPr>
        <p:spPr>
          <a:xfrm>
            <a:off x="480058" y="1973580"/>
            <a:ext cx="4572000" cy="658892"/>
          </a:xfrm>
          <a:noFill/>
        </p:spPr>
        <p:txBody>
          <a:bodyPr lIns="0" bIns="0" anchor="b">
            <a:noAutofit/>
          </a:bodyPr>
          <a:lstStyle>
            <a:lvl1pPr algn="l">
              <a:defRPr sz="2800">
                <a:solidFill>
                  <a:schemeClr val="bg1"/>
                </a:solidFill>
                <a:latin typeface="Archivo Light" pitchFamily="2" charset="0"/>
                <a:cs typeface="Archivo Light" pitchFamily="2" charset="0"/>
              </a:defRPr>
            </a:lvl1pPr>
          </a:lstStyle>
          <a:p>
            <a:r>
              <a:rPr lang="en-US"/>
              <a:t>Here is where the title will go</a:t>
            </a:r>
          </a:p>
        </p:txBody>
      </p:sp>
      <p:sp>
        <p:nvSpPr>
          <p:cNvPr id="5" name="Subtitle 2">
            <a:extLst>
              <a:ext uri="{FF2B5EF4-FFF2-40B4-BE49-F238E27FC236}">
                <a16:creationId xmlns:a16="http://schemas.microsoft.com/office/drawing/2014/main" id="{52E43731-C8F1-A9C9-1322-8CDA4DDD7AE6}"/>
              </a:ext>
            </a:extLst>
          </p:cNvPr>
          <p:cNvSpPr>
            <a:spLocks noGrp="1"/>
          </p:cNvSpPr>
          <p:nvPr>
            <p:ph type="subTitle" idx="1"/>
          </p:nvPr>
        </p:nvSpPr>
        <p:spPr>
          <a:xfrm>
            <a:off x="480058" y="2914650"/>
            <a:ext cx="4572000" cy="1005840"/>
          </a:xfrm>
          <a:noFill/>
        </p:spPr>
        <p:txBody>
          <a:bodyPr lIns="0" tIns="0">
            <a:noAutofit/>
          </a:bodyPr>
          <a:lstStyle>
            <a:lvl1pPr marL="0" indent="0" algn="l">
              <a:buNone/>
              <a:defRPr sz="1200">
                <a:solidFill>
                  <a:schemeClr val="bg1"/>
                </a:solidFill>
                <a:latin typeface="Archivo Medium" pitchFamily="2" charset="0"/>
                <a:cs typeface="Archivo Medium" pitchFamily="2" charset="0"/>
              </a:defRPr>
            </a:lvl1pPr>
            <a:lvl2pPr marL="342908" indent="0" algn="ctr">
              <a:buNone/>
              <a:defRPr sz="1500"/>
            </a:lvl2pPr>
            <a:lvl3pPr marL="685817" indent="0" algn="ctr">
              <a:buNone/>
              <a:defRPr sz="1350"/>
            </a:lvl3pPr>
            <a:lvl4pPr marL="1028724" indent="0" algn="ctr">
              <a:buNone/>
              <a:defRPr sz="1200"/>
            </a:lvl4pPr>
            <a:lvl5pPr marL="1371633" indent="0" algn="ctr">
              <a:buNone/>
              <a:defRPr sz="1200"/>
            </a:lvl5pPr>
            <a:lvl6pPr marL="1714541" indent="0" algn="ctr">
              <a:buNone/>
              <a:defRPr sz="1200"/>
            </a:lvl6pPr>
            <a:lvl7pPr marL="2057450" indent="0" algn="ctr">
              <a:buNone/>
              <a:defRPr sz="1200"/>
            </a:lvl7pPr>
            <a:lvl8pPr marL="2400357" indent="0" algn="ctr">
              <a:buNone/>
              <a:defRPr sz="1200"/>
            </a:lvl8pPr>
            <a:lvl9pPr marL="2743266" indent="0" algn="ctr">
              <a:buNone/>
              <a:defRPr sz="1200"/>
            </a:lvl9pPr>
          </a:lstStyle>
          <a:p>
            <a:r>
              <a:rPr lang="en-US"/>
              <a:t>Click to edit Master subtitle style</a:t>
            </a:r>
          </a:p>
        </p:txBody>
      </p:sp>
      <p:pic>
        <p:nvPicPr>
          <p:cNvPr id="6" name="Picture 5">
            <a:extLst>
              <a:ext uri="{FF2B5EF4-FFF2-40B4-BE49-F238E27FC236}">
                <a16:creationId xmlns:a16="http://schemas.microsoft.com/office/drawing/2014/main" id="{5D85EB19-DCC4-4515-F830-4866581B06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3211" y="480061"/>
            <a:ext cx="1913938" cy="505981"/>
          </a:xfrm>
          <a:prstGeom prst="rect">
            <a:avLst/>
          </a:prstGeom>
        </p:spPr>
      </p:pic>
      <p:sp>
        <p:nvSpPr>
          <p:cNvPr id="7" name="Text Placeholder 7">
            <a:extLst>
              <a:ext uri="{FF2B5EF4-FFF2-40B4-BE49-F238E27FC236}">
                <a16:creationId xmlns:a16="http://schemas.microsoft.com/office/drawing/2014/main" id="{A6FD1229-F062-2C94-42F9-05C0FF84ED28}"/>
              </a:ext>
            </a:extLst>
          </p:cNvPr>
          <p:cNvSpPr>
            <a:spLocks noGrp="1"/>
          </p:cNvSpPr>
          <p:nvPr>
            <p:ph type="body" sz="quarter" idx="10"/>
          </p:nvPr>
        </p:nvSpPr>
        <p:spPr>
          <a:xfrm>
            <a:off x="484630" y="4925140"/>
            <a:ext cx="8278369" cy="123111"/>
          </a:xfrm>
          <a:noFill/>
        </p:spPr>
        <p:txBody>
          <a:bodyPr wrap="square" anchor="b" anchorCtr="0">
            <a:spAutoFit/>
          </a:bodyPr>
          <a:lstStyle>
            <a:lvl1pPr>
              <a:spcBef>
                <a:spcPts val="300"/>
              </a:spcBef>
              <a:buFontTx/>
              <a:buNone/>
              <a:defRPr sz="800">
                <a:solidFill>
                  <a:schemeClr val="bg1"/>
                </a:solidFill>
                <a:latin typeface="Archivo Condensed Condensed Lig" pitchFamily="2" charset="0"/>
                <a:cs typeface="Archivo Condensed Condensed Lig" pitchFamily="2" charset="0"/>
              </a:defRPr>
            </a:lvl1pPr>
            <a:lvl2pPr marL="0" indent="0">
              <a:buFontTx/>
              <a:buNone/>
              <a:defRPr/>
            </a:lvl2pPr>
            <a:lvl3pPr marL="192024" indent="0">
              <a:buFontTx/>
              <a:buNone/>
              <a:defRPr/>
            </a:lvl3pPr>
            <a:lvl4pPr marL="374904" indent="0">
              <a:buFontTx/>
              <a:buNone/>
              <a:defRPr/>
            </a:lvl4pPr>
            <a:lvl5pPr marL="557784" indent="0">
              <a:buFontTx/>
              <a:buNone/>
              <a:defRPr/>
            </a:lvl5pPr>
          </a:lstStyle>
          <a:p>
            <a:pPr lvl="0"/>
            <a:r>
              <a:rPr lang="en-US"/>
              <a:t>Click to edit Master text styles</a:t>
            </a:r>
          </a:p>
        </p:txBody>
      </p:sp>
    </p:spTree>
    <p:extLst>
      <p:ext uri="{BB962C8B-B14F-4D97-AF65-F5344CB8AC3E}">
        <p14:creationId xmlns:p14="http://schemas.microsoft.com/office/powerpoint/2010/main" val="422485027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and One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161288"/>
            <a:ext cx="4049711" cy="164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4713287" y="1161288"/>
            <a:ext cx="4049711" cy="164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7">
            <a:extLst>
              <a:ext uri="{FF2B5EF4-FFF2-40B4-BE49-F238E27FC236}">
                <a16:creationId xmlns:a16="http://schemas.microsoft.com/office/drawing/2014/main" id="{2CE6E0B3-FB87-3843-4B07-12CBA04777F0}"/>
              </a:ext>
            </a:extLst>
          </p:cNvPr>
          <p:cNvSpPr>
            <a:spLocks noGrp="1"/>
          </p:cNvSpPr>
          <p:nvPr>
            <p:ph sz="quarter" idx="33"/>
          </p:nvPr>
        </p:nvSpPr>
        <p:spPr>
          <a:xfrm>
            <a:off x="381000" y="3017520"/>
            <a:ext cx="8381998" cy="164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CA57FF51-C9EB-88DD-DD6F-F331AD37E478}"/>
              </a:ext>
            </a:extLst>
          </p:cNvPr>
          <p:cNvSpPr>
            <a:spLocks noGrp="1"/>
          </p:cNvSpPr>
          <p:nvPr>
            <p:ph sz="quarter" idx="37"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1" name="Text Placeholder 7">
            <a:extLst>
              <a:ext uri="{FF2B5EF4-FFF2-40B4-BE49-F238E27FC236}">
                <a16:creationId xmlns:a16="http://schemas.microsoft.com/office/drawing/2014/main" id="{A33A45FF-809C-E853-01E8-877584971E10}"/>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2" name="Slide Number Placeholder 254">
            <a:extLst>
              <a:ext uri="{FF2B5EF4-FFF2-40B4-BE49-F238E27FC236}">
                <a16:creationId xmlns:a16="http://schemas.microsoft.com/office/drawing/2014/main" id="{1BF37FD0-60DC-C403-CB8C-18C1B2AF15D7}"/>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5" name="Footer Placeholder 10">
            <a:extLst>
              <a:ext uri="{FF2B5EF4-FFF2-40B4-BE49-F238E27FC236}">
                <a16:creationId xmlns:a16="http://schemas.microsoft.com/office/drawing/2014/main" id="{C80FEE19-6A9C-7249-523F-D0CE4DCDC0D5}"/>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6" name="Picture 5" descr="A blue text on a black background&#10;&#10;Description automatically generated">
            <a:extLst>
              <a:ext uri="{FF2B5EF4-FFF2-40B4-BE49-F238E27FC236}">
                <a16:creationId xmlns:a16="http://schemas.microsoft.com/office/drawing/2014/main" id="{9081B67E-A2E7-F64C-AB99-6AEE4618D8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159214232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161288"/>
            <a:ext cx="8382000" cy="164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7">
            <a:extLst>
              <a:ext uri="{FF2B5EF4-FFF2-40B4-BE49-F238E27FC236}">
                <a16:creationId xmlns:a16="http://schemas.microsoft.com/office/drawing/2014/main" id="{2CE6E0B3-FB87-3843-4B07-12CBA04777F0}"/>
              </a:ext>
            </a:extLst>
          </p:cNvPr>
          <p:cNvSpPr>
            <a:spLocks noGrp="1"/>
          </p:cNvSpPr>
          <p:nvPr>
            <p:ph sz="quarter" idx="33"/>
          </p:nvPr>
        </p:nvSpPr>
        <p:spPr>
          <a:xfrm>
            <a:off x="381000" y="3017520"/>
            <a:ext cx="8381998" cy="164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CA57FF51-C9EB-88DD-DD6F-F331AD37E478}"/>
              </a:ext>
            </a:extLst>
          </p:cNvPr>
          <p:cNvSpPr>
            <a:spLocks noGrp="1"/>
          </p:cNvSpPr>
          <p:nvPr>
            <p:ph sz="quarter" idx="37"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9" name="Text Placeholder 7">
            <a:extLst>
              <a:ext uri="{FF2B5EF4-FFF2-40B4-BE49-F238E27FC236}">
                <a16:creationId xmlns:a16="http://schemas.microsoft.com/office/drawing/2014/main" id="{D2D93290-B299-3BF2-8D3B-3478BFBC0C40}"/>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1" name="Slide Number Placeholder 254">
            <a:extLst>
              <a:ext uri="{FF2B5EF4-FFF2-40B4-BE49-F238E27FC236}">
                <a16:creationId xmlns:a16="http://schemas.microsoft.com/office/drawing/2014/main" id="{E5981532-DD22-02CD-9C94-39533DFDAE2E}"/>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5" name="Footer Placeholder 10">
            <a:extLst>
              <a:ext uri="{FF2B5EF4-FFF2-40B4-BE49-F238E27FC236}">
                <a16:creationId xmlns:a16="http://schemas.microsoft.com/office/drawing/2014/main" id="{5E780A31-8DF6-9DC9-3286-3523BF13AEF8}"/>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6" name="Picture 5" descr="A blue text on a black background&#10;&#10;Description automatically generated">
            <a:extLst>
              <a:ext uri="{FF2B5EF4-FFF2-40B4-BE49-F238E27FC236}">
                <a16:creationId xmlns:a16="http://schemas.microsoft.com/office/drawing/2014/main" id="{D60A51C2-A505-6731-1E93-B8F169101BC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79409601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69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One Conten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435440"/>
            <a:ext cx="8382000" cy="3231810"/>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DAFBF232-A090-EF98-FAAC-6845AE7D8547}"/>
              </a:ext>
            </a:extLst>
          </p:cNvPr>
          <p:cNvSpPr>
            <a:spLocks noGrp="1"/>
          </p:cNvSpPr>
          <p:nvPr>
            <p:ph sz="quarter" idx="35"/>
          </p:nvPr>
        </p:nvSpPr>
        <p:spPr>
          <a:xfrm>
            <a:off x="381000" y="1162050"/>
            <a:ext cx="8382000"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FontTx/>
              <a:buNone/>
              <a:defRPr sz="800">
                <a:latin typeface="+mn-lt"/>
              </a:defRPr>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273209F8-9712-24AE-4301-69A8B29C55F6}"/>
              </a:ext>
            </a:extLst>
          </p:cNvPr>
          <p:cNvSpPr>
            <a:spLocks noGrp="1"/>
          </p:cNvSpPr>
          <p:nvPr>
            <p:ph sz="quarter" idx="36"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0" name="Text Placeholder 7">
            <a:extLst>
              <a:ext uri="{FF2B5EF4-FFF2-40B4-BE49-F238E27FC236}">
                <a16:creationId xmlns:a16="http://schemas.microsoft.com/office/drawing/2014/main" id="{EF8B3DD0-270C-118C-4FDD-5FFEE1402B91}"/>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1" name="Slide Number Placeholder 254">
            <a:extLst>
              <a:ext uri="{FF2B5EF4-FFF2-40B4-BE49-F238E27FC236}">
                <a16:creationId xmlns:a16="http://schemas.microsoft.com/office/drawing/2014/main" id="{601BF522-938A-63B1-85B0-1CAAC34D6898}"/>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5" name="Footer Placeholder 10">
            <a:extLst>
              <a:ext uri="{FF2B5EF4-FFF2-40B4-BE49-F238E27FC236}">
                <a16:creationId xmlns:a16="http://schemas.microsoft.com/office/drawing/2014/main" id="{8C19D3AE-A15E-9C4F-6729-FD004E87FD80}"/>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7" name="Picture 6" descr="A blue text on a black background&#10;&#10;Description automatically generated">
            <a:extLst>
              <a:ext uri="{FF2B5EF4-FFF2-40B4-BE49-F238E27FC236}">
                <a16:creationId xmlns:a16="http://schemas.microsoft.com/office/drawing/2014/main" id="{09F87C65-0953-C11E-30C4-FEE7930994E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212391223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Two Content with Header">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435608"/>
            <a:ext cx="4049711" cy="3231642"/>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4713287" y="1435608"/>
            <a:ext cx="4049711" cy="3231642"/>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DAFBF232-A090-EF98-FAAC-6845AE7D8547}"/>
              </a:ext>
            </a:extLst>
          </p:cNvPr>
          <p:cNvSpPr>
            <a:spLocks noGrp="1"/>
          </p:cNvSpPr>
          <p:nvPr>
            <p:ph sz="quarter" idx="35"/>
          </p:nvPr>
        </p:nvSpPr>
        <p:spPr>
          <a:xfrm>
            <a:off x="381000" y="1161288"/>
            <a:ext cx="4049711" cy="153888"/>
          </a:xfrm>
        </p:spPr>
        <p:txBody>
          <a:bodyPr wrap="square">
            <a:spAutoFit/>
          </a:bodyPr>
          <a:lstStyle>
            <a:lvl1pPr marL="0" indent="0">
              <a:spcBef>
                <a:spcPts val="0"/>
              </a:spcBef>
              <a:buFont typeface="Arial" panose="020B0604020202020204" pitchFamily="34" charset="0"/>
              <a:buNone/>
              <a:defRPr sz="1000">
                <a:latin typeface="+mj-lt"/>
                <a:cs typeface="Archivo Light" pitchFamily="2" charset="0"/>
              </a:defRPr>
            </a:lvl1pPr>
            <a:lvl2pPr marL="0" indent="0">
              <a:spcBef>
                <a:spcPts val="0"/>
              </a:spcBef>
              <a:buFont typeface="Arial" panose="020B0604020202020204" pitchFamily="34" charset="0"/>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8C41CE3C-D5FE-89DF-6817-DF1A326C07F2}"/>
              </a:ext>
            </a:extLst>
          </p:cNvPr>
          <p:cNvSpPr>
            <a:spLocks noGrp="1"/>
          </p:cNvSpPr>
          <p:nvPr>
            <p:ph sz="quarter" idx="36"/>
          </p:nvPr>
        </p:nvSpPr>
        <p:spPr>
          <a:xfrm>
            <a:off x="4713287" y="1161288"/>
            <a:ext cx="4049711" cy="153888"/>
          </a:xfrm>
        </p:spPr>
        <p:txBody>
          <a:bodyPr wrap="square">
            <a:spAutoFit/>
          </a:bodyPr>
          <a:lstStyle>
            <a:lvl1pPr marL="0" indent="0">
              <a:spcBef>
                <a:spcPts val="0"/>
              </a:spcBef>
              <a:buFont typeface="Arial" panose="020B0604020202020204" pitchFamily="34" charset="0"/>
              <a:buNone/>
              <a:defRPr sz="1000">
                <a:latin typeface="+mj-lt"/>
                <a:cs typeface="Archivo Light" pitchFamily="2" charset="0"/>
              </a:defRPr>
            </a:lvl1pPr>
            <a:lvl2pPr marL="0" indent="0">
              <a:spcBef>
                <a:spcPts val="0"/>
              </a:spcBef>
              <a:buFont typeface="Arial" panose="020B0604020202020204" pitchFamily="34" charset="0"/>
              <a:buNone/>
              <a:defRPr sz="800">
                <a:latin typeface="+mn-lt"/>
              </a:defRPr>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0" name="Text Placeholder 7">
            <a:extLst>
              <a:ext uri="{FF2B5EF4-FFF2-40B4-BE49-F238E27FC236}">
                <a16:creationId xmlns:a16="http://schemas.microsoft.com/office/drawing/2014/main" id="{D66C7488-557B-36B1-629B-98FB7E090215}"/>
              </a:ext>
            </a:extLst>
          </p:cNvPr>
          <p:cNvSpPr>
            <a:spLocks noGrp="1"/>
          </p:cNvSpPr>
          <p:nvPr>
            <p:ph type="body" sz="quarter" idx="37" hasCustomPrompt="1"/>
          </p:nvPr>
        </p:nvSpPr>
        <p:spPr>
          <a:xfrm>
            <a:off x="381000" y="4773168"/>
            <a:ext cx="4050792"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1" name="Text Placeholder 7">
            <a:extLst>
              <a:ext uri="{FF2B5EF4-FFF2-40B4-BE49-F238E27FC236}">
                <a16:creationId xmlns:a16="http://schemas.microsoft.com/office/drawing/2014/main" id="{82B1928E-7E9B-F4C6-9191-BBBACC3F5FDA}"/>
              </a:ext>
            </a:extLst>
          </p:cNvPr>
          <p:cNvSpPr>
            <a:spLocks noGrp="1"/>
          </p:cNvSpPr>
          <p:nvPr>
            <p:ph type="body" sz="quarter" idx="38" hasCustomPrompt="1"/>
          </p:nvPr>
        </p:nvSpPr>
        <p:spPr>
          <a:xfrm>
            <a:off x="4712206" y="4773168"/>
            <a:ext cx="4050792"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4" name="Content Placeholder 5">
            <a:extLst>
              <a:ext uri="{FF2B5EF4-FFF2-40B4-BE49-F238E27FC236}">
                <a16:creationId xmlns:a16="http://schemas.microsoft.com/office/drawing/2014/main" id="{919B74B4-AA3C-B650-F27C-B8BC14DAFFAD}"/>
              </a:ext>
            </a:extLst>
          </p:cNvPr>
          <p:cNvSpPr>
            <a:spLocks noGrp="1"/>
          </p:cNvSpPr>
          <p:nvPr>
            <p:ph sz="quarter" idx="39"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5" name="Slide Number Placeholder 254">
            <a:extLst>
              <a:ext uri="{FF2B5EF4-FFF2-40B4-BE49-F238E27FC236}">
                <a16:creationId xmlns:a16="http://schemas.microsoft.com/office/drawing/2014/main" id="{B6827571-7780-437A-2F3D-6F622CB0EDF3}"/>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5" name="Footer Placeholder 10">
            <a:extLst>
              <a:ext uri="{FF2B5EF4-FFF2-40B4-BE49-F238E27FC236}">
                <a16:creationId xmlns:a16="http://schemas.microsoft.com/office/drawing/2014/main" id="{FDEBBA0E-FB80-6CE0-6ECA-7D60B80DA1D7}"/>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sp>
        <p:nvSpPr>
          <p:cNvPr id="7" name="Title 1">
            <a:extLst>
              <a:ext uri="{FF2B5EF4-FFF2-40B4-BE49-F238E27FC236}">
                <a16:creationId xmlns:a16="http://schemas.microsoft.com/office/drawing/2014/main" id="{5C5D44D0-89C7-8FAA-1E07-1C314F434CEA}"/>
              </a:ext>
            </a:extLst>
          </p:cNvPr>
          <p:cNvSpPr>
            <a:spLocks noGrp="1"/>
          </p:cNvSpPr>
          <p:nvPr>
            <p:ph type="title"/>
          </p:nvPr>
        </p:nvSpPr>
        <p:spPr>
          <a:xfrm>
            <a:off x="381000" y="320040"/>
            <a:ext cx="8382000" cy="307777"/>
          </a:xfrm>
        </p:spPr>
        <p:txBody>
          <a:bodyPr/>
          <a:lstStyle/>
          <a:p>
            <a:r>
              <a:rPr lang="en-US"/>
              <a:t>Click to edit Master title style</a:t>
            </a:r>
          </a:p>
        </p:txBody>
      </p:sp>
      <p:pic>
        <p:nvPicPr>
          <p:cNvPr id="2" name="Picture 1" descr="A blue text on a black background&#10;&#10;Description automatically generated">
            <a:extLst>
              <a:ext uri="{FF2B5EF4-FFF2-40B4-BE49-F238E27FC236}">
                <a16:creationId xmlns:a16="http://schemas.microsoft.com/office/drawing/2014/main" id="{B9CCCC9F-A2A0-0CC8-C956-290650BE97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3110308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Three Conten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1" y="1435608"/>
            <a:ext cx="2615183" cy="3231642"/>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3270251" y="1435608"/>
            <a:ext cx="2615183" cy="3231642"/>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DAFBF232-A090-EF98-FAAC-6845AE7D8547}"/>
              </a:ext>
            </a:extLst>
          </p:cNvPr>
          <p:cNvSpPr>
            <a:spLocks noGrp="1"/>
          </p:cNvSpPr>
          <p:nvPr>
            <p:ph sz="quarter" idx="35"/>
          </p:nvPr>
        </p:nvSpPr>
        <p:spPr>
          <a:xfrm>
            <a:off x="381001" y="1161288"/>
            <a:ext cx="2616200"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Font typeface="Arial" panose="020B0604020202020204" pitchFamily="34" charset="0"/>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0" name="Text Placeholder 7">
            <a:extLst>
              <a:ext uri="{FF2B5EF4-FFF2-40B4-BE49-F238E27FC236}">
                <a16:creationId xmlns:a16="http://schemas.microsoft.com/office/drawing/2014/main" id="{D66C7488-557B-36B1-629B-98FB7E090215}"/>
              </a:ext>
            </a:extLst>
          </p:cNvPr>
          <p:cNvSpPr>
            <a:spLocks noGrp="1"/>
          </p:cNvSpPr>
          <p:nvPr>
            <p:ph type="body" sz="quarter" idx="37" hasCustomPrompt="1"/>
          </p:nvPr>
        </p:nvSpPr>
        <p:spPr>
          <a:xfrm>
            <a:off x="381000" y="4773168"/>
            <a:ext cx="2615184"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1" name="Text Placeholder 7">
            <a:extLst>
              <a:ext uri="{FF2B5EF4-FFF2-40B4-BE49-F238E27FC236}">
                <a16:creationId xmlns:a16="http://schemas.microsoft.com/office/drawing/2014/main" id="{82B1928E-7E9B-F4C6-9191-BBBACC3F5FDA}"/>
              </a:ext>
            </a:extLst>
          </p:cNvPr>
          <p:cNvSpPr>
            <a:spLocks noGrp="1"/>
          </p:cNvSpPr>
          <p:nvPr>
            <p:ph type="body" sz="quarter" idx="38" hasCustomPrompt="1"/>
          </p:nvPr>
        </p:nvSpPr>
        <p:spPr>
          <a:xfrm>
            <a:off x="3270252" y="4773168"/>
            <a:ext cx="2615184"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2" name="Content Placeholder 7">
            <a:extLst>
              <a:ext uri="{FF2B5EF4-FFF2-40B4-BE49-F238E27FC236}">
                <a16:creationId xmlns:a16="http://schemas.microsoft.com/office/drawing/2014/main" id="{1C7E331A-9E69-74F3-2B36-94D96B9D7F9C}"/>
              </a:ext>
            </a:extLst>
          </p:cNvPr>
          <p:cNvSpPr>
            <a:spLocks noGrp="1"/>
          </p:cNvSpPr>
          <p:nvPr>
            <p:ph sz="quarter" idx="39"/>
          </p:nvPr>
        </p:nvSpPr>
        <p:spPr>
          <a:xfrm>
            <a:off x="6147816" y="1435608"/>
            <a:ext cx="2615184" cy="3231642"/>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F4974D89-F4D6-4937-987A-6A2C3FC67168}"/>
              </a:ext>
            </a:extLst>
          </p:cNvPr>
          <p:cNvSpPr>
            <a:spLocks noGrp="1"/>
          </p:cNvSpPr>
          <p:nvPr>
            <p:ph type="body" sz="quarter" idx="41" hasCustomPrompt="1"/>
          </p:nvPr>
        </p:nvSpPr>
        <p:spPr>
          <a:xfrm>
            <a:off x="6147816" y="4773168"/>
            <a:ext cx="2615184"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5" name="Content Placeholder 5">
            <a:extLst>
              <a:ext uri="{FF2B5EF4-FFF2-40B4-BE49-F238E27FC236}">
                <a16:creationId xmlns:a16="http://schemas.microsoft.com/office/drawing/2014/main" id="{2DD368E4-AC8E-612F-18FE-088232883A3D}"/>
              </a:ext>
            </a:extLst>
          </p:cNvPr>
          <p:cNvSpPr>
            <a:spLocks noGrp="1"/>
          </p:cNvSpPr>
          <p:nvPr>
            <p:ph sz="quarter" idx="42"/>
          </p:nvPr>
        </p:nvSpPr>
        <p:spPr>
          <a:xfrm>
            <a:off x="3269234" y="1161288"/>
            <a:ext cx="2616200"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Font typeface="Arial" panose="020B0604020202020204" pitchFamily="34" charset="0"/>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6" name="Content Placeholder 5">
            <a:extLst>
              <a:ext uri="{FF2B5EF4-FFF2-40B4-BE49-F238E27FC236}">
                <a16:creationId xmlns:a16="http://schemas.microsoft.com/office/drawing/2014/main" id="{90E42051-1FB9-4248-810F-D7F694A0932E}"/>
              </a:ext>
            </a:extLst>
          </p:cNvPr>
          <p:cNvSpPr>
            <a:spLocks noGrp="1"/>
          </p:cNvSpPr>
          <p:nvPr>
            <p:ph sz="quarter" idx="43"/>
          </p:nvPr>
        </p:nvSpPr>
        <p:spPr>
          <a:xfrm>
            <a:off x="6146800" y="1161288"/>
            <a:ext cx="2616200"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Font typeface="Arial" panose="020B0604020202020204" pitchFamily="34" charset="0"/>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5" name="Content Placeholder 5">
            <a:extLst>
              <a:ext uri="{FF2B5EF4-FFF2-40B4-BE49-F238E27FC236}">
                <a16:creationId xmlns:a16="http://schemas.microsoft.com/office/drawing/2014/main" id="{3F07265D-7D03-8CF6-AA8F-F455741FCBD7}"/>
              </a:ext>
            </a:extLst>
          </p:cNvPr>
          <p:cNvSpPr>
            <a:spLocks noGrp="1"/>
          </p:cNvSpPr>
          <p:nvPr>
            <p:ph sz="quarter" idx="36"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6" name="Slide Number Placeholder 254">
            <a:extLst>
              <a:ext uri="{FF2B5EF4-FFF2-40B4-BE49-F238E27FC236}">
                <a16:creationId xmlns:a16="http://schemas.microsoft.com/office/drawing/2014/main" id="{99512800-1C02-D52D-F575-2ABFA37AD1C2}"/>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7" name="Footer Placeholder 10">
            <a:extLst>
              <a:ext uri="{FF2B5EF4-FFF2-40B4-BE49-F238E27FC236}">
                <a16:creationId xmlns:a16="http://schemas.microsoft.com/office/drawing/2014/main" id="{341574E4-D0A8-935D-1F7F-8F29CEB994DB}"/>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13" name="Picture 12" descr="A blue text on a black background&#10;&#10;Description automatically generated">
            <a:extLst>
              <a:ext uri="{FF2B5EF4-FFF2-40B4-BE49-F238E27FC236}">
                <a16:creationId xmlns:a16="http://schemas.microsoft.com/office/drawing/2014/main" id="{6691854E-1E2E-AD25-375E-B3440C3C3D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3985052522"/>
      </p:ext>
    </p:extLst>
  </p:cSld>
  <p:clrMapOvr>
    <a:masterClrMapping/>
  </p:clrMapOvr>
  <p:extLst>
    <p:ext uri="{DCECCB84-F9BA-43D5-87BE-67443E8EF086}">
      <p15:sldGuideLst xmlns:p15="http://schemas.microsoft.com/office/powerpoint/2012/main">
        <p15:guide id="1" pos="2059">
          <p15:clr>
            <a:srgbClr val="F26B43"/>
          </p15:clr>
        </p15:guide>
        <p15:guide id="2" pos="1888">
          <p15:clr>
            <a:srgbClr val="F26B43"/>
          </p15:clr>
        </p15:guide>
        <p15:guide id="3" pos="3701">
          <p15:clr>
            <a:srgbClr val="F26B43"/>
          </p15:clr>
        </p15:guide>
        <p15:guide id="4" pos="3872">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com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381000" y="1161288"/>
            <a:ext cx="8382000" cy="2477262"/>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a:extLst>
              <a:ext uri="{FF2B5EF4-FFF2-40B4-BE49-F238E27FC236}">
                <a16:creationId xmlns:a16="http://schemas.microsoft.com/office/drawing/2014/main" id="{7D47DB2C-5401-F2BA-BAD6-A46262F6BC52}"/>
              </a:ext>
            </a:extLst>
          </p:cNvPr>
          <p:cNvSpPr>
            <a:spLocks noGrp="1"/>
          </p:cNvSpPr>
          <p:nvPr>
            <p:ph sz="quarter" idx="35"/>
          </p:nvPr>
        </p:nvSpPr>
        <p:spPr>
          <a:xfrm>
            <a:off x="381000" y="3749040"/>
            <a:ext cx="8382000" cy="918210"/>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28B1FCA5-E3C3-0545-9B0B-EEE5FB94F48C}"/>
              </a:ext>
            </a:extLst>
          </p:cNvPr>
          <p:cNvSpPr>
            <a:spLocks noGrp="1"/>
          </p:cNvSpPr>
          <p:nvPr>
            <p:ph sz="quarter" idx="36"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2" name="Text Placeholder 7">
            <a:extLst>
              <a:ext uri="{FF2B5EF4-FFF2-40B4-BE49-F238E27FC236}">
                <a16:creationId xmlns:a16="http://schemas.microsoft.com/office/drawing/2014/main" id="{1F6AD63A-4E68-3B00-3C7D-296197FEC5D7}"/>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3" name="Slide Number Placeholder 254">
            <a:extLst>
              <a:ext uri="{FF2B5EF4-FFF2-40B4-BE49-F238E27FC236}">
                <a16:creationId xmlns:a16="http://schemas.microsoft.com/office/drawing/2014/main" id="{922022D7-447D-A948-DAC9-C09A2E465811}"/>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10">
            <a:extLst>
              <a:ext uri="{FF2B5EF4-FFF2-40B4-BE49-F238E27FC236}">
                <a16:creationId xmlns:a16="http://schemas.microsoft.com/office/drawing/2014/main" id="{0DBE5F49-7EC9-5AE7-8477-A82BF988A248}"/>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7" name="Picture 6" descr="A blue text on a black background&#10;&#10;Description automatically generated">
            <a:extLst>
              <a:ext uri="{FF2B5EF4-FFF2-40B4-BE49-F238E27FC236}">
                <a16:creationId xmlns:a16="http://schemas.microsoft.com/office/drawing/2014/main" id="{2344B58D-FFF7-99C8-CA3E-AFAFBB8F19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3803301576"/>
      </p:ext>
    </p:extLst>
  </p:cSld>
  <p:clrMapOvr>
    <a:masterClrMapping/>
  </p:clrMapOvr>
  <p:extLst>
    <p:ext uri="{DCECCB84-F9BA-43D5-87BE-67443E8EF086}">
      <p15:sldGuideLst xmlns:p15="http://schemas.microsoft.com/office/powerpoint/2012/main">
        <p15:guide id="1" orient="horz" pos="2292">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Two Content with Comments">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435608"/>
            <a:ext cx="4049711" cy="2355342"/>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4713287" y="1435608"/>
            <a:ext cx="4049711" cy="2355342"/>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DAFBF232-A090-EF98-FAAC-6845AE7D8547}"/>
              </a:ext>
            </a:extLst>
          </p:cNvPr>
          <p:cNvSpPr>
            <a:spLocks noGrp="1"/>
          </p:cNvSpPr>
          <p:nvPr>
            <p:ph sz="quarter" idx="35"/>
          </p:nvPr>
        </p:nvSpPr>
        <p:spPr>
          <a:xfrm>
            <a:off x="381000" y="1161288"/>
            <a:ext cx="4049711" cy="153888"/>
          </a:xfrm>
        </p:spPr>
        <p:txBody>
          <a:bodyPr wrap="square">
            <a:spAutoFit/>
          </a:bodyPr>
          <a:lstStyle>
            <a:lvl1pPr marL="0" indent="0">
              <a:spcBef>
                <a:spcPts val="0"/>
              </a:spcBef>
              <a:buFont typeface="Arial" panose="020B0604020202020204" pitchFamily="34" charset="0"/>
              <a:buNone/>
              <a:defRPr sz="1000">
                <a:latin typeface="+mj-lt"/>
                <a:cs typeface="Archivo Light" pitchFamily="2" charset="0"/>
              </a:defRPr>
            </a:lvl1pPr>
            <a:lvl2pPr marL="0" indent="0">
              <a:spcBef>
                <a:spcPts val="0"/>
              </a:spcBef>
              <a:buFont typeface="Arial" panose="020B0604020202020204" pitchFamily="34" charset="0"/>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8C41CE3C-D5FE-89DF-6817-DF1A326C07F2}"/>
              </a:ext>
            </a:extLst>
          </p:cNvPr>
          <p:cNvSpPr>
            <a:spLocks noGrp="1"/>
          </p:cNvSpPr>
          <p:nvPr>
            <p:ph sz="quarter" idx="36"/>
          </p:nvPr>
        </p:nvSpPr>
        <p:spPr>
          <a:xfrm>
            <a:off x="4713287" y="1161288"/>
            <a:ext cx="4049711" cy="153888"/>
          </a:xfrm>
        </p:spPr>
        <p:txBody>
          <a:bodyPr wrap="square">
            <a:spAutoFit/>
          </a:bodyPr>
          <a:lstStyle>
            <a:lvl1pPr marL="0" indent="0">
              <a:spcBef>
                <a:spcPts val="0"/>
              </a:spcBef>
              <a:buFont typeface="Arial" panose="020B0604020202020204" pitchFamily="34" charset="0"/>
              <a:buNone/>
              <a:defRPr sz="1000">
                <a:latin typeface="+mj-lt"/>
                <a:cs typeface="Archivo Light" pitchFamily="2" charset="0"/>
              </a:defRPr>
            </a:lvl1pPr>
            <a:lvl2pPr marL="0" indent="0">
              <a:spcBef>
                <a:spcPts val="0"/>
              </a:spcBef>
              <a:buFont typeface="Arial" panose="020B0604020202020204" pitchFamily="34" charset="0"/>
              <a:buNone/>
              <a:defRPr sz="800">
                <a:latin typeface="+mn-lt"/>
              </a:defRPr>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0" name="Text Placeholder 7">
            <a:extLst>
              <a:ext uri="{FF2B5EF4-FFF2-40B4-BE49-F238E27FC236}">
                <a16:creationId xmlns:a16="http://schemas.microsoft.com/office/drawing/2014/main" id="{D66C7488-557B-36B1-629B-98FB7E090215}"/>
              </a:ext>
            </a:extLst>
          </p:cNvPr>
          <p:cNvSpPr>
            <a:spLocks noGrp="1"/>
          </p:cNvSpPr>
          <p:nvPr>
            <p:ph type="body" sz="quarter" idx="37" hasCustomPrompt="1"/>
          </p:nvPr>
        </p:nvSpPr>
        <p:spPr>
          <a:xfrm>
            <a:off x="381000" y="4773168"/>
            <a:ext cx="4050792"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1" name="Text Placeholder 7">
            <a:extLst>
              <a:ext uri="{FF2B5EF4-FFF2-40B4-BE49-F238E27FC236}">
                <a16:creationId xmlns:a16="http://schemas.microsoft.com/office/drawing/2014/main" id="{82B1928E-7E9B-F4C6-9191-BBBACC3F5FDA}"/>
              </a:ext>
            </a:extLst>
          </p:cNvPr>
          <p:cNvSpPr>
            <a:spLocks noGrp="1"/>
          </p:cNvSpPr>
          <p:nvPr>
            <p:ph type="body" sz="quarter" idx="38" hasCustomPrompt="1"/>
          </p:nvPr>
        </p:nvSpPr>
        <p:spPr>
          <a:xfrm>
            <a:off x="4712206" y="4773168"/>
            <a:ext cx="4050792"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4" name="Content Placeholder 5">
            <a:extLst>
              <a:ext uri="{FF2B5EF4-FFF2-40B4-BE49-F238E27FC236}">
                <a16:creationId xmlns:a16="http://schemas.microsoft.com/office/drawing/2014/main" id="{919B74B4-AA3C-B650-F27C-B8BC14DAFFAD}"/>
              </a:ext>
            </a:extLst>
          </p:cNvPr>
          <p:cNvSpPr>
            <a:spLocks noGrp="1"/>
          </p:cNvSpPr>
          <p:nvPr>
            <p:ph sz="quarter" idx="39"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5" name="Slide Number Placeholder 254">
            <a:extLst>
              <a:ext uri="{FF2B5EF4-FFF2-40B4-BE49-F238E27FC236}">
                <a16:creationId xmlns:a16="http://schemas.microsoft.com/office/drawing/2014/main" id="{B6827571-7780-437A-2F3D-6F622CB0EDF3}"/>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5" name="Footer Placeholder 10">
            <a:extLst>
              <a:ext uri="{FF2B5EF4-FFF2-40B4-BE49-F238E27FC236}">
                <a16:creationId xmlns:a16="http://schemas.microsoft.com/office/drawing/2014/main" id="{FDEBBA0E-FB80-6CE0-6ECA-7D60B80DA1D7}"/>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sp>
        <p:nvSpPr>
          <p:cNvPr id="7" name="Title 1">
            <a:extLst>
              <a:ext uri="{FF2B5EF4-FFF2-40B4-BE49-F238E27FC236}">
                <a16:creationId xmlns:a16="http://schemas.microsoft.com/office/drawing/2014/main" id="{5C5D44D0-89C7-8FAA-1E07-1C314F434CEA}"/>
              </a:ext>
            </a:extLst>
          </p:cNvPr>
          <p:cNvSpPr>
            <a:spLocks noGrp="1"/>
          </p:cNvSpPr>
          <p:nvPr>
            <p:ph type="title"/>
          </p:nvPr>
        </p:nvSpPr>
        <p:spPr>
          <a:xfrm>
            <a:off x="381000" y="320040"/>
            <a:ext cx="8382000" cy="307777"/>
          </a:xfrm>
        </p:spPr>
        <p:txBody>
          <a:bodyPr/>
          <a:lstStyle/>
          <a:p>
            <a:r>
              <a:rPr lang="en-US"/>
              <a:t>Click to edit Master title style</a:t>
            </a:r>
          </a:p>
        </p:txBody>
      </p:sp>
      <p:pic>
        <p:nvPicPr>
          <p:cNvPr id="2" name="Picture 1" descr="A blue text on a black background&#10;&#10;Description automatically generated">
            <a:extLst>
              <a:ext uri="{FF2B5EF4-FFF2-40B4-BE49-F238E27FC236}">
                <a16:creationId xmlns:a16="http://schemas.microsoft.com/office/drawing/2014/main" id="{B9CCCC9F-A2A0-0CC8-C956-290650BE97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
        <p:nvSpPr>
          <p:cNvPr id="3" name="Content Placeholder 4">
            <a:extLst>
              <a:ext uri="{FF2B5EF4-FFF2-40B4-BE49-F238E27FC236}">
                <a16:creationId xmlns:a16="http://schemas.microsoft.com/office/drawing/2014/main" id="{719AF350-5976-597E-BFA4-790EB97722E1}"/>
              </a:ext>
            </a:extLst>
          </p:cNvPr>
          <p:cNvSpPr>
            <a:spLocks noGrp="1"/>
          </p:cNvSpPr>
          <p:nvPr>
            <p:ph sz="quarter" idx="40"/>
          </p:nvPr>
        </p:nvSpPr>
        <p:spPr>
          <a:xfrm>
            <a:off x="381000" y="3890010"/>
            <a:ext cx="8382000" cy="777240"/>
          </a:xfrm>
        </p:spPr>
        <p:txBody>
          <a:bodyPr anchor="b" anchorCtr="0">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58160582"/>
      </p:ext>
    </p:extLst>
  </p:cSld>
  <p:clrMapOvr>
    <a:masterClrMapping/>
  </p:clrMapOvr>
  <p:extLst>
    <p:ext uri="{DCECCB84-F9BA-43D5-87BE-67443E8EF086}">
      <p15:sldGuideLst xmlns:p15="http://schemas.microsoft.com/office/powerpoint/2012/main">
        <p15:guide id="1" orient="horz" pos="2388">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Bullets on Top w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381000" y="2221992"/>
            <a:ext cx="8382000" cy="2445258"/>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a:extLst>
              <a:ext uri="{FF2B5EF4-FFF2-40B4-BE49-F238E27FC236}">
                <a16:creationId xmlns:a16="http://schemas.microsoft.com/office/drawing/2014/main" id="{7D47DB2C-5401-F2BA-BAD6-A46262F6BC52}"/>
              </a:ext>
            </a:extLst>
          </p:cNvPr>
          <p:cNvSpPr>
            <a:spLocks noGrp="1"/>
          </p:cNvSpPr>
          <p:nvPr>
            <p:ph sz="quarter" idx="35"/>
          </p:nvPr>
        </p:nvSpPr>
        <p:spPr>
          <a:xfrm>
            <a:off x="381000" y="1161288"/>
            <a:ext cx="8382000" cy="640080"/>
          </a:xfrm>
        </p:spPr>
        <p:txBody>
          <a:bodyPr>
            <a:noAutofit/>
          </a:bodyPr>
          <a:lstStyle>
            <a:lvl1pPr>
              <a:defRPr sz="1100"/>
            </a:lvl1pPr>
            <a:lvl2pPr marL="173736">
              <a:defRPr sz="10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7" name="Content Placeholder 5">
            <a:extLst>
              <a:ext uri="{FF2B5EF4-FFF2-40B4-BE49-F238E27FC236}">
                <a16:creationId xmlns:a16="http://schemas.microsoft.com/office/drawing/2014/main" id="{F6EDC7BA-83FB-3B5E-F2E3-A09FEC68E506}"/>
              </a:ext>
            </a:extLst>
          </p:cNvPr>
          <p:cNvSpPr>
            <a:spLocks noGrp="1"/>
          </p:cNvSpPr>
          <p:nvPr>
            <p:ph sz="quarter" idx="36" hasCustomPrompt="1"/>
          </p:nvPr>
        </p:nvSpPr>
        <p:spPr>
          <a:xfrm>
            <a:off x="381000" y="1865376"/>
            <a:ext cx="8381999" cy="276999"/>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Font typeface="Arial" panose="020B0604020202020204" pitchFamily="34" charset="0"/>
              <a:buNone/>
              <a:defRPr sz="800"/>
            </a:lvl2pPr>
            <a:lvl3pPr marL="374904" indent="0">
              <a:buNone/>
              <a:defRPr/>
            </a:lvl3pPr>
            <a:lvl4pPr marL="557784" indent="0">
              <a:buNone/>
              <a:defRPr/>
            </a:lvl4pPr>
            <a:lvl5pPr marL="740664" indent="0">
              <a:buNone/>
              <a:defRPr/>
            </a:lvl5pPr>
          </a:lstStyle>
          <a:p>
            <a:pPr lvl="0"/>
            <a:r>
              <a:rPr lang="en-US"/>
              <a:t>Click to edit Chart Title</a:t>
            </a:r>
          </a:p>
          <a:p>
            <a:pPr lvl="1"/>
            <a:r>
              <a:rPr lang="en-US"/>
              <a:t>Second level</a:t>
            </a:r>
          </a:p>
        </p:txBody>
      </p:sp>
      <p:sp>
        <p:nvSpPr>
          <p:cNvPr id="9" name="Content Placeholder 5">
            <a:extLst>
              <a:ext uri="{FF2B5EF4-FFF2-40B4-BE49-F238E27FC236}">
                <a16:creationId xmlns:a16="http://schemas.microsoft.com/office/drawing/2014/main" id="{B9ED188E-5EA6-55E2-CB8F-3F219727F7A2}"/>
              </a:ext>
            </a:extLst>
          </p:cNvPr>
          <p:cNvSpPr>
            <a:spLocks noGrp="1"/>
          </p:cNvSpPr>
          <p:nvPr>
            <p:ph sz="quarter" idx="37"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3" name="Text Placeholder 7">
            <a:extLst>
              <a:ext uri="{FF2B5EF4-FFF2-40B4-BE49-F238E27FC236}">
                <a16:creationId xmlns:a16="http://schemas.microsoft.com/office/drawing/2014/main" id="{5F479636-35F7-6ECB-EBAA-971134802D4B}"/>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4" name="Slide Number Placeholder 254">
            <a:extLst>
              <a:ext uri="{FF2B5EF4-FFF2-40B4-BE49-F238E27FC236}">
                <a16:creationId xmlns:a16="http://schemas.microsoft.com/office/drawing/2014/main" id="{C2094628-8021-5E37-C44F-BC7D4249A5A0}"/>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10">
            <a:extLst>
              <a:ext uri="{FF2B5EF4-FFF2-40B4-BE49-F238E27FC236}">
                <a16:creationId xmlns:a16="http://schemas.microsoft.com/office/drawing/2014/main" id="{8DBEAED5-099E-0C35-E7DE-1ECA9F4897FC}"/>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8" name="Picture 7" descr="A blue text on a black background&#10;&#10;Description automatically generated">
            <a:extLst>
              <a:ext uri="{FF2B5EF4-FFF2-40B4-BE49-F238E27FC236}">
                <a16:creationId xmlns:a16="http://schemas.microsoft.com/office/drawing/2014/main" id="{1DB0AD57-D624-8273-DA09-255A4B851B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203430072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Top and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438907"/>
            <a:ext cx="8381999" cy="1406450"/>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7">
            <a:extLst>
              <a:ext uri="{FF2B5EF4-FFF2-40B4-BE49-F238E27FC236}">
                <a16:creationId xmlns:a16="http://schemas.microsoft.com/office/drawing/2014/main" id="{2CE6E0B3-FB87-3843-4B07-12CBA04777F0}"/>
              </a:ext>
            </a:extLst>
          </p:cNvPr>
          <p:cNvSpPr>
            <a:spLocks noGrp="1"/>
          </p:cNvSpPr>
          <p:nvPr>
            <p:ph sz="quarter" idx="33"/>
          </p:nvPr>
        </p:nvSpPr>
        <p:spPr>
          <a:xfrm>
            <a:off x="381000" y="3257962"/>
            <a:ext cx="8381999" cy="1408176"/>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092F934-A872-3D82-6F84-DD6ED5B48E88}"/>
              </a:ext>
            </a:extLst>
          </p:cNvPr>
          <p:cNvSpPr>
            <a:spLocks noGrp="1"/>
          </p:cNvSpPr>
          <p:nvPr>
            <p:ph type="body" sz="quarter" idx="38" hasCustomPrompt="1"/>
          </p:nvPr>
        </p:nvSpPr>
        <p:spPr>
          <a:xfrm>
            <a:off x="381000" y="1161288"/>
            <a:ext cx="8381999"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2" name="Text Placeholder 2">
            <a:extLst>
              <a:ext uri="{FF2B5EF4-FFF2-40B4-BE49-F238E27FC236}">
                <a16:creationId xmlns:a16="http://schemas.microsoft.com/office/drawing/2014/main" id="{E9460D51-5308-7CF5-1511-BD756807D413}"/>
              </a:ext>
            </a:extLst>
          </p:cNvPr>
          <p:cNvSpPr>
            <a:spLocks noGrp="1"/>
          </p:cNvSpPr>
          <p:nvPr>
            <p:ph type="body" sz="quarter" idx="40" hasCustomPrompt="1"/>
          </p:nvPr>
        </p:nvSpPr>
        <p:spPr>
          <a:xfrm>
            <a:off x="381000" y="2997246"/>
            <a:ext cx="8382000"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0" name="Content Placeholder 5">
            <a:extLst>
              <a:ext uri="{FF2B5EF4-FFF2-40B4-BE49-F238E27FC236}">
                <a16:creationId xmlns:a16="http://schemas.microsoft.com/office/drawing/2014/main" id="{786AE560-4C03-B8A6-FA8D-406F094977DA}"/>
              </a:ext>
            </a:extLst>
          </p:cNvPr>
          <p:cNvSpPr>
            <a:spLocks noGrp="1"/>
          </p:cNvSpPr>
          <p:nvPr>
            <p:ph sz="quarter" idx="36"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4" name="Text Placeholder 7">
            <a:extLst>
              <a:ext uri="{FF2B5EF4-FFF2-40B4-BE49-F238E27FC236}">
                <a16:creationId xmlns:a16="http://schemas.microsoft.com/office/drawing/2014/main" id="{8F5CA4EE-C519-F28A-F822-A31441C5A425}"/>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5" name="Slide Number Placeholder 254">
            <a:extLst>
              <a:ext uri="{FF2B5EF4-FFF2-40B4-BE49-F238E27FC236}">
                <a16:creationId xmlns:a16="http://schemas.microsoft.com/office/drawing/2014/main" id="{EE4EA7AF-A1D1-3B41-9D19-887D931C3681}"/>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4" name="Footer Placeholder 10">
            <a:extLst>
              <a:ext uri="{FF2B5EF4-FFF2-40B4-BE49-F238E27FC236}">
                <a16:creationId xmlns:a16="http://schemas.microsoft.com/office/drawing/2014/main" id="{598BA440-E106-4B5E-2911-4787C30ED229}"/>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6" name="Picture 5" descr="A blue text on a black background&#10;&#10;Description automatically generated">
            <a:extLst>
              <a:ext uri="{FF2B5EF4-FFF2-40B4-BE49-F238E27FC236}">
                <a16:creationId xmlns:a16="http://schemas.microsoft.com/office/drawing/2014/main" id="{74B88603-BA72-7B9E-28A8-B8833D0781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12705873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385DC-88C8-DA4B-96D1-AE0386C07416}"/>
              </a:ext>
            </a:extLst>
          </p:cNvPr>
          <p:cNvSpPr>
            <a:spLocks noGrp="1"/>
          </p:cNvSpPr>
          <p:nvPr>
            <p:ph type="ctrTitle" hasCustomPrompt="1"/>
          </p:nvPr>
        </p:nvSpPr>
        <p:spPr>
          <a:xfrm>
            <a:off x="480058" y="1973580"/>
            <a:ext cx="4937760" cy="658892"/>
          </a:xfrm>
          <a:noFill/>
        </p:spPr>
        <p:txBody>
          <a:bodyPr lIns="0" bIns="0" anchor="b">
            <a:noAutofit/>
          </a:bodyPr>
          <a:lstStyle>
            <a:lvl1pPr algn="l">
              <a:defRPr sz="2800">
                <a:solidFill>
                  <a:schemeClr val="tx1"/>
                </a:solidFill>
                <a:latin typeface="Archivo Light" pitchFamily="2" charset="0"/>
                <a:cs typeface="Archivo Light" pitchFamily="2" charset="0"/>
              </a:defRPr>
            </a:lvl1pPr>
          </a:lstStyle>
          <a:p>
            <a:r>
              <a:rPr lang="en-US"/>
              <a:t>Here is where the title will go</a:t>
            </a:r>
          </a:p>
        </p:txBody>
      </p:sp>
      <p:sp>
        <p:nvSpPr>
          <p:cNvPr id="5" name="Subtitle 2">
            <a:extLst>
              <a:ext uri="{FF2B5EF4-FFF2-40B4-BE49-F238E27FC236}">
                <a16:creationId xmlns:a16="http://schemas.microsoft.com/office/drawing/2014/main" id="{351FB88A-5BC5-E30A-682F-86D65087647A}"/>
              </a:ext>
            </a:extLst>
          </p:cNvPr>
          <p:cNvSpPr>
            <a:spLocks noGrp="1"/>
          </p:cNvSpPr>
          <p:nvPr>
            <p:ph type="subTitle" idx="1"/>
          </p:nvPr>
        </p:nvSpPr>
        <p:spPr>
          <a:xfrm>
            <a:off x="480058" y="2914650"/>
            <a:ext cx="4937760" cy="1005840"/>
          </a:xfrm>
          <a:noFill/>
        </p:spPr>
        <p:txBody>
          <a:bodyPr lIns="0" tIns="0">
            <a:noAutofit/>
          </a:bodyPr>
          <a:lstStyle>
            <a:lvl1pPr marL="0" indent="0" algn="l">
              <a:buNone/>
              <a:defRPr sz="1200">
                <a:solidFill>
                  <a:schemeClr val="tx1"/>
                </a:solidFill>
                <a:latin typeface="Archivo Medium" pitchFamily="2" charset="0"/>
                <a:cs typeface="Archivo Medium" pitchFamily="2" charset="0"/>
              </a:defRPr>
            </a:lvl1pPr>
            <a:lvl2pPr marL="342908" indent="0" algn="ctr">
              <a:buNone/>
              <a:defRPr sz="1500"/>
            </a:lvl2pPr>
            <a:lvl3pPr marL="685817" indent="0" algn="ctr">
              <a:buNone/>
              <a:defRPr sz="1350"/>
            </a:lvl3pPr>
            <a:lvl4pPr marL="1028724" indent="0" algn="ctr">
              <a:buNone/>
              <a:defRPr sz="1200"/>
            </a:lvl4pPr>
            <a:lvl5pPr marL="1371633" indent="0" algn="ctr">
              <a:buNone/>
              <a:defRPr sz="1200"/>
            </a:lvl5pPr>
            <a:lvl6pPr marL="1714541" indent="0" algn="ctr">
              <a:buNone/>
              <a:defRPr sz="1200"/>
            </a:lvl6pPr>
            <a:lvl7pPr marL="2057450" indent="0" algn="ctr">
              <a:buNone/>
              <a:defRPr sz="1200"/>
            </a:lvl7pPr>
            <a:lvl8pPr marL="2400357" indent="0" algn="ctr">
              <a:buNone/>
              <a:defRPr sz="1200"/>
            </a:lvl8pPr>
            <a:lvl9pPr marL="2743266" indent="0" algn="ctr">
              <a:buNone/>
              <a:defRPr sz="1200"/>
            </a:lvl9pPr>
          </a:lstStyle>
          <a:p>
            <a:r>
              <a:rPr lang="en-US"/>
              <a:t>Click to edit Master subtitle style</a:t>
            </a:r>
          </a:p>
        </p:txBody>
      </p:sp>
      <p:sp>
        <p:nvSpPr>
          <p:cNvPr id="6" name="Text Placeholder 7">
            <a:extLst>
              <a:ext uri="{FF2B5EF4-FFF2-40B4-BE49-F238E27FC236}">
                <a16:creationId xmlns:a16="http://schemas.microsoft.com/office/drawing/2014/main" id="{A1206EEC-1548-67AA-9A65-8955923A8F57}"/>
              </a:ext>
            </a:extLst>
          </p:cNvPr>
          <p:cNvSpPr>
            <a:spLocks noGrp="1"/>
          </p:cNvSpPr>
          <p:nvPr>
            <p:ph type="body" sz="quarter" idx="10"/>
          </p:nvPr>
        </p:nvSpPr>
        <p:spPr>
          <a:xfrm>
            <a:off x="484630" y="4925140"/>
            <a:ext cx="8278369" cy="123111"/>
          </a:xfrm>
          <a:noFill/>
        </p:spPr>
        <p:txBody>
          <a:bodyPr wrap="square" anchor="b" anchorCtr="0">
            <a:spAutoFit/>
          </a:bodyPr>
          <a:lstStyle>
            <a:lvl1pPr>
              <a:spcBef>
                <a:spcPts val="300"/>
              </a:spcBef>
              <a:buFontTx/>
              <a:buNone/>
              <a:defRPr sz="800">
                <a:solidFill>
                  <a:schemeClr val="tx1"/>
                </a:solidFill>
                <a:latin typeface="Archivo Condensed Condensed Lig" pitchFamily="2" charset="0"/>
                <a:cs typeface="Archivo Condensed Condensed Lig" pitchFamily="2" charset="0"/>
              </a:defRPr>
            </a:lvl1pPr>
            <a:lvl2pPr marL="0" indent="0">
              <a:buFontTx/>
              <a:buNone/>
              <a:defRPr/>
            </a:lvl2pPr>
            <a:lvl3pPr marL="192024" indent="0">
              <a:buFontTx/>
              <a:buNone/>
              <a:defRPr/>
            </a:lvl3pPr>
            <a:lvl4pPr marL="374904" indent="0">
              <a:buFontTx/>
              <a:buNone/>
              <a:defRPr/>
            </a:lvl4pPr>
            <a:lvl5pPr marL="557784" indent="0">
              <a:buFontTx/>
              <a:buNone/>
              <a:defRPr/>
            </a:lvl5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EFA0F1F2-A3C1-2CD7-F872-A2EECE6D82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060" y="480061"/>
            <a:ext cx="1920240" cy="505981"/>
          </a:xfrm>
          <a:prstGeom prst="rect">
            <a:avLst/>
          </a:prstGeom>
        </p:spPr>
      </p:pic>
    </p:spTree>
    <p:extLst>
      <p:ext uri="{BB962C8B-B14F-4D97-AF65-F5344CB8AC3E}">
        <p14:creationId xmlns:p14="http://schemas.microsoft.com/office/powerpoint/2010/main" val="43083562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Two Content One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8382000" cy="307777"/>
          </a:xfrm>
        </p:spPr>
        <p:txBody>
          <a:bodyPr/>
          <a:lstStyle>
            <a:lvl1pPr>
              <a:defRPr/>
            </a:lvl1p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435608"/>
            <a:ext cx="4049711" cy="1325880"/>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4713287" y="1435608"/>
            <a:ext cx="4049711" cy="1325880"/>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7">
            <a:extLst>
              <a:ext uri="{FF2B5EF4-FFF2-40B4-BE49-F238E27FC236}">
                <a16:creationId xmlns:a16="http://schemas.microsoft.com/office/drawing/2014/main" id="{2CE6E0B3-FB87-3843-4B07-12CBA04777F0}"/>
              </a:ext>
            </a:extLst>
          </p:cNvPr>
          <p:cNvSpPr>
            <a:spLocks noGrp="1"/>
          </p:cNvSpPr>
          <p:nvPr>
            <p:ph sz="quarter" idx="33"/>
          </p:nvPr>
        </p:nvSpPr>
        <p:spPr>
          <a:xfrm>
            <a:off x="380999" y="3200400"/>
            <a:ext cx="8385048" cy="1325880"/>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092F934-A872-3D82-6F84-DD6ED5B48E88}"/>
              </a:ext>
            </a:extLst>
          </p:cNvPr>
          <p:cNvSpPr>
            <a:spLocks noGrp="1"/>
          </p:cNvSpPr>
          <p:nvPr>
            <p:ph type="body" sz="quarter" idx="38" hasCustomPrompt="1"/>
          </p:nvPr>
        </p:nvSpPr>
        <p:spPr>
          <a:xfrm>
            <a:off x="381000" y="1161288"/>
            <a:ext cx="4050792"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6" name="Text Placeholder 2">
            <a:extLst>
              <a:ext uri="{FF2B5EF4-FFF2-40B4-BE49-F238E27FC236}">
                <a16:creationId xmlns:a16="http://schemas.microsoft.com/office/drawing/2014/main" id="{ADDF6AE8-CE61-21D9-A753-42F024BBEE87}"/>
              </a:ext>
            </a:extLst>
          </p:cNvPr>
          <p:cNvSpPr>
            <a:spLocks noGrp="1"/>
          </p:cNvSpPr>
          <p:nvPr>
            <p:ph type="body" sz="quarter" idx="39" hasCustomPrompt="1"/>
          </p:nvPr>
        </p:nvSpPr>
        <p:spPr>
          <a:xfrm>
            <a:off x="4713288" y="1161288"/>
            <a:ext cx="4049712"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2" name="Text Placeholder 2">
            <a:extLst>
              <a:ext uri="{FF2B5EF4-FFF2-40B4-BE49-F238E27FC236}">
                <a16:creationId xmlns:a16="http://schemas.microsoft.com/office/drawing/2014/main" id="{E9460D51-5308-7CF5-1511-BD756807D413}"/>
              </a:ext>
            </a:extLst>
          </p:cNvPr>
          <p:cNvSpPr>
            <a:spLocks noGrp="1"/>
          </p:cNvSpPr>
          <p:nvPr>
            <p:ph type="body" sz="quarter" idx="40" hasCustomPrompt="1"/>
          </p:nvPr>
        </p:nvSpPr>
        <p:spPr>
          <a:xfrm>
            <a:off x="381000" y="2939131"/>
            <a:ext cx="8385048"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0" name="Content Placeholder 5">
            <a:extLst>
              <a:ext uri="{FF2B5EF4-FFF2-40B4-BE49-F238E27FC236}">
                <a16:creationId xmlns:a16="http://schemas.microsoft.com/office/drawing/2014/main" id="{3EEDF45E-4B24-0B82-7EDF-6C7242C56DC3}"/>
              </a:ext>
            </a:extLst>
          </p:cNvPr>
          <p:cNvSpPr>
            <a:spLocks noGrp="1"/>
          </p:cNvSpPr>
          <p:nvPr>
            <p:ph sz="quarter" idx="36"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7" name="Text Placeholder 7">
            <a:extLst>
              <a:ext uri="{FF2B5EF4-FFF2-40B4-BE49-F238E27FC236}">
                <a16:creationId xmlns:a16="http://schemas.microsoft.com/office/drawing/2014/main" id="{4AC35034-E64D-B610-B640-FD74A988BF92}"/>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1" name="Slide Number Placeholder 254">
            <a:extLst>
              <a:ext uri="{FF2B5EF4-FFF2-40B4-BE49-F238E27FC236}">
                <a16:creationId xmlns:a16="http://schemas.microsoft.com/office/drawing/2014/main" id="{35613535-287A-43F8-4425-3E8C3148B3FC}"/>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14" name="Footer Placeholder 10">
            <a:extLst>
              <a:ext uri="{FF2B5EF4-FFF2-40B4-BE49-F238E27FC236}">
                <a16:creationId xmlns:a16="http://schemas.microsoft.com/office/drawing/2014/main" id="{5FE867A2-47B4-B5CF-6A96-95EA88839C8E}"/>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13" name="Picture 12" descr="A blue text on a black background&#10;&#10;Description automatically generated">
            <a:extLst>
              <a:ext uri="{FF2B5EF4-FFF2-40B4-BE49-F238E27FC236}">
                <a16:creationId xmlns:a16="http://schemas.microsoft.com/office/drawing/2014/main" id="{22D72CDD-5101-8A4A-48A4-B9B24F3114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9376283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Three Content One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1" y="1435608"/>
            <a:ext cx="2616200" cy="1325880"/>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6146800" y="1435608"/>
            <a:ext cx="2616198" cy="1325880"/>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7">
            <a:extLst>
              <a:ext uri="{FF2B5EF4-FFF2-40B4-BE49-F238E27FC236}">
                <a16:creationId xmlns:a16="http://schemas.microsoft.com/office/drawing/2014/main" id="{2CE6E0B3-FB87-3843-4B07-12CBA04777F0}"/>
              </a:ext>
            </a:extLst>
          </p:cNvPr>
          <p:cNvSpPr>
            <a:spLocks noGrp="1"/>
          </p:cNvSpPr>
          <p:nvPr>
            <p:ph sz="quarter" idx="33"/>
          </p:nvPr>
        </p:nvSpPr>
        <p:spPr>
          <a:xfrm>
            <a:off x="380999" y="3200400"/>
            <a:ext cx="8385048" cy="1325880"/>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092F934-A872-3D82-6F84-DD6ED5B48E88}"/>
              </a:ext>
            </a:extLst>
          </p:cNvPr>
          <p:cNvSpPr>
            <a:spLocks noGrp="1"/>
          </p:cNvSpPr>
          <p:nvPr>
            <p:ph type="body" sz="quarter" idx="38" hasCustomPrompt="1"/>
          </p:nvPr>
        </p:nvSpPr>
        <p:spPr>
          <a:xfrm>
            <a:off x="381000" y="1161288"/>
            <a:ext cx="2616898" cy="153888"/>
          </a:xfrm>
        </p:spPr>
        <p:txBody>
          <a:bodyPr wrap="square">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6" name="Text Placeholder 2">
            <a:extLst>
              <a:ext uri="{FF2B5EF4-FFF2-40B4-BE49-F238E27FC236}">
                <a16:creationId xmlns:a16="http://schemas.microsoft.com/office/drawing/2014/main" id="{ADDF6AE8-CE61-21D9-A753-42F024BBEE87}"/>
              </a:ext>
            </a:extLst>
          </p:cNvPr>
          <p:cNvSpPr>
            <a:spLocks noGrp="1"/>
          </p:cNvSpPr>
          <p:nvPr>
            <p:ph type="body" sz="quarter" idx="39" hasCustomPrompt="1"/>
          </p:nvPr>
        </p:nvSpPr>
        <p:spPr>
          <a:xfrm>
            <a:off x="6146800" y="1161288"/>
            <a:ext cx="2616199" cy="153888"/>
          </a:xfrm>
        </p:spPr>
        <p:txBody>
          <a:bodyPr wrap="square">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2" name="Text Placeholder 2">
            <a:extLst>
              <a:ext uri="{FF2B5EF4-FFF2-40B4-BE49-F238E27FC236}">
                <a16:creationId xmlns:a16="http://schemas.microsoft.com/office/drawing/2014/main" id="{E9460D51-5308-7CF5-1511-BD756807D413}"/>
              </a:ext>
            </a:extLst>
          </p:cNvPr>
          <p:cNvSpPr>
            <a:spLocks noGrp="1"/>
          </p:cNvSpPr>
          <p:nvPr>
            <p:ph type="body" sz="quarter" idx="40" hasCustomPrompt="1"/>
          </p:nvPr>
        </p:nvSpPr>
        <p:spPr>
          <a:xfrm>
            <a:off x="381000" y="2939131"/>
            <a:ext cx="8385048"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0" name="Content Placeholder 5">
            <a:extLst>
              <a:ext uri="{FF2B5EF4-FFF2-40B4-BE49-F238E27FC236}">
                <a16:creationId xmlns:a16="http://schemas.microsoft.com/office/drawing/2014/main" id="{3EEDF45E-4B24-0B82-7EDF-6C7242C56DC3}"/>
              </a:ext>
            </a:extLst>
          </p:cNvPr>
          <p:cNvSpPr>
            <a:spLocks noGrp="1"/>
          </p:cNvSpPr>
          <p:nvPr>
            <p:ph sz="quarter" idx="36"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7" name="Text Placeholder 7">
            <a:extLst>
              <a:ext uri="{FF2B5EF4-FFF2-40B4-BE49-F238E27FC236}">
                <a16:creationId xmlns:a16="http://schemas.microsoft.com/office/drawing/2014/main" id="{4AC35034-E64D-B610-B640-FD74A988BF92}"/>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1" name="Slide Number Placeholder 254">
            <a:extLst>
              <a:ext uri="{FF2B5EF4-FFF2-40B4-BE49-F238E27FC236}">
                <a16:creationId xmlns:a16="http://schemas.microsoft.com/office/drawing/2014/main" id="{35613535-287A-43F8-4425-3E8C3148B3FC}"/>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14" name="Content Placeholder 7">
            <a:extLst>
              <a:ext uri="{FF2B5EF4-FFF2-40B4-BE49-F238E27FC236}">
                <a16:creationId xmlns:a16="http://schemas.microsoft.com/office/drawing/2014/main" id="{7463043A-2EDC-0131-D784-BDE39244A924}"/>
              </a:ext>
            </a:extLst>
          </p:cNvPr>
          <p:cNvSpPr>
            <a:spLocks noGrp="1"/>
          </p:cNvSpPr>
          <p:nvPr>
            <p:ph sz="quarter" idx="41"/>
          </p:nvPr>
        </p:nvSpPr>
        <p:spPr>
          <a:xfrm>
            <a:off x="3263900" y="1435608"/>
            <a:ext cx="2616200" cy="1325880"/>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70ED4D90-970A-11DC-3F89-3D215B35D69A}"/>
              </a:ext>
            </a:extLst>
          </p:cNvPr>
          <p:cNvSpPr>
            <a:spLocks noGrp="1"/>
          </p:cNvSpPr>
          <p:nvPr>
            <p:ph type="body" sz="quarter" idx="42" hasCustomPrompt="1"/>
          </p:nvPr>
        </p:nvSpPr>
        <p:spPr>
          <a:xfrm>
            <a:off x="3263551" y="1161288"/>
            <a:ext cx="2616898" cy="153888"/>
          </a:xfrm>
        </p:spPr>
        <p:txBody>
          <a:bodyPr wrap="square">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6" name="Footer Placeholder 10">
            <a:extLst>
              <a:ext uri="{FF2B5EF4-FFF2-40B4-BE49-F238E27FC236}">
                <a16:creationId xmlns:a16="http://schemas.microsoft.com/office/drawing/2014/main" id="{978CE514-6347-6C63-5F44-2DCC3EA40FDA}"/>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13" name="Picture 12" descr="A blue text on a black background&#10;&#10;Description automatically generated">
            <a:extLst>
              <a:ext uri="{FF2B5EF4-FFF2-40B4-BE49-F238E27FC236}">
                <a16:creationId xmlns:a16="http://schemas.microsoft.com/office/drawing/2014/main" id="{FE04AE16-B10C-838F-2BDE-1B047E5C317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2100262264"/>
      </p:ext>
    </p:extLst>
  </p:cSld>
  <p:clrMapOvr>
    <a:masterClrMapping/>
  </p:clrMapOvr>
  <p:extLst>
    <p:ext uri="{DCECCB84-F9BA-43D5-87BE-67443E8EF086}">
      <p15:sldGuideLst xmlns:p15="http://schemas.microsoft.com/office/powerpoint/2012/main">
        <p15:guide id="1" pos="1888">
          <p15:clr>
            <a:srgbClr val="F26B43"/>
          </p15:clr>
        </p15:guide>
        <p15:guide id="2" pos="2059">
          <p15:clr>
            <a:srgbClr val="F26B43"/>
          </p15:clr>
        </p15:guide>
        <p15:guide id="3" pos="3701">
          <p15:clr>
            <a:srgbClr val="F26B43"/>
          </p15:clr>
        </p15:guide>
        <p15:guide id="4" pos="3872">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Four Quadrant w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435608"/>
            <a:ext cx="4052759" cy="1325880"/>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4713287" y="1435608"/>
            <a:ext cx="4049711" cy="1325880"/>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7">
            <a:extLst>
              <a:ext uri="{FF2B5EF4-FFF2-40B4-BE49-F238E27FC236}">
                <a16:creationId xmlns:a16="http://schemas.microsoft.com/office/drawing/2014/main" id="{2CE6E0B3-FB87-3843-4B07-12CBA04777F0}"/>
              </a:ext>
            </a:extLst>
          </p:cNvPr>
          <p:cNvSpPr>
            <a:spLocks noGrp="1"/>
          </p:cNvSpPr>
          <p:nvPr>
            <p:ph sz="quarter" idx="33"/>
          </p:nvPr>
        </p:nvSpPr>
        <p:spPr>
          <a:xfrm>
            <a:off x="381000" y="3200400"/>
            <a:ext cx="4052759" cy="1325880"/>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7">
            <a:extLst>
              <a:ext uri="{FF2B5EF4-FFF2-40B4-BE49-F238E27FC236}">
                <a16:creationId xmlns:a16="http://schemas.microsoft.com/office/drawing/2014/main" id="{CD5DE3F4-8159-0A1E-10D6-3269083A7E13}"/>
              </a:ext>
            </a:extLst>
          </p:cNvPr>
          <p:cNvSpPr>
            <a:spLocks noGrp="1"/>
          </p:cNvSpPr>
          <p:nvPr>
            <p:ph sz="quarter" idx="34"/>
          </p:nvPr>
        </p:nvSpPr>
        <p:spPr>
          <a:xfrm>
            <a:off x="4713287" y="3200400"/>
            <a:ext cx="4049711" cy="1325880"/>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092F934-A872-3D82-6F84-DD6ED5B48E88}"/>
              </a:ext>
            </a:extLst>
          </p:cNvPr>
          <p:cNvSpPr>
            <a:spLocks noGrp="1"/>
          </p:cNvSpPr>
          <p:nvPr>
            <p:ph type="body" sz="quarter" idx="38" hasCustomPrompt="1"/>
          </p:nvPr>
        </p:nvSpPr>
        <p:spPr>
          <a:xfrm>
            <a:off x="381000" y="1161288"/>
            <a:ext cx="4053840" cy="153888"/>
          </a:xfrm>
        </p:spPr>
        <p:txBody>
          <a:bodyPr wrap="square">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6" name="Text Placeholder 2">
            <a:extLst>
              <a:ext uri="{FF2B5EF4-FFF2-40B4-BE49-F238E27FC236}">
                <a16:creationId xmlns:a16="http://schemas.microsoft.com/office/drawing/2014/main" id="{ADDF6AE8-CE61-21D9-A753-42F024BBEE87}"/>
              </a:ext>
            </a:extLst>
          </p:cNvPr>
          <p:cNvSpPr>
            <a:spLocks noGrp="1"/>
          </p:cNvSpPr>
          <p:nvPr>
            <p:ph type="body" sz="quarter" idx="39" hasCustomPrompt="1"/>
          </p:nvPr>
        </p:nvSpPr>
        <p:spPr>
          <a:xfrm>
            <a:off x="4713288" y="1161288"/>
            <a:ext cx="4049712"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2" name="Text Placeholder 2">
            <a:extLst>
              <a:ext uri="{FF2B5EF4-FFF2-40B4-BE49-F238E27FC236}">
                <a16:creationId xmlns:a16="http://schemas.microsoft.com/office/drawing/2014/main" id="{E9460D51-5308-7CF5-1511-BD756807D413}"/>
              </a:ext>
            </a:extLst>
          </p:cNvPr>
          <p:cNvSpPr>
            <a:spLocks noGrp="1"/>
          </p:cNvSpPr>
          <p:nvPr>
            <p:ph type="body" sz="quarter" idx="40" hasCustomPrompt="1"/>
          </p:nvPr>
        </p:nvSpPr>
        <p:spPr>
          <a:xfrm>
            <a:off x="381000" y="2944368"/>
            <a:ext cx="4053840" cy="153888"/>
          </a:xfrm>
        </p:spPr>
        <p:txBody>
          <a:bodyPr wrap="square">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3" name="Text Placeholder 2">
            <a:extLst>
              <a:ext uri="{FF2B5EF4-FFF2-40B4-BE49-F238E27FC236}">
                <a16:creationId xmlns:a16="http://schemas.microsoft.com/office/drawing/2014/main" id="{29063500-8FE8-C2AB-1237-24CA32301581}"/>
              </a:ext>
            </a:extLst>
          </p:cNvPr>
          <p:cNvSpPr>
            <a:spLocks noGrp="1"/>
          </p:cNvSpPr>
          <p:nvPr>
            <p:ph type="body" sz="quarter" idx="41" hasCustomPrompt="1"/>
          </p:nvPr>
        </p:nvSpPr>
        <p:spPr>
          <a:xfrm>
            <a:off x="4713288" y="2944368"/>
            <a:ext cx="4049712"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0" name="Content Placeholder 5">
            <a:extLst>
              <a:ext uri="{FF2B5EF4-FFF2-40B4-BE49-F238E27FC236}">
                <a16:creationId xmlns:a16="http://schemas.microsoft.com/office/drawing/2014/main" id="{3EEDF45E-4B24-0B82-7EDF-6C7242C56DC3}"/>
              </a:ext>
            </a:extLst>
          </p:cNvPr>
          <p:cNvSpPr>
            <a:spLocks noGrp="1"/>
          </p:cNvSpPr>
          <p:nvPr>
            <p:ph sz="quarter" idx="36"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1" name="Text Placeholder 7">
            <a:extLst>
              <a:ext uri="{FF2B5EF4-FFF2-40B4-BE49-F238E27FC236}">
                <a16:creationId xmlns:a16="http://schemas.microsoft.com/office/drawing/2014/main" id="{A3DE680C-47CB-9E34-4BB1-CBADC08AB97D}"/>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7" name="Slide Number Placeholder 254">
            <a:extLst>
              <a:ext uri="{FF2B5EF4-FFF2-40B4-BE49-F238E27FC236}">
                <a16:creationId xmlns:a16="http://schemas.microsoft.com/office/drawing/2014/main" id="{65F3267F-2466-5AF6-2112-6233C19553E9}"/>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14" name="Footer Placeholder 10">
            <a:extLst>
              <a:ext uri="{FF2B5EF4-FFF2-40B4-BE49-F238E27FC236}">
                <a16:creationId xmlns:a16="http://schemas.microsoft.com/office/drawing/2014/main" id="{BAA62B43-D29E-2A7C-E934-324922924C30}"/>
              </a:ext>
            </a:extLst>
          </p:cNvPr>
          <p:cNvSpPr>
            <a:spLocks noGrp="1"/>
          </p:cNvSpPr>
          <p:nvPr>
            <p:ph type="ftr" sz="quarter" idx="42"/>
          </p:nvPr>
        </p:nvSpPr>
        <p:spPr>
          <a:xfrm>
            <a:off x="381000" y="4928616"/>
            <a:ext cx="8046720" cy="123111"/>
          </a:xfrm>
        </p:spPr>
        <p:txBody>
          <a:bodyPr/>
          <a:lstStyle/>
          <a:p>
            <a:r>
              <a:rPr lang="en-US"/>
              <a:t>Institutional Use Only/Not for Public Use | Proprietary and Confidential</a:t>
            </a:r>
          </a:p>
        </p:txBody>
      </p:sp>
      <p:pic>
        <p:nvPicPr>
          <p:cNvPr id="15" name="Picture 14" descr="A blue text on a black background&#10;&#10;Description automatically generated">
            <a:extLst>
              <a:ext uri="{FF2B5EF4-FFF2-40B4-BE49-F238E27FC236}">
                <a16:creationId xmlns:a16="http://schemas.microsoft.com/office/drawing/2014/main" id="{A1BD82BD-98F8-D9C0-D390-B5B9EE3AE3F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81766915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Two and One Content w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435608"/>
            <a:ext cx="4052759" cy="1389236"/>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4713287" y="1435608"/>
            <a:ext cx="4049711" cy="3231641"/>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7">
            <a:extLst>
              <a:ext uri="{FF2B5EF4-FFF2-40B4-BE49-F238E27FC236}">
                <a16:creationId xmlns:a16="http://schemas.microsoft.com/office/drawing/2014/main" id="{2CE6E0B3-FB87-3843-4B07-12CBA04777F0}"/>
              </a:ext>
            </a:extLst>
          </p:cNvPr>
          <p:cNvSpPr>
            <a:spLocks noGrp="1"/>
          </p:cNvSpPr>
          <p:nvPr>
            <p:ph sz="quarter" idx="33"/>
          </p:nvPr>
        </p:nvSpPr>
        <p:spPr>
          <a:xfrm>
            <a:off x="379920" y="3291840"/>
            <a:ext cx="4050792" cy="1375410"/>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092F934-A872-3D82-6F84-DD6ED5B48E88}"/>
              </a:ext>
            </a:extLst>
          </p:cNvPr>
          <p:cNvSpPr>
            <a:spLocks noGrp="1"/>
          </p:cNvSpPr>
          <p:nvPr>
            <p:ph type="body" sz="quarter" idx="38" hasCustomPrompt="1"/>
          </p:nvPr>
        </p:nvSpPr>
        <p:spPr>
          <a:xfrm>
            <a:off x="381000" y="1161288"/>
            <a:ext cx="4050792"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6" name="Text Placeholder 2">
            <a:extLst>
              <a:ext uri="{FF2B5EF4-FFF2-40B4-BE49-F238E27FC236}">
                <a16:creationId xmlns:a16="http://schemas.microsoft.com/office/drawing/2014/main" id="{ADDF6AE8-CE61-21D9-A753-42F024BBEE87}"/>
              </a:ext>
            </a:extLst>
          </p:cNvPr>
          <p:cNvSpPr>
            <a:spLocks noGrp="1"/>
          </p:cNvSpPr>
          <p:nvPr>
            <p:ph type="body" sz="quarter" idx="39" hasCustomPrompt="1"/>
          </p:nvPr>
        </p:nvSpPr>
        <p:spPr>
          <a:xfrm>
            <a:off x="4713288" y="1161288"/>
            <a:ext cx="4049712"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2" name="Text Placeholder 2">
            <a:extLst>
              <a:ext uri="{FF2B5EF4-FFF2-40B4-BE49-F238E27FC236}">
                <a16:creationId xmlns:a16="http://schemas.microsoft.com/office/drawing/2014/main" id="{E9460D51-5308-7CF5-1511-BD756807D413}"/>
              </a:ext>
            </a:extLst>
          </p:cNvPr>
          <p:cNvSpPr>
            <a:spLocks noGrp="1"/>
          </p:cNvSpPr>
          <p:nvPr>
            <p:ph type="body" sz="quarter" idx="40" hasCustomPrompt="1"/>
          </p:nvPr>
        </p:nvSpPr>
        <p:spPr>
          <a:xfrm>
            <a:off x="381000" y="3035808"/>
            <a:ext cx="4050792"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0" name="Content Placeholder 5">
            <a:extLst>
              <a:ext uri="{FF2B5EF4-FFF2-40B4-BE49-F238E27FC236}">
                <a16:creationId xmlns:a16="http://schemas.microsoft.com/office/drawing/2014/main" id="{63FDF0B7-1673-7716-3BF0-EEF33DE98551}"/>
              </a:ext>
            </a:extLst>
          </p:cNvPr>
          <p:cNvSpPr>
            <a:spLocks noGrp="1"/>
          </p:cNvSpPr>
          <p:nvPr>
            <p:ph sz="quarter" idx="36"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1" name="Text Placeholder 7">
            <a:extLst>
              <a:ext uri="{FF2B5EF4-FFF2-40B4-BE49-F238E27FC236}">
                <a16:creationId xmlns:a16="http://schemas.microsoft.com/office/drawing/2014/main" id="{FE80CBD4-966F-53E5-CBEC-E2631F3CBD22}"/>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5" name="Slide Number Placeholder 254">
            <a:extLst>
              <a:ext uri="{FF2B5EF4-FFF2-40B4-BE49-F238E27FC236}">
                <a16:creationId xmlns:a16="http://schemas.microsoft.com/office/drawing/2014/main" id="{EA986BAC-4EA6-E7BD-C196-916BAE3B67E2}"/>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4" name="Footer Placeholder 10">
            <a:extLst>
              <a:ext uri="{FF2B5EF4-FFF2-40B4-BE49-F238E27FC236}">
                <a16:creationId xmlns:a16="http://schemas.microsoft.com/office/drawing/2014/main" id="{0026FA21-A025-3537-1D7C-67D6DAB9CF9F}"/>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13" name="Picture 12" descr="A blue text on a black background&#10;&#10;Description automatically generated">
            <a:extLst>
              <a:ext uri="{FF2B5EF4-FFF2-40B4-BE49-F238E27FC236}">
                <a16:creationId xmlns:a16="http://schemas.microsoft.com/office/drawing/2014/main" id="{48DCB53A-4D83-226F-9365-B2CE4186A3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11496095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ix Content w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406615"/>
            <a:ext cx="2615184" cy="1389888"/>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3264406" y="1406615"/>
            <a:ext cx="2615184" cy="1389888"/>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7">
            <a:extLst>
              <a:ext uri="{FF2B5EF4-FFF2-40B4-BE49-F238E27FC236}">
                <a16:creationId xmlns:a16="http://schemas.microsoft.com/office/drawing/2014/main" id="{2CE6E0B3-FB87-3843-4B07-12CBA04777F0}"/>
              </a:ext>
            </a:extLst>
          </p:cNvPr>
          <p:cNvSpPr>
            <a:spLocks noGrp="1"/>
          </p:cNvSpPr>
          <p:nvPr>
            <p:ph sz="quarter" idx="33"/>
          </p:nvPr>
        </p:nvSpPr>
        <p:spPr>
          <a:xfrm>
            <a:off x="381000" y="3276366"/>
            <a:ext cx="2615184" cy="1389888"/>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7">
            <a:extLst>
              <a:ext uri="{FF2B5EF4-FFF2-40B4-BE49-F238E27FC236}">
                <a16:creationId xmlns:a16="http://schemas.microsoft.com/office/drawing/2014/main" id="{CD5DE3F4-8159-0A1E-10D6-3269083A7E13}"/>
              </a:ext>
            </a:extLst>
          </p:cNvPr>
          <p:cNvSpPr>
            <a:spLocks noGrp="1"/>
          </p:cNvSpPr>
          <p:nvPr>
            <p:ph sz="quarter" idx="34"/>
          </p:nvPr>
        </p:nvSpPr>
        <p:spPr>
          <a:xfrm>
            <a:off x="3271440" y="3276366"/>
            <a:ext cx="2615184" cy="1389888"/>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092F934-A872-3D82-6F84-DD6ED5B48E88}"/>
              </a:ext>
            </a:extLst>
          </p:cNvPr>
          <p:cNvSpPr>
            <a:spLocks noGrp="1"/>
          </p:cNvSpPr>
          <p:nvPr>
            <p:ph type="body" sz="quarter" idx="38" hasCustomPrompt="1"/>
          </p:nvPr>
        </p:nvSpPr>
        <p:spPr>
          <a:xfrm>
            <a:off x="381000" y="1161288"/>
            <a:ext cx="2615184"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6" name="Text Placeholder 2">
            <a:extLst>
              <a:ext uri="{FF2B5EF4-FFF2-40B4-BE49-F238E27FC236}">
                <a16:creationId xmlns:a16="http://schemas.microsoft.com/office/drawing/2014/main" id="{ADDF6AE8-CE61-21D9-A753-42F024BBEE87}"/>
              </a:ext>
            </a:extLst>
          </p:cNvPr>
          <p:cNvSpPr>
            <a:spLocks noGrp="1"/>
          </p:cNvSpPr>
          <p:nvPr>
            <p:ph type="body" sz="quarter" idx="39" hasCustomPrompt="1"/>
          </p:nvPr>
        </p:nvSpPr>
        <p:spPr>
          <a:xfrm>
            <a:off x="3264406" y="1161288"/>
            <a:ext cx="2615184"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2" name="Text Placeholder 2">
            <a:extLst>
              <a:ext uri="{FF2B5EF4-FFF2-40B4-BE49-F238E27FC236}">
                <a16:creationId xmlns:a16="http://schemas.microsoft.com/office/drawing/2014/main" id="{E9460D51-5308-7CF5-1511-BD756807D413}"/>
              </a:ext>
            </a:extLst>
          </p:cNvPr>
          <p:cNvSpPr>
            <a:spLocks noGrp="1"/>
          </p:cNvSpPr>
          <p:nvPr>
            <p:ph type="body" sz="quarter" idx="40" hasCustomPrompt="1"/>
          </p:nvPr>
        </p:nvSpPr>
        <p:spPr>
          <a:xfrm>
            <a:off x="381000" y="3015410"/>
            <a:ext cx="2615184"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3" name="Text Placeholder 2">
            <a:extLst>
              <a:ext uri="{FF2B5EF4-FFF2-40B4-BE49-F238E27FC236}">
                <a16:creationId xmlns:a16="http://schemas.microsoft.com/office/drawing/2014/main" id="{29063500-8FE8-C2AB-1237-24CA32301581}"/>
              </a:ext>
            </a:extLst>
          </p:cNvPr>
          <p:cNvSpPr>
            <a:spLocks noGrp="1"/>
          </p:cNvSpPr>
          <p:nvPr>
            <p:ph type="body" sz="quarter" idx="41" hasCustomPrompt="1"/>
          </p:nvPr>
        </p:nvSpPr>
        <p:spPr>
          <a:xfrm>
            <a:off x="3264406" y="3015410"/>
            <a:ext cx="2615184"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4" name="Content Placeholder 7">
            <a:extLst>
              <a:ext uri="{FF2B5EF4-FFF2-40B4-BE49-F238E27FC236}">
                <a16:creationId xmlns:a16="http://schemas.microsoft.com/office/drawing/2014/main" id="{F0C47CA1-AFCC-BBFD-BC28-66CD97567B01}"/>
              </a:ext>
            </a:extLst>
          </p:cNvPr>
          <p:cNvSpPr>
            <a:spLocks noGrp="1"/>
          </p:cNvSpPr>
          <p:nvPr>
            <p:ph sz="quarter" idx="42"/>
          </p:nvPr>
        </p:nvSpPr>
        <p:spPr>
          <a:xfrm>
            <a:off x="6147812" y="1406615"/>
            <a:ext cx="2615184" cy="1389888"/>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7">
            <a:extLst>
              <a:ext uri="{FF2B5EF4-FFF2-40B4-BE49-F238E27FC236}">
                <a16:creationId xmlns:a16="http://schemas.microsoft.com/office/drawing/2014/main" id="{380CF0AE-A962-1ACD-65CE-712A044CF2A0}"/>
              </a:ext>
            </a:extLst>
          </p:cNvPr>
          <p:cNvSpPr>
            <a:spLocks noGrp="1"/>
          </p:cNvSpPr>
          <p:nvPr>
            <p:ph sz="quarter" idx="43"/>
          </p:nvPr>
        </p:nvSpPr>
        <p:spPr>
          <a:xfrm>
            <a:off x="6147812" y="3276366"/>
            <a:ext cx="2615184" cy="1389888"/>
          </a:xfrm>
        </p:spPr>
        <p:txBody>
          <a:bodyPr>
            <a:noAutofit/>
          </a:bodyPr>
          <a:lstStyle>
            <a:lvl1pPr>
              <a:defRPr sz="1000"/>
            </a:lvl1pPr>
            <a:lvl2pPr>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3CA4F222-0E34-31F4-27DA-DBC266BAED14}"/>
              </a:ext>
            </a:extLst>
          </p:cNvPr>
          <p:cNvSpPr>
            <a:spLocks noGrp="1"/>
          </p:cNvSpPr>
          <p:nvPr>
            <p:ph type="body" sz="quarter" idx="44" hasCustomPrompt="1"/>
          </p:nvPr>
        </p:nvSpPr>
        <p:spPr>
          <a:xfrm>
            <a:off x="6147813" y="1161288"/>
            <a:ext cx="2615184"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7" name="Text Placeholder 2">
            <a:extLst>
              <a:ext uri="{FF2B5EF4-FFF2-40B4-BE49-F238E27FC236}">
                <a16:creationId xmlns:a16="http://schemas.microsoft.com/office/drawing/2014/main" id="{7240A26C-8C66-7EB1-BA1E-0C7512AC0FEE}"/>
              </a:ext>
            </a:extLst>
          </p:cNvPr>
          <p:cNvSpPr>
            <a:spLocks noGrp="1"/>
          </p:cNvSpPr>
          <p:nvPr>
            <p:ph type="body" sz="quarter" idx="45" hasCustomPrompt="1"/>
          </p:nvPr>
        </p:nvSpPr>
        <p:spPr>
          <a:xfrm>
            <a:off x="6147813" y="3015410"/>
            <a:ext cx="2615184" cy="153888"/>
          </a:xfrm>
        </p:spPr>
        <p:txBody>
          <a:bodyPr>
            <a:sp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0" name="Content Placeholder 5">
            <a:extLst>
              <a:ext uri="{FF2B5EF4-FFF2-40B4-BE49-F238E27FC236}">
                <a16:creationId xmlns:a16="http://schemas.microsoft.com/office/drawing/2014/main" id="{7CE84165-9DBF-D67F-E302-E3BAAF68B105}"/>
              </a:ext>
            </a:extLst>
          </p:cNvPr>
          <p:cNvSpPr>
            <a:spLocks noGrp="1"/>
          </p:cNvSpPr>
          <p:nvPr>
            <p:ph sz="quarter" idx="36"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1" name="Text Placeholder 7">
            <a:extLst>
              <a:ext uri="{FF2B5EF4-FFF2-40B4-BE49-F238E27FC236}">
                <a16:creationId xmlns:a16="http://schemas.microsoft.com/office/drawing/2014/main" id="{0DF4E7B8-ED7B-87B3-06A9-94C1C030D383}"/>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21" name="Slide Number Placeholder 254">
            <a:extLst>
              <a:ext uri="{FF2B5EF4-FFF2-40B4-BE49-F238E27FC236}">
                <a16:creationId xmlns:a16="http://schemas.microsoft.com/office/drawing/2014/main" id="{78ED1995-3DCC-40AD-A6AB-52A797165BDC}"/>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18" name="Footer Placeholder 10">
            <a:extLst>
              <a:ext uri="{FF2B5EF4-FFF2-40B4-BE49-F238E27FC236}">
                <a16:creationId xmlns:a16="http://schemas.microsoft.com/office/drawing/2014/main" id="{ED222D49-33CB-C702-8FCF-FE5B89CF8530}"/>
              </a:ext>
            </a:extLst>
          </p:cNvPr>
          <p:cNvSpPr>
            <a:spLocks noGrp="1"/>
          </p:cNvSpPr>
          <p:nvPr>
            <p:ph type="ftr" sz="quarter" idx="46"/>
          </p:nvPr>
        </p:nvSpPr>
        <p:spPr>
          <a:xfrm>
            <a:off x="381000" y="4928616"/>
            <a:ext cx="8046720" cy="123111"/>
          </a:xfrm>
        </p:spPr>
        <p:txBody>
          <a:bodyPr/>
          <a:lstStyle/>
          <a:p>
            <a:r>
              <a:rPr lang="en-US"/>
              <a:t>Institutional Use Only/Not for Public Use | Proprietary and Confidential</a:t>
            </a:r>
          </a:p>
        </p:txBody>
      </p:sp>
      <p:pic>
        <p:nvPicPr>
          <p:cNvPr id="19" name="Picture 18" descr="A blue text on a black background&#10;&#10;Description automatically generated">
            <a:extLst>
              <a:ext uri="{FF2B5EF4-FFF2-40B4-BE49-F238E27FC236}">
                <a16:creationId xmlns:a16="http://schemas.microsoft.com/office/drawing/2014/main" id="{FD603A5A-0012-BC63-4A1E-F8CB532303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3554534123"/>
      </p:ext>
    </p:extLst>
  </p:cSld>
  <p:clrMapOvr>
    <a:masterClrMapping/>
  </p:clrMapOvr>
  <p:extLst>
    <p:ext uri="{DCECCB84-F9BA-43D5-87BE-67443E8EF086}">
      <p15:sldGuideLst xmlns:p15="http://schemas.microsoft.com/office/powerpoint/2012/main">
        <p15:guide id="1" pos="1888">
          <p15:clr>
            <a:srgbClr val="F26B43"/>
          </p15:clr>
        </p15:guide>
        <p15:guide id="2" pos="2059">
          <p15:clr>
            <a:srgbClr val="F26B43"/>
          </p15:clr>
        </p15:guide>
        <p15:guide id="3" pos="3872">
          <p15:clr>
            <a:srgbClr val="F26B43"/>
          </p15:clr>
        </p15:guide>
        <p15:guide id="4" pos="3701">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Eight Content w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8381999" cy="307777"/>
          </a:xfrm>
        </p:spPr>
        <p:txBody>
          <a:bodyPr>
            <a:noAutofit/>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406192"/>
            <a:ext cx="1892808" cy="1389888"/>
          </a:xfrm>
        </p:spPr>
        <p:txBody>
          <a:bodyPr>
            <a:noAutofit/>
          </a:bodyPr>
          <a:lstStyle>
            <a:lvl1pPr marL="0" indent="0">
              <a:buFontTx/>
              <a:buNone/>
              <a:defRPr sz="1000"/>
            </a:lvl1pPr>
            <a:lvl2pPr marL="171450" indent="-171450">
              <a:buFont typeface="Arial" panose="020B0604020202020204" pitchFamily="34" charset="0"/>
              <a:buChar char="•"/>
              <a:defRPr sz="1000"/>
            </a:lvl2pPr>
            <a:lvl3pPr marL="341313" indent="-169863">
              <a:buFont typeface="Arial" panose="020B0604020202020204" pitchFamily="34" charset="0"/>
              <a:buChar char="–"/>
              <a:defRPr sz="1000"/>
            </a:lvl3pPr>
            <a:lvl4pPr marL="512763" indent="-171450">
              <a:buFont typeface="Arial" panose="020B0604020202020204" pitchFamily="34" charset="0"/>
              <a:buChar char="•"/>
              <a:defRPr sz="900"/>
            </a:lvl4pPr>
            <a:lvl5pPr marL="684213" indent="-17145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092F934-A872-3D82-6F84-DD6ED5B48E88}"/>
              </a:ext>
            </a:extLst>
          </p:cNvPr>
          <p:cNvSpPr>
            <a:spLocks noGrp="1"/>
          </p:cNvSpPr>
          <p:nvPr>
            <p:ph type="body" sz="quarter" idx="38" hasCustomPrompt="1"/>
          </p:nvPr>
        </p:nvSpPr>
        <p:spPr>
          <a:xfrm>
            <a:off x="381001" y="1161288"/>
            <a:ext cx="1892808" cy="153888"/>
          </a:xfrm>
        </p:spPr>
        <p:txBody>
          <a:bodyPr>
            <a:no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6" name="Text Placeholder 2">
            <a:extLst>
              <a:ext uri="{FF2B5EF4-FFF2-40B4-BE49-F238E27FC236}">
                <a16:creationId xmlns:a16="http://schemas.microsoft.com/office/drawing/2014/main" id="{ADDF6AE8-CE61-21D9-A753-42F024BBEE87}"/>
              </a:ext>
            </a:extLst>
          </p:cNvPr>
          <p:cNvSpPr>
            <a:spLocks noGrp="1"/>
          </p:cNvSpPr>
          <p:nvPr>
            <p:ph type="body" sz="quarter" idx="39" hasCustomPrompt="1"/>
          </p:nvPr>
        </p:nvSpPr>
        <p:spPr>
          <a:xfrm>
            <a:off x="2544065" y="1161288"/>
            <a:ext cx="1892808" cy="153888"/>
          </a:xfrm>
        </p:spPr>
        <p:txBody>
          <a:bodyPr>
            <a:no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2" name="Text Placeholder 2">
            <a:extLst>
              <a:ext uri="{FF2B5EF4-FFF2-40B4-BE49-F238E27FC236}">
                <a16:creationId xmlns:a16="http://schemas.microsoft.com/office/drawing/2014/main" id="{E9460D51-5308-7CF5-1511-BD756807D413}"/>
              </a:ext>
            </a:extLst>
          </p:cNvPr>
          <p:cNvSpPr>
            <a:spLocks noGrp="1"/>
          </p:cNvSpPr>
          <p:nvPr>
            <p:ph type="body" sz="quarter" idx="40" hasCustomPrompt="1"/>
          </p:nvPr>
        </p:nvSpPr>
        <p:spPr>
          <a:xfrm>
            <a:off x="381000" y="3017520"/>
            <a:ext cx="1892808" cy="153888"/>
          </a:xfrm>
        </p:spPr>
        <p:txBody>
          <a:bodyPr>
            <a:no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3" name="Text Placeholder 2">
            <a:extLst>
              <a:ext uri="{FF2B5EF4-FFF2-40B4-BE49-F238E27FC236}">
                <a16:creationId xmlns:a16="http://schemas.microsoft.com/office/drawing/2014/main" id="{29063500-8FE8-C2AB-1237-24CA32301581}"/>
              </a:ext>
            </a:extLst>
          </p:cNvPr>
          <p:cNvSpPr>
            <a:spLocks noGrp="1"/>
          </p:cNvSpPr>
          <p:nvPr>
            <p:ph type="body" sz="quarter" idx="41" hasCustomPrompt="1"/>
          </p:nvPr>
        </p:nvSpPr>
        <p:spPr>
          <a:xfrm>
            <a:off x="2544064" y="3017520"/>
            <a:ext cx="1892808" cy="153888"/>
          </a:xfrm>
        </p:spPr>
        <p:txBody>
          <a:bodyPr>
            <a:no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6" name="Text Placeholder 2">
            <a:extLst>
              <a:ext uri="{FF2B5EF4-FFF2-40B4-BE49-F238E27FC236}">
                <a16:creationId xmlns:a16="http://schemas.microsoft.com/office/drawing/2014/main" id="{3CA4F222-0E34-31F4-27DA-DBC266BAED14}"/>
              </a:ext>
            </a:extLst>
          </p:cNvPr>
          <p:cNvSpPr>
            <a:spLocks noGrp="1"/>
          </p:cNvSpPr>
          <p:nvPr>
            <p:ph type="body" sz="quarter" idx="44" hasCustomPrompt="1"/>
          </p:nvPr>
        </p:nvSpPr>
        <p:spPr>
          <a:xfrm>
            <a:off x="4714163" y="1161288"/>
            <a:ext cx="1892808" cy="153888"/>
          </a:xfrm>
        </p:spPr>
        <p:txBody>
          <a:bodyPr>
            <a:no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7" name="Text Placeholder 2">
            <a:extLst>
              <a:ext uri="{FF2B5EF4-FFF2-40B4-BE49-F238E27FC236}">
                <a16:creationId xmlns:a16="http://schemas.microsoft.com/office/drawing/2014/main" id="{7240A26C-8C66-7EB1-BA1E-0C7512AC0FEE}"/>
              </a:ext>
            </a:extLst>
          </p:cNvPr>
          <p:cNvSpPr>
            <a:spLocks noGrp="1"/>
          </p:cNvSpPr>
          <p:nvPr>
            <p:ph type="body" sz="quarter" idx="45" hasCustomPrompt="1"/>
          </p:nvPr>
        </p:nvSpPr>
        <p:spPr>
          <a:xfrm>
            <a:off x="4714162" y="3017520"/>
            <a:ext cx="1892808" cy="153888"/>
          </a:xfrm>
        </p:spPr>
        <p:txBody>
          <a:bodyPr>
            <a:no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19" name="Text Placeholder 2">
            <a:extLst>
              <a:ext uri="{FF2B5EF4-FFF2-40B4-BE49-F238E27FC236}">
                <a16:creationId xmlns:a16="http://schemas.microsoft.com/office/drawing/2014/main" id="{F553946A-4E01-A01E-A876-4947396B25AD}"/>
              </a:ext>
            </a:extLst>
          </p:cNvPr>
          <p:cNvSpPr>
            <a:spLocks noGrp="1"/>
          </p:cNvSpPr>
          <p:nvPr>
            <p:ph type="body" sz="quarter" idx="47" hasCustomPrompt="1"/>
          </p:nvPr>
        </p:nvSpPr>
        <p:spPr>
          <a:xfrm>
            <a:off x="6870192" y="1161288"/>
            <a:ext cx="1892808" cy="153888"/>
          </a:xfrm>
        </p:spPr>
        <p:txBody>
          <a:bodyPr>
            <a:no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22" name="Text Placeholder 2">
            <a:extLst>
              <a:ext uri="{FF2B5EF4-FFF2-40B4-BE49-F238E27FC236}">
                <a16:creationId xmlns:a16="http://schemas.microsoft.com/office/drawing/2014/main" id="{269168F0-C2AB-5743-414F-16D5E15E9AE4}"/>
              </a:ext>
            </a:extLst>
          </p:cNvPr>
          <p:cNvSpPr>
            <a:spLocks noGrp="1"/>
          </p:cNvSpPr>
          <p:nvPr>
            <p:ph type="body" sz="quarter" idx="49" hasCustomPrompt="1"/>
          </p:nvPr>
        </p:nvSpPr>
        <p:spPr>
          <a:xfrm>
            <a:off x="6870191" y="3017520"/>
            <a:ext cx="1892808" cy="153888"/>
          </a:xfrm>
        </p:spPr>
        <p:txBody>
          <a:bodyPr>
            <a:noAutofit/>
          </a:bodyPr>
          <a:lstStyle>
            <a:lvl1pPr marL="0" indent="0">
              <a:spcBef>
                <a:spcPts val="0"/>
              </a:spcBef>
              <a:buNone/>
              <a:defRPr sz="1000">
                <a:solidFill>
                  <a:schemeClr val="tx1"/>
                </a:solidFill>
                <a:latin typeface="+mj-lt"/>
              </a:defRPr>
            </a:lvl1pPr>
            <a:lvl2pPr marL="0" indent="0">
              <a:spcBef>
                <a:spcPts val="0"/>
              </a:spcBef>
              <a:buNone/>
              <a:defRPr sz="800">
                <a:solidFill>
                  <a:schemeClr val="tx1"/>
                </a:solidFill>
              </a:defRPr>
            </a:lvl2pPr>
          </a:lstStyle>
          <a:p>
            <a:pPr lvl="0"/>
            <a:r>
              <a:rPr lang="en-US"/>
              <a:t>Click to edit Chart Title</a:t>
            </a:r>
          </a:p>
        </p:txBody>
      </p:sp>
      <p:sp>
        <p:nvSpPr>
          <p:cNvPr id="23" name="Content Placeholder 7">
            <a:extLst>
              <a:ext uri="{FF2B5EF4-FFF2-40B4-BE49-F238E27FC236}">
                <a16:creationId xmlns:a16="http://schemas.microsoft.com/office/drawing/2014/main" id="{C867F7DD-325B-B7ED-EFBB-9D6AA3A3BEDA}"/>
              </a:ext>
            </a:extLst>
          </p:cNvPr>
          <p:cNvSpPr>
            <a:spLocks noGrp="1"/>
          </p:cNvSpPr>
          <p:nvPr>
            <p:ph sz="quarter" idx="50"/>
          </p:nvPr>
        </p:nvSpPr>
        <p:spPr>
          <a:xfrm>
            <a:off x="2544064" y="1406192"/>
            <a:ext cx="1892808" cy="1389888"/>
          </a:xfrm>
        </p:spPr>
        <p:txBody>
          <a:bodyPr>
            <a:noAutofit/>
          </a:bodyPr>
          <a:lstStyle>
            <a:lvl1pPr marL="0" indent="0">
              <a:buFontTx/>
              <a:buNone/>
              <a:defRPr sz="1000"/>
            </a:lvl1pPr>
            <a:lvl2pPr marL="171450" indent="-171450">
              <a:buFont typeface="Arial" panose="020B0604020202020204" pitchFamily="34" charset="0"/>
              <a:buChar char="•"/>
              <a:defRPr sz="1000"/>
            </a:lvl2pPr>
            <a:lvl3pPr marL="341313" indent="-169863">
              <a:buFont typeface="Arial" panose="020B0604020202020204" pitchFamily="34" charset="0"/>
              <a:buChar char="–"/>
              <a:defRPr sz="1000"/>
            </a:lvl3pPr>
            <a:lvl4pPr marL="512763" indent="-171450">
              <a:buFont typeface="Arial" panose="020B0604020202020204" pitchFamily="34" charset="0"/>
              <a:buChar char="•"/>
              <a:defRPr sz="900"/>
            </a:lvl4pPr>
            <a:lvl5pPr marL="684213" indent="-17145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7">
            <a:extLst>
              <a:ext uri="{FF2B5EF4-FFF2-40B4-BE49-F238E27FC236}">
                <a16:creationId xmlns:a16="http://schemas.microsoft.com/office/drawing/2014/main" id="{BBDD77BC-49E7-C2C0-E7E1-AA38909DE78C}"/>
              </a:ext>
            </a:extLst>
          </p:cNvPr>
          <p:cNvSpPr>
            <a:spLocks noGrp="1"/>
          </p:cNvSpPr>
          <p:nvPr>
            <p:ph sz="quarter" idx="51"/>
          </p:nvPr>
        </p:nvSpPr>
        <p:spPr>
          <a:xfrm>
            <a:off x="4714162" y="1406192"/>
            <a:ext cx="1892808" cy="1389888"/>
          </a:xfrm>
        </p:spPr>
        <p:txBody>
          <a:bodyPr>
            <a:noAutofit/>
          </a:bodyPr>
          <a:lstStyle>
            <a:lvl1pPr marL="0" indent="0">
              <a:buFontTx/>
              <a:buNone/>
              <a:defRPr sz="1000"/>
            </a:lvl1pPr>
            <a:lvl2pPr marL="171450" indent="-171450">
              <a:buFont typeface="Arial" panose="020B0604020202020204" pitchFamily="34" charset="0"/>
              <a:buChar char="•"/>
              <a:defRPr sz="1000"/>
            </a:lvl2pPr>
            <a:lvl3pPr marL="341313" indent="-169863">
              <a:buFont typeface="Arial" panose="020B0604020202020204" pitchFamily="34" charset="0"/>
              <a:buChar char="–"/>
              <a:defRPr sz="1000"/>
            </a:lvl3pPr>
            <a:lvl4pPr marL="512763" indent="-171450">
              <a:buFont typeface="Arial" panose="020B0604020202020204" pitchFamily="34" charset="0"/>
              <a:buChar char="•"/>
              <a:defRPr sz="900"/>
            </a:lvl4pPr>
            <a:lvl5pPr marL="684213" indent="-17145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7">
            <a:extLst>
              <a:ext uri="{FF2B5EF4-FFF2-40B4-BE49-F238E27FC236}">
                <a16:creationId xmlns:a16="http://schemas.microsoft.com/office/drawing/2014/main" id="{A48E78AB-33A3-0896-3F73-612B33F66596}"/>
              </a:ext>
            </a:extLst>
          </p:cNvPr>
          <p:cNvSpPr>
            <a:spLocks noGrp="1"/>
          </p:cNvSpPr>
          <p:nvPr>
            <p:ph sz="quarter" idx="52"/>
          </p:nvPr>
        </p:nvSpPr>
        <p:spPr>
          <a:xfrm>
            <a:off x="6870191" y="1406192"/>
            <a:ext cx="1892808" cy="1389888"/>
          </a:xfrm>
        </p:spPr>
        <p:txBody>
          <a:bodyPr>
            <a:noAutofit/>
          </a:bodyPr>
          <a:lstStyle>
            <a:lvl1pPr marL="0" indent="0">
              <a:buFontTx/>
              <a:buNone/>
              <a:defRPr sz="1000"/>
            </a:lvl1pPr>
            <a:lvl2pPr marL="171450" indent="-171450">
              <a:buFont typeface="Arial" panose="020B0604020202020204" pitchFamily="34" charset="0"/>
              <a:buChar char="•"/>
              <a:defRPr sz="1000"/>
            </a:lvl2pPr>
            <a:lvl3pPr marL="341313" indent="-169863">
              <a:buFont typeface="Arial" panose="020B0604020202020204" pitchFamily="34" charset="0"/>
              <a:buChar char="–"/>
              <a:defRPr sz="1000"/>
            </a:lvl3pPr>
            <a:lvl4pPr marL="512763" indent="-171450">
              <a:buFont typeface="Arial" panose="020B0604020202020204" pitchFamily="34" charset="0"/>
              <a:buChar char="•"/>
              <a:defRPr sz="900"/>
            </a:lvl4pPr>
            <a:lvl5pPr marL="684213" indent="-17145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7">
            <a:extLst>
              <a:ext uri="{FF2B5EF4-FFF2-40B4-BE49-F238E27FC236}">
                <a16:creationId xmlns:a16="http://schemas.microsoft.com/office/drawing/2014/main" id="{1B19CDD9-7C70-B2F2-F33B-5793DB7F1472}"/>
              </a:ext>
            </a:extLst>
          </p:cNvPr>
          <p:cNvSpPr>
            <a:spLocks noGrp="1"/>
          </p:cNvSpPr>
          <p:nvPr>
            <p:ph sz="quarter" idx="53"/>
          </p:nvPr>
        </p:nvSpPr>
        <p:spPr>
          <a:xfrm>
            <a:off x="381000" y="3273552"/>
            <a:ext cx="1892808" cy="1389888"/>
          </a:xfrm>
        </p:spPr>
        <p:txBody>
          <a:bodyPr>
            <a:noAutofit/>
          </a:bodyPr>
          <a:lstStyle>
            <a:lvl1pPr marL="0" indent="0">
              <a:buFontTx/>
              <a:buNone/>
              <a:defRPr sz="1000"/>
            </a:lvl1pPr>
            <a:lvl2pPr marL="171450" indent="-171450">
              <a:buFont typeface="Arial" panose="020B0604020202020204" pitchFamily="34" charset="0"/>
              <a:buChar char="•"/>
              <a:defRPr sz="1000"/>
            </a:lvl2pPr>
            <a:lvl3pPr marL="341313" indent="-169863">
              <a:buFont typeface="Arial" panose="020B0604020202020204" pitchFamily="34" charset="0"/>
              <a:buChar char="–"/>
              <a:defRPr sz="1000"/>
            </a:lvl3pPr>
            <a:lvl4pPr marL="512763" indent="-171450">
              <a:buFont typeface="Arial" panose="020B0604020202020204" pitchFamily="34" charset="0"/>
              <a:buChar char="•"/>
              <a:defRPr sz="900"/>
            </a:lvl4pPr>
            <a:lvl5pPr marL="684213" indent="-17145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7">
            <a:extLst>
              <a:ext uri="{FF2B5EF4-FFF2-40B4-BE49-F238E27FC236}">
                <a16:creationId xmlns:a16="http://schemas.microsoft.com/office/drawing/2014/main" id="{934A27D5-9797-2148-A948-9FE125094A33}"/>
              </a:ext>
            </a:extLst>
          </p:cNvPr>
          <p:cNvSpPr>
            <a:spLocks noGrp="1"/>
          </p:cNvSpPr>
          <p:nvPr>
            <p:ph sz="quarter" idx="54"/>
          </p:nvPr>
        </p:nvSpPr>
        <p:spPr>
          <a:xfrm>
            <a:off x="2544064" y="3273552"/>
            <a:ext cx="1892808" cy="1389888"/>
          </a:xfrm>
        </p:spPr>
        <p:txBody>
          <a:bodyPr>
            <a:noAutofit/>
          </a:bodyPr>
          <a:lstStyle>
            <a:lvl1pPr marL="0" indent="0">
              <a:buFontTx/>
              <a:buNone/>
              <a:defRPr sz="1000"/>
            </a:lvl1pPr>
            <a:lvl2pPr marL="171450" indent="-171450">
              <a:buFont typeface="Arial" panose="020B0604020202020204" pitchFamily="34" charset="0"/>
              <a:buChar char="•"/>
              <a:defRPr sz="1000"/>
            </a:lvl2pPr>
            <a:lvl3pPr marL="341313" indent="-169863">
              <a:buFont typeface="Arial" panose="020B0604020202020204" pitchFamily="34" charset="0"/>
              <a:buChar char="–"/>
              <a:defRPr sz="1000"/>
            </a:lvl3pPr>
            <a:lvl4pPr marL="512763" indent="-171450">
              <a:buFont typeface="Arial" panose="020B0604020202020204" pitchFamily="34" charset="0"/>
              <a:buChar char="•"/>
              <a:defRPr sz="900"/>
            </a:lvl4pPr>
            <a:lvl5pPr marL="684213" indent="-17145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7">
            <a:extLst>
              <a:ext uri="{FF2B5EF4-FFF2-40B4-BE49-F238E27FC236}">
                <a16:creationId xmlns:a16="http://schemas.microsoft.com/office/drawing/2014/main" id="{EDB2E764-87CF-79EB-FBF9-58EBFECCAC9B}"/>
              </a:ext>
            </a:extLst>
          </p:cNvPr>
          <p:cNvSpPr>
            <a:spLocks noGrp="1"/>
          </p:cNvSpPr>
          <p:nvPr>
            <p:ph sz="quarter" idx="55"/>
          </p:nvPr>
        </p:nvSpPr>
        <p:spPr>
          <a:xfrm>
            <a:off x="4714162" y="3273552"/>
            <a:ext cx="1892808" cy="1389888"/>
          </a:xfrm>
        </p:spPr>
        <p:txBody>
          <a:bodyPr>
            <a:noAutofit/>
          </a:bodyPr>
          <a:lstStyle>
            <a:lvl1pPr marL="0" indent="0">
              <a:buFontTx/>
              <a:buNone/>
              <a:defRPr sz="1000"/>
            </a:lvl1pPr>
            <a:lvl2pPr marL="171450" indent="-171450">
              <a:buFont typeface="Arial" panose="020B0604020202020204" pitchFamily="34" charset="0"/>
              <a:buChar char="•"/>
              <a:defRPr sz="1000"/>
            </a:lvl2pPr>
            <a:lvl3pPr marL="341313" indent="-169863">
              <a:buFont typeface="Arial" panose="020B0604020202020204" pitchFamily="34" charset="0"/>
              <a:buChar char="–"/>
              <a:defRPr sz="1000"/>
            </a:lvl3pPr>
            <a:lvl4pPr marL="512763" indent="-171450">
              <a:buFont typeface="Arial" panose="020B0604020202020204" pitchFamily="34" charset="0"/>
              <a:buChar char="•"/>
              <a:defRPr sz="900"/>
            </a:lvl4pPr>
            <a:lvl5pPr marL="684213" indent="-17145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7">
            <a:extLst>
              <a:ext uri="{FF2B5EF4-FFF2-40B4-BE49-F238E27FC236}">
                <a16:creationId xmlns:a16="http://schemas.microsoft.com/office/drawing/2014/main" id="{E3AE0F68-745B-0F1A-A477-12B12D85DB33}"/>
              </a:ext>
            </a:extLst>
          </p:cNvPr>
          <p:cNvSpPr>
            <a:spLocks noGrp="1"/>
          </p:cNvSpPr>
          <p:nvPr>
            <p:ph sz="quarter" idx="56"/>
          </p:nvPr>
        </p:nvSpPr>
        <p:spPr>
          <a:xfrm>
            <a:off x="6870191" y="3273552"/>
            <a:ext cx="1892808" cy="1389888"/>
          </a:xfrm>
        </p:spPr>
        <p:txBody>
          <a:bodyPr>
            <a:noAutofit/>
          </a:bodyPr>
          <a:lstStyle>
            <a:lvl1pPr marL="0" indent="0">
              <a:buFontTx/>
              <a:buNone/>
              <a:defRPr sz="1000"/>
            </a:lvl1pPr>
            <a:lvl2pPr marL="171450" indent="-171450">
              <a:buFont typeface="Arial" panose="020B0604020202020204" pitchFamily="34" charset="0"/>
              <a:buChar char="•"/>
              <a:defRPr sz="1000"/>
            </a:lvl2pPr>
            <a:lvl3pPr marL="341313" indent="-169863">
              <a:buFont typeface="Arial" panose="020B0604020202020204" pitchFamily="34" charset="0"/>
              <a:buChar char="–"/>
              <a:defRPr sz="1000"/>
            </a:lvl3pPr>
            <a:lvl4pPr marL="512763" indent="-171450">
              <a:buFont typeface="Arial" panose="020B0604020202020204" pitchFamily="34" charset="0"/>
              <a:buChar char="•"/>
              <a:defRPr sz="900"/>
            </a:lvl4pPr>
            <a:lvl5pPr marL="684213" indent="-171450">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497DAA0A-5943-F275-8AD6-563AFA21CF7D}"/>
              </a:ext>
            </a:extLst>
          </p:cNvPr>
          <p:cNvSpPr>
            <a:spLocks noGrp="1"/>
          </p:cNvSpPr>
          <p:nvPr>
            <p:ph sz="quarter" idx="36"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1" name="Text Placeholder 7">
            <a:extLst>
              <a:ext uri="{FF2B5EF4-FFF2-40B4-BE49-F238E27FC236}">
                <a16:creationId xmlns:a16="http://schemas.microsoft.com/office/drawing/2014/main" id="{0D4C3EE9-134C-7F8C-FBC4-72AE431DA1C0}"/>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4" name="Slide Number Placeholder 254">
            <a:extLst>
              <a:ext uri="{FF2B5EF4-FFF2-40B4-BE49-F238E27FC236}">
                <a16:creationId xmlns:a16="http://schemas.microsoft.com/office/drawing/2014/main" id="{D07D256A-9B15-9208-2872-578E6D378A8E}"/>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10">
            <a:extLst>
              <a:ext uri="{FF2B5EF4-FFF2-40B4-BE49-F238E27FC236}">
                <a16:creationId xmlns:a16="http://schemas.microsoft.com/office/drawing/2014/main" id="{B4E6DC6A-4C9C-7A27-00B9-A7642E39DA4F}"/>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4" name="Picture 3" descr="A blue text on a black background&#10;&#10;Description automatically generated">
            <a:extLst>
              <a:ext uri="{FF2B5EF4-FFF2-40B4-BE49-F238E27FC236}">
                <a16:creationId xmlns:a16="http://schemas.microsoft.com/office/drawing/2014/main" id="{19639BF1-A10A-455D-A81F-0C7AC122F0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189661600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ud Top with Bottom Conten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1B390AA-09A3-26EE-452B-87FAE1E95E33}"/>
              </a:ext>
            </a:extLst>
          </p:cNvPr>
          <p:cNvSpPr/>
          <p:nvPr userDrawn="1"/>
        </p:nvSpPr>
        <p:spPr>
          <a:xfrm>
            <a:off x="-210" y="0"/>
            <a:ext cx="9144420" cy="3843122"/>
          </a:xfrm>
          <a:custGeom>
            <a:avLst/>
            <a:gdLst/>
            <a:ahLst/>
            <a:cxnLst/>
            <a:rect l="l" t="t" r="r" b="b"/>
            <a:pathLst>
              <a:path w="13818235" h="5334000">
                <a:moveTo>
                  <a:pt x="0" y="5334000"/>
                </a:moveTo>
                <a:lnTo>
                  <a:pt x="13818108" y="5334000"/>
                </a:lnTo>
                <a:lnTo>
                  <a:pt x="13818108" y="0"/>
                </a:lnTo>
                <a:lnTo>
                  <a:pt x="0" y="0"/>
                </a:lnTo>
                <a:lnTo>
                  <a:pt x="0" y="5334000"/>
                </a:lnTo>
                <a:close/>
              </a:path>
            </a:pathLst>
          </a:custGeom>
          <a:solidFill>
            <a:srgbClr val="E5EEF3"/>
          </a:solidFill>
        </p:spPr>
        <p:txBody>
          <a:bodyPr wrap="square" lIns="0" tIns="0" rIns="0" bIns="0" rtlCol="0"/>
          <a:lstStyle/>
          <a:p>
            <a:endParaRPr sz="788">
              <a:latin typeface="Public Sans Light" pitchFamily="2" charset="0"/>
            </a:endParaRPr>
          </a:p>
        </p:txBody>
      </p:sp>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381000" y="4019550"/>
            <a:ext cx="8382000" cy="647699"/>
          </a:xfrm>
        </p:spPr>
        <p:txBody>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90A5577-B6CA-B38A-8F50-47AC10CAF74F}"/>
              </a:ext>
            </a:extLst>
          </p:cNvPr>
          <p:cNvSpPr>
            <a:spLocks noGrp="1"/>
          </p:cNvSpPr>
          <p:nvPr>
            <p:ph sz="quarter" idx="33" hasCustomPrompt="1"/>
          </p:nvPr>
        </p:nvSpPr>
        <p:spPr>
          <a:xfrm>
            <a:off x="381000" y="786384"/>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9" name="Text Placeholder 7">
            <a:extLst>
              <a:ext uri="{FF2B5EF4-FFF2-40B4-BE49-F238E27FC236}">
                <a16:creationId xmlns:a16="http://schemas.microsoft.com/office/drawing/2014/main" id="{F7FC081E-C970-8A06-A917-CB50856B59A0}"/>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0" name="Slide Number Placeholder 254">
            <a:extLst>
              <a:ext uri="{FF2B5EF4-FFF2-40B4-BE49-F238E27FC236}">
                <a16:creationId xmlns:a16="http://schemas.microsoft.com/office/drawing/2014/main" id="{CC2290DE-0393-1804-248C-7DE691BEC305}"/>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10">
            <a:extLst>
              <a:ext uri="{FF2B5EF4-FFF2-40B4-BE49-F238E27FC236}">
                <a16:creationId xmlns:a16="http://schemas.microsoft.com/office/drawing/2014/main" id="{348CB436-DF75-6977-B8FE-3A3994574B2D}"/>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8" name="Picture 7" descr="A blue text on a black background&#10;&#10;Description automatically generated">
            <a:extLst>
              <a:ext uri="{FF2B5EF4-FFF2-40B4-BE49-F238E27FC236}">
                <a16:creationId xmlns:a16="http://schemas.microsoft.com/office/drawing/2014/main" id="{B36FF5D4-20AD-B1D2-52E6-1B0001C194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1930910139"/>
      </p:ext>
    </p:extLst>
  </p:cSld>
  <p:clrMapOvr>
    <a:masterClrMapping/>
  </p:clrMapOvr>
  <p:extLst>
    <p:ext uri="{DCECCB84-F9BA-43D5-87BE-67443E8EF086}">
      <p15:sldGuideLst xmlns:p15="http://schemas.microsoft.com/office/powerpoint/2012/main">
        <p15:guide id="1" orient="horz" pos="25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ud Top">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1B390AA-09A3-26EE-452B-87FAE1E95E33}"/>
              </a:ext>
            </a:extLst>
          </p:cNvPr>
          <p:cNvSpPr/>
          <p:nvPr userDrawn="1"/>
        </p:nvSpPr>
        <p:spPr>
          <a:xfrm>
            <a:off x="-210" y="0"/>
            <a:ext cx="9144420" cy="2743200"/>
          </a:xfrm>
          <a:custGeom>
            <a:avLst/>
            <a:gdLst/>
            <a:ahLst/>
            <a:cxnLst/>
            <a:rect l="l" t="t" r="r" b="b"/>
            <a:pathLst>
              <a:path w="13818235" h="5334000">
                <a:moveTo>
                  <a:pt x="0" y="5334000"/>
                </a:moveTo>
                <a:lnTo>
                  <a:pt x="13818108" y="5334000"/>
                </a:lnTo>
                <a:lnTo>
                  <a:pt x="13818108" y="0"/>
                </a:lnTo>
                <a:lnTo>
                  <a:pt x="0" y="0"/>
                </a:lnTo>
                <a:lnTo>
                  <a:pt x="0" y="5334000"/>
                </a:lnTo>
                <a:close/>
              </a:path>
            </a:pathLst>
          </a:custGeom>
          <a:solidFill>
            <a:srgbClr val="E5EEF3"/>
          </a:solidFill>
        </p:spPr>
        <p:txBody>
          <a:bodyPr wrap="square" lIns="0" tIns="0" rIns="0" bIns="0" rtlCol="0"/>
          <a:lstStyle/>
          <a:p>
            <a:endParaRPr sz="788">
              <a:latin typeface="Public Sans Light" pitchFamily="2" charset="0"/>
            </a:endParaRPr>
          </a:p>
        </p:txBody>
      </p:sp>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590A5577-B6CA-B38A-8F50-47AC10CAF74F}"/>
              </a:ext>
            </a:extLst>
          </p:cNvPr>
          <p:cNvSpPr>
            <a:spLocks noGrp="1"/>
          </p:cNvSpPr>
          <p:nvPr>
            <p:ph sz="quarter" idx="33" hasCustomPrompt="1"/>
          </p:nvPr>
        </p:nvSpPr>
        <p:spPr>
          <a:xfrm>
            <a:off x="381000" y="786384"/>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7" name="Text Placeholder 7">
            <a:extLst>
              <a:ext uri="{FF2B5EF4-FFF2-40B4-BE49-F238E27FC236}">
                <a16:creationId xmlns:a16="http://schemas.microsoft.com/office/drawing/2014/main" id="{B17A2D8C-38FA-E10F-280E-83F8F269067A}"/>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9" name="Slide Number Placeholder 254">
            <a:extLst>
              <a:ext uri="{FF2B5EF4-FFF2-40B4-BE49-F238E27FC236}">
                <a16:creationId xmlns:a16="http://schemas.microsoft.com/office/drawing/2014/main" id="{AF6ABB66-A01F-2D22-1590-F37D78775582}"/>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10">
            <a:extLst>
              <a:ext uri="{FF2B5EF4-FFF2-40B4-BE49-F238E27FC236}">
                <a16:creationId xmlns:a16="http://schemas.microsoft.com/office/drawing/2014/main" id="{56225B95-42AB-1975-3EB7-6C7FE339D475}"/>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8" name="Picture 7" descr="A blue text on a black background&#10;&#10;Description automatically generated">
            <a:extLst>
              <a:ext uri="{FF2B5EF4-FFF2-40B4-BE49-F238E27FC236}">
                <a16:creationId xmlns:a16="http://schemas.microsoft.com/office/drawing/2014/main" id="{CFC56448-7065-67F0-61EB-1C41621CB35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896819166"/>
      </p:ext>
    </p:extLst>
  </p:cSld>
  <p:clrMapOvr>
    <a:masterClrMapping/>
  </p:clrMapOvr>
  <p:extLst>
    <p:ext uri="{DCECCB84-F9BA-43D5-87BE-67443E8EF086}">
      <p15:sldGuideLst xmlns:p15="http://schemas.microsoft.com/office/powerpoint/2012/main">
        <p15:guide id="1" orient="horz" pos="253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ud Bottom">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1B390AA-09A3-26EE-452B-87FAE1E95E33}"/>
              </a:ext>
            </a:extLst>
          </p:cNvPr>
          <p:cNvSpPr/>
          <p:nvPr userDrawn="1"/>
        </p:nvSpPr>
        <p:spPr>
          <a:xfrm>
            <a:off x="-210" y="2571750"/>
            <a:ext cx="9144420" cy="2571750"/>
          </a:xfrm>
          <a:custGeom>
            <a:avLst/>
            <a:gdLst/>
            <a:ahLst/>
            <a:cxnLst/>
            <a:rect l="l" t="t" r="r" b="b"/>
            <a:pathLst>
              <a:path w="13818235" h="5334000">
                <a:moveTo>
                  <a:pt x="0" y="5334000"/>
                </a:moveTo>
                <a:lnTo>
                  <a:pt x="13818108" y="5334000"/>
                </a:lnTo>
                <a:lnTo>
                  <a:pt x="13818108" y="0"/>
                </a:lnTo>
                <a:lnTo>
                  <a:pt x="0" y="0"/>
                </a:lnTo>
                <a:lnTo>
                  <a:pt x="0" y="5334000"/>
                </a:lnTo>
                <a:close/>
              </a:path>
            </a:pathLst>
          </a:custGeom>
          <a:solidFill>
            <a:srgbClr val="E5EEF3"/>
          </a:solidFill>
        </p:spPr>
        <p:txBody>
          <a:bodyPr wrap="square" lIns="0" tIns="0" rIns="0" bIns="0" rtlCol="0"/>
          <a:lstStyle/>
          <a:p>
            <a:endParaRPr sz="788">
              <a:latin typeface="Public Sans Light" pitchFamily="2" charset="0"/>
            </a:endParaRPr>
          </a:p>
        </p:txBody>
      </p:sp>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590A5577-B6CA-B38A-8F50-47AC10CAF74F}"/>
              </a:ext>
            </a:extLst>
          </p:cNvPr>
          <p:cNvSpPr>
            <a:spLocks noGrp="1"/>
          </p:cNvSpPr>
          <p:nvPr>
            <p:ph sz="quarter" idx="33" hasCustomPrompt="1"/>
          </p:nvPr>
        </p:nvSpPr>
        <p:spPr>
          <a:xfrm>
            <a:off x="381000" y="786384"/>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7" name="Text Placeholder 7">
            <a:extLst>
              <a:ext uri="{FF2B5EF4-FFF2-40B4-BE49-F238E27FC236}">
                <a16:creationId xmlns:a16="http://schemas.microsoft.com/office/drawing/2014/main" id="{B17A2D8C-38FA-E10F-280E-83F8F269067A}"/>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9" name="Slide Number Placeholder 254">
            <a:extLst>
              <a:ext uri="{FF2B5EF4-FFF2-40B4-BE49-F238E27FC236}">
                <a16:creationId xmlns:a16="http://schemas.microsoft.com/office/drawing/2014/main" id="{AF6ABB66-A01F-2D22-1590-F37D78775582}"/>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10">
            <a:extLst>
              <a:ext uri="{FF2B5EF4-FFF2-40B4-BE49-F238E27FC236}">
                <a16:creationId xmlns:a16="http://schemas.microsoft.com/office/drawing/2014/main" id="{56225B95-42AB-1975-3EB7-6C7FE339D475}"/>
              </a:ext>
            </a:extLst>
          </p:cNvPr>
          <p:cNvSpPr>
            <a:spLocks noGrp="1"/>
          </p:cNvSpPr>
          <p:nvPr>
            <p:ph type="ftr" sz="quarter" idx="34"/>
          </p:nvPr>
        </p:nvSpPr>
        <p:spPr>
          <a:xfrm>
            <a:off x="381000" y="4928616"/>
            <a:ext cx="8046720" cy="123111"/>
          </a:xfrm>
        </p:spPr>
        <p:txBody>
          <a:bodyPr/>
          <a:lstStyle/>
          <a:p>
            <a:r>
              <a:rPr lang="en-US"/>
              <a:t>Institutional Use Only/Not for Public Use | Proprietary and Confidential</a:t>
            </a:r>
          </a:p>
        </p:txBody>
      </p:sp>
      <p:pic>
        <p:nvPicPr>
          <p:cNvPr id="8" name="Picture 7" descr="A blue text on a black background&#10;&#10;Description automatically generated">
            <a:extLst>
              <a:ext uri="{FF2B5EF4-FFF2-40B4-BE49-F238E27FC236}">
                <a16:creationId xmlns:a16="http://schemas.microsoft.com/office/drawing/2014/main" id="{CFC56448-7065-67F0-61EB-1C41621CB35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3989330072"/>
      </p:ext>
    </p:extLst>
  </p:cSld>
  <p:clrMapOvr>
    <a:masterClrMapping/>
  </p:clrMapOvr>
  <p:extLst>
    <p:ext uri="{DCECCB84-F9BA-43D5-87BE-67443E8EF086}">
      <p15:sldGuideLst xmlns:p15="http://schemas.microsoft.com/office/powerpoint/2012/main">
        <p15:guide id="1" orient="horz" pos="25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ud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F8F2A1-A68A-681E-4FB3-AB19F01CC1F1}"/>
              </a:ext>
            </a:extLst>
          </p:cNvPr>
          <p:cNvSpPr/>
          <p:nvPr userDrawn="1"/>
        </p:nvSpPr>
        <p:spPr>
          <a:xfrm>
            <a:off x="0" y="0"/>
            <a:ext cx="4572000"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4712208" y="320040"/>
            <a:ext cx="4050792" cy="30777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4712208" y="1160396"/>
            <a:ext cx="4050792" cy="3506854"/>
          </a:xfrm>
        </p:spPr>
        <p:txBody>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90A5577-B6CA-B38A-8F50-47AC10CAF74F}"/>
              </a:ext>
            </a:extLst>
          </p:cNvPr>
          <p:cNvSpPr>
            <a:spLocks noGrp="1"/>
          </p:cNvSpPr>
          <p:nvPr>
            <p:ph sz="quarter" idx="33" hasCustomPrompt="1"/>
          </p:nvPr>
        </p:nvSpPr>
        <p:spPr>
          <a:xfrm>
            <a:off x="4712208" y="786384"/>
            <a:ext cx="4050792" cy="215444"/>
          </a:xfrm>
        </p:spPr>
        <p:txBody>
          <a:bodyPr wrap="square">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9" name="Text Placeholder 7">
            <a:extLst>
              <a:ext uri="{FF2B5EF4-FFF2-40B4-BE49-F238E27FC236}">
                <a16:creationId xmlns:a16="http://schemas.microsoft.com/office/drawing/2014/main" id="{6EEFA521-E386-288E-BE89-2D49436D271D}"/>
              </a:ext>
            </a:extLst>
          </p:cNvPr>
          <p:cNvSpPr>
            <a:spLocks noGrp="1"/>
          </p:cNvSpPr>
          <p:nvPr>
            <p:ph type="body" sz="quarter" idx="32" hasCustomPrompt="1"/>
          </p:nvPr>
        </p:nvSpPr>
        <p:spPr>
          <a:xfrm>
            <a:off x="4712208" y="4773168"/>
            <a:ext cx="4050792"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0" name="Slide Number Placeholder 254">
            <a:extLst>
              <a:ext uri="{FF2B5EF4-FFF2-40B4-BE49-F238E27FC236}">
                <a16:creationId xmlns:a16="http://schemas.microsoft.com/office/drawing/2014/main" id="{9F8517A3-D6A7-E55E-8E45-248EBB2F9FE4}"/>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10">
            <a:extLst>
              <a:ext uri="{FF2B5EF4-FFF2-40B4-BE49-F238E27FC236}">
                <a16:creationId xmlns:a16="http://schemas.microsoft.com/office/drawing/2014/main" id="{C93889E7-578B-D361-ED2D-83843624B2A9}"/>
              </a:ext>
            </a:extLst>
          </p:cNvPr>
          <p:cNvSpPr>
            <a:spLocks noGrp="1"/>
          </p:cNvSpPr>
          <p:nvPr>
            <p:ph type="ftr" sz="quarter" idx="34"/>
          </p:nvPr>
        </p:nvSpPr>
        <p:spPr>
          <a:xfrm>
            <a:off x="4712208" y="4926878"/>
            <a:ext cx="3715512" cy="123111"/>
          </a:xfrm>
        </p:spPr>
        <p:txBody>
          <a:bodyPr/>
          <a:lstStyle/>
          <a:p>
            <a:r>
              <a:rPr lang="en-US"/>
              <a:t>Institutional Use Only/Not for Public Use | Proprietary and Confidential</a:t>
            </a:r>
          </a:p>
        </p:txBody>
      </p:sp>
      <p:pic>
        <p:nvPicPr>
          <p:cNvPr id="8" name="Picture 7" descr="A blue text on a black background&#10;&#10;Description automatically generated">
            <a:extLst>
              <a:ext uri="{FF2B5EF4-FFF2-40B4-BE49-F238E27FC236}">
                <a16:creationId xmlns:a16="http://schemas.microsoft.com/office/drawing/2014/main" id="{85483FFD-F066-D365-3CF1-7217ACD8451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99416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3A6C62-B0DE-577E-5E60-3FF3C7F1D582}"/>
              </a:ext>
            </a:extLst>
          </p:cNvPr>
          <p:cNvSpPr>
            <a:spLocks noGrp="1"/>
          </p:cNvSpPr>
          <p:nvPr>
            <p:ph type="ctrTitle" hasCustomPrompt="1"/>
          </p:nvPr>
        </p:nvSpPr>
        <p:spPr>
          <a:xfrm>
            <a:off x="480058" y="1973580"/>
            <a:ext cx="4572000" cy="658892"/>
          </a:xfrm>
          <a:noFill/>
        </p:spPr>
        <p:txBody>
          <a:bodyPr lIns="0" bIns="0" anchor="b">
            <a:noAutofit/>
          </a:bodyPr>
          <a:lstStyle>
            <a:lvl1pPr algn="l">
              <a:defRPr sz="3600">
                <a:solidFill>
                  <a:schemeClr val="bg1"/>
                </a:solidFill>
                <a:latin typeface="Archivo Light" pitchFamily="2" charset="0"/>
                <a:cs typeface="Archivo Light" pitchFamily="2" charset="0"/>
              </a:defRPr>
            </a:lvl1pPr>
          </a:lstStyle>
          <a:p>
            <a:r>
              <a:rPr lang="en-US"/>
              <a:t>Here is where the title will go</a:t>
            </a:r>
          </a:p>
        </p:txBody>
      </p:sp>
      <p:sp>
        <p:nvSpPr>
          <p:cNvPr id="5" name="Subtitle 2">
            <a:extLst>
              <a:ext uri="{FF2B5EF4-FFF2-40B4-BE49-F238E27FC236}">
                <a16:creationId xmlns:a16="http://schemas.microsoft.com/office/drawing/2014/main" id="{52E43731-C8F1-A9C9-1322-8CDA4DDD7AE6}"/>
              </a:ext>
            </a:extLst>
          </p:cNvPr>
          <p:cNvSpPr>
            <a:spLocks noGrp="1"/>
          </p:cNvSpPr>
          <p:nvPr>
            <p:ph type="subTitle" idx="1"/>
          </p:nvPr>
        </p:nvSpPr>
        <p:spPr>
          <a:xfrm>
            <a:off x="480058" y="2914650"/>
            <a:ext cx="4572000" cy="1005840"/>
          </a:xfrm>
          <a:noFill/>
        </p:spPr>
        <p:txBody>
          <a:bodyPr lIns="0" tIns="0">
            <a:noAutofit/>
          </a:bodyPr>
          <a:lstStyle>
            <a:lvl1pPr marL="0" indent="0" algn="l">
              <a:buNone/>
              <a:defRPr sz="1200">
                <a:solidFill>
                  <a:schemeClr val="bg1"/>
                </a:solidFill>
                <a:latin typeface="Archivo Medium" pitchFamily="2" charset="0"/>
                <a:cs typeface="Archivo Medium" pitchFamily="2" charset="0"/>
              </a:defRPr>
            </a:lvl1pPr>
            <a:lvl2pPr marL="342908" indent="0" algn="ctr">
              <a:buNone/>
              <a:defRPr sz="1500"/>
            </a:lvl2pPr>
            <a:lvl3pPr marL="685817" indent="0" algn="ctr">
              <a:buNone/>
              <a:defRPr sz="1350"/>
            </a:lvl3pPr>
            <a:lvl4pPr marL="1028724" indent="0" algn="ctr">
              <a:buNone/>
              <a:defRPr sz="1200"/>
            </a:lvl4pPr>
            <a:lvl5pPr marL="1371633" indent="0" algn="ctr">
              <a:buNone/>
              <a:defRPr sz="1200"/>
            </a:lvl5pPr>
            <a:lvl6pPr marL="1714541" indent="0" algn="ctr">
              <a:buNone/>
              <a:defRPr sz="1200"/>
            </a:lvl6pPr>
            <a:lvl7pPr marL="2057450" indent="0" algn="ctr">
              <a:buNone/>
              <a:defRPr sz="1200"/>
            </a:lvl7pPr>
            <a:lvl8pPr marL="2400357" indent="0" algn="ctr">
              <a:buNone/>
              <a:defRPr sz="1200"/>
            </a:lvl8pPr>
            <a:lvl9pPr marL="2743266" indent="0" algn="ctr">
              <a:buNone/>
              <a:defRPr sz="1200"/>
            </a:lvl9pPr>
          </a:lstStyle>
          <a:p>
            <a:r>
              <a:rPr lang="en-US"/>
              <a:t>Click to edit Master subtitle style</a:t>
            </a:r>
          </a:p>
        </p:txBody>
      </p:sp>
    </p:spTree>
    <p:extLst>
      <p:ext uri="{BB962C8B-B14F-4D97-AF65-F5344CB8AC3E}">
        <p14:creationId xmlns:p14="http://schemas.microsoft.com/office/powerpoint/2010/main" val="89600352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ud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F8F2A1-A68A-681E-4FB3-AB19F01CC1F1}"/>
              </a:ext>
            </a:extLst>
          </p:cNvPr>
          <p:cNvSpPr/>
          <p:nvPr userDrawn="1"/>
        </p:nvSpPr>
        <p:spPr>
          <a:xfrm>
            <a:off x="4572000" y="0"/>
            <a:ext cx="4572000"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0" y="320040"/>
            <a:ext cx="4050792" cy="30777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381000" y="1162050"/>
            <a:ext cx="4050792" cy="3505200"/>
          </a:xfrm>
        </p:spPr>
        <p:txBody>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90A5577-B6CA-B38A-8F50-47AC10CAF74F}"/>
              </a:ext>
            </a:extLst>
          </p:cNvPr>
          <p:cNvSpPr>
            <a:spLocks noGrp="1"/>
          </p:cNvSpPr>
          <p:nvPr>
            <p:ph sz="quarter" idx="33" hasCustomPrompt="1"/>
          </p:nvPr>
        </p:nvSpPr>
        <p:spPr>
          <a:xfrm>
            <a:off x="381000" y="786384"/>
            <a:ext cx="4050792" cy="215444"/>
          </a:xfrm>
        </p:spPr>
        <p:txBody>
          <a:bodyPr wrap="square">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3" name="Text Placeholder 7">
            <a:extLst>
              <a:ext uri="{FF2B5EF4-FFF2-40B4-BE49-F238E27FC236}">
                <a16:creationId xmlns:a16="http://schemas.microsoft.com/office/drawing/2014/main" id="{81705B19-6BDB-434A-4F07-CE2835FFD1D9}"/>
              </a:ext>
            </a:extLst>
          </p:cNvPr>
          <p:cNvSpPr>
            <a:spLocks noGrp="1"/>
          </p:cNvSpPr>
          <p:nvPr>
            <p:ph type="body" sz="quarter" idx="32" hasCustomPrompt="1"/>
          </p:nvPr>
        </p:nvSpPr>
        <p:spPr>
          <a:xfrm>
            <a:off x="381000" y="4773168"/>
            <a:ext cx="4050792"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4" name="Slide Number Placeholder 254">
            <a:extLst>
              <a:ext uri="{FF2B5EF4-FFF2-40B4-BE49-F238E27FC236}">
                <a16:creationId xmlns:a16="http://schemas.microsoft.com/office/drawing/2014/main" id="{38964317-D58C-6FEE-21F1-1D1C0A7DD81B}"/>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10">
            <a:extLst>
              <a:ext uri="{FF2B5EF4-FFF2-40B4-BE49-F238E27FC236}">
                <a16:creationId xmlns:a16="http://schemas.microsoft.com/office/drawing/2014/main" id="{6F24927E-5729-A37C-E68F-0C5D30003F8B}"/>
              </a:ext>
            </a:extLst>
          </p:cNvPr>
          <p:cNvSpPr>
            <a:spLocks noGrp="1"/>
          </p:cNvSpPr>
          <p:nvPr>
            <p:ph type="ftr" sz="quarter" idx="34"/>
          </p:nvPr>
        </p:nvSpPr>
        <p:spPr>
          <a:xfrm>
            <a:off x="381000" y="4928616"/>
            <a:ext cx="4050792" cy="123111"/>
          </a:xfrm>
        </p:spPr>
        <p:txBody>
          <a:bodyPr/>
          <a:lstStyle/>
          <a:p>
            <a:r>
              <a:rPr lang="en-US"/>
              <a:t>Institutional Use Only/Not for Public Use | Proprietary and Confidential</a:t>
            </a:r>
          </a:p>
        </p:txBody>
      </p:sp>
      <p:pic>
        <p:nvPicPr>
          <p:cNvPr id="8" name="Picture 7" descr="A blue text on a black background&#10;&#10;Description automatically generated">
            <a:extLst>
              <a:ext uri="{FF2B5EF4-FFF2-40B4-BE49-F238E27FC236}">
                <a16:creationId xmlns:a16="http://schemas.microsoft.com/office/drawing/2014/main" id="{C09155D6-E72B-2CEF-FB2C-9E76410CFE7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256525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ud Left One Thi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F8F2A1-A68A-681E-4FB3-AB19F01CC1F1}"/>
              </a:ext>
            </a:extLst>
          </p:cNvPr>
          <p:cNvSpPr/>
          <p:nvPr userDrawn="1"/>
        </p:nvSpPr>
        <p:spPr>
          <a:xfrm>
            <a:off x="-1" y="0"/>
            <a:ext cx="2724912"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0" y="320040"/>
            <a:ext cx="2165350" cy="615553"/>
          </a:xfrm>
        </p:spPr>
        <p:txBody>
          <a:bodyPr wrap="square">
            <a:spAutoFit/>
          </a:bodyPr>
          <a:lstStyle/>
          <a:p>
            <a:r>
              <a:rPr lang="en-US"/>
              <a:t>Click to edit Master title style</a:t>
            </a:r>
          </a:p>
        </p:txBody>
      </p:sp>
      <p:sp>
        <p:nvSpPr>
          <p:cNvPr id="6" name="Content Placeholder 5">
            <a:extLst>
              <a:ext uri="{FF2B5EF4-FFF2-40B4-BE49-F238E27FC236}">
                <a16:creationId xmlns:a16="http://schemas.microsoft.com/office/drawing/2014/main" id="{E51ADA6F-985C-9BF7-D732-A031AAFC54F3}"/>
              </a:ext>
            </a:extLst>
          </p:cNvPr>
          <p:cNvSpPr>
            <a:spLocks noGrp="1"/>
          </p:cNvSpPr>
          <p:nvPr>
            <p:ph sz="quarter" idx="38" hasCustomPrompt="1"/>
          </p:nvPr>
        </p:nvSpPr>
        <p:spPr>
          <a:xfrm>
            <a:off x="2997200" y="786384"/>
            <a:ext cx="5765800" cy="215444"/>
          </a:xfrm>
        </p:spPr>
        <p:txBody>
          <a:bodyPr wrap="square">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2" name="Text Placeholder 11">
            <a:extLst>
              <a:ext uri="{FF2B5EF4-FFF2-40B4-BE49-F238E27FC236}">
                <a16:creationId xmlns:a16="http://schemas.microsoft.com/office/drawing/2014/main" id="{341EB72E-8FC6-A70D-400C-63C3CAD6E70F}"/>
              </a:ext>
            </a:extLst>
          </p:cNvPr>
          <p:cNvSpPr>
            <a:spLocks noGrp="1"/>
          </p:cNvSpPr>
          <p:nvPr>
            <p:ph type="body" sz="quarter" idx="39"/>
          </p:nvPr>
        </p:nvSpPr>
        <p:spPr>
          <a:xfrm>
            <a:off x="2997200" y="320040"/>
            <a:ext cx="5765800" cy="307975"/>
          </a:xfrm>
        </p:spPr>
        <p:txBody>
          <a:bodyPr>
            <a:normAutofit/>
          </a:bodyPr>
          <a:lstStyle>
            <a:lvl1pPr>
              <a:spcBef>
                <a:spcPts val="0"/>
              </a:spcBef>
              <a:defRPr sz="2000">
                <a:solidFill>
                  <a:srgbClr val="000000"/>
                </a:solidFill>
                <a:latin typeface="Archivo Light" pitchFamily="2" charset="0"/>
                <a:cs typeface="Archivo Light" pitchFamily="2" charset="0"/>
              </a:defRPr>
            </a:lvl1pPr>
          </a:lstStyle>
          <a:p>
            <a:pPr lvl="0"/>
            <a:r>
              <a:rPr lang="en-US"/>
              <a:t>Click to edit Master text styles</a:t>
            </a:r>
          </a:p>
        </p:txBody>
      </p:sp>
      <p:sp>
        <p:nvSpPr>
          <p:cNvPr id="5" name="Text Placeholder 7">
            <a:extLst>
              <a:ext uri="{FF2B5EF4-FFF2-40B4-BE49-F238E27FC236}">
                <a16:creationId xmlns:a16="http://schemas.microsoft.com/office/drawing/2014/main" id="{63D9D1AA-1F27-1A6E-FF36-830532E615A1}"/>
              </a:ext>
            </a:extLst>
          </p:cNvPr>
          <p:cNvSpPr>
            <a:spLocks noGrp="1"/>
          </p:cNvSpPr>
          <p:nvPr>
            <p:ph type="body" sz="quarter" idx="32" hasCustomPrompt="1"/>
          </p:nvPr>
        </p:nvSpPr>
        <p:spPr>
          <a:xfrm>
            <a:off x="2997198" y="4773168"/>
            <a:ext cx="5765801"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9" name="Slide Number Placeholder 254">
            <a:extLst>
              <a:ext uri="{FF2B5EF4-FFF2-40B4-BE49-F238E27FC236}">
                <a16:creationId xmlns:a16="http://schemas.microsoft.com/office/drawing/2014/main" id="{A4E9B600-CADB-B9EB-5D04-2C76BEEDF02A}"/>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10">
            <a:extLst>
              <a:ext uri="{FF2B5EF4-FFF2-40B4-BE49-F238E27FC236}">
                <a16:creationId xmlns:a16="http://schemas.microsoft.com/office/drawing/2014/main" id="{3FB94C24-DC2C-E30A-CCBD-C4A227F37FC4}"/>
              </a:ext>
            </a:extLst>
          </p:cNvPr>
          <p:cNvSpPr>
            <a:spLocks noGrp="1"/>
          </p:cNvSpPr>
          <p:nvPr>
            <p:ph type="ftr" sz="quarter" idx="34"/>
          </p:nvPr>
        </p:nvSpPr>
        <p:spPr>
          <a:xfrm>
            <a:off x="2997198" y="4928616"/>
            <a:ext cx="5430522" cy="123111"/>
          </a:xfrm>
        </p:spPr>
        <p:txBody>
          <a:bodyPr/>
          <a:lstStyle/>
          <a:p>
            <a:r>
              <a:rPr lang="en-US"/>
              <a:t>Institutional Use Only/Not for Public Use | Proprietary and Confidential</a:t>
            </a:r>
          </a:p>
        </p:txBody>
      </p:sp>
      <p:pic>
        <p:nvPicPr>
          <p:cNvPr id="8" name="Picture 7" descr="A blue text on a black background&#10;&#10;Description automatically generated">
            <a:extLst>
              <a:ext uri="{FF2B5EF4-FFF2-40B4-BE49-F238E27FC236}">
                <a16:creationId xmlns:a16="http://schemas.microsoft.com/office/drawing/2014/main" id="{F2B42067-4E75-CCC8-90E2-561CD7217A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1396044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ud Left On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F8F2A1-A68A-681E-4FB3-AB19F01CC1F1}"/>
              </a:ext>
            </a:extLst>
          </p:cNvPr>
          <p:cNvSpPr/>
          <p:nvPr userDrawn="1"/>
        </p:nvSpPr>
        <p:spPr>
          <a:xfrm>
            <a:off x="0" y="0"/>
            <a:ext cx="2724912"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0" y="320040"/>
            <a:ext cx="2165350" cy="615553"/>
          </a:xfrm>
        </p:spPr>
        <p:txBody>
          <a:bodyPr wrap="square">
            <a:spAutoFit/>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381000" y="1162050"/>
            <a:ext cx="2165350" cy="3505200"/>
          </a:xfrm>
        </p:spPr>
        <p:txBody>
          <a:bodyPr>
            <a:noAutofit/>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6EF9C9D3-E567-E3DE-AC23-F8CA1B8106CD}"/>
              </a:ext>
            </a:extLst>
          </p:cNvPr>
          <p:cNvSpPr>
            <a:spLocks noGrp="1"/>
          </p:cNvSpPr>
          <p:nvPr>
            <p:ph sz="quarter" idx="35"/>
          </p:nvPr>
        </p:nvSpPr>
        <p:spPr>
          <a:xfrm>
            <a:off x="2997200" y="786384"/>
            <a:ext cx="5769864"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0" name="Content Placeholder 4">
            <a:extLst>
              <a:ext uri="{FF2B5EF4-FFF2-40B4-BE49-F238E27FC236}">
                <a16:creationId xmlns:a16="http://schemas.microsoft.com/office/drawing/2014/main" id="{B9427016-B4FA-890E-2337-EEA972B62E55}"/>
              </a:ext>
            </a:extLst>
          </p:cNvPr>
          <p:cNvSpPr>
            <a:spLocks noGrp="1"/>
          </p:cNvSpPr>
          <p:nvPr>
            <p:ph sz="quarter" idx="36"/>
          </p:nvPr>
        </p:nvSpPr>
        <p:spPr>
          <a:xfrm>
            <a:off x="2997198" y="1060704"/>
            <a:ext cx="5769866" cy="3606546"/>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EC4DBB5B-9CD3-752C-628D-0145B10A64D7}"/>
              </a:ext>
            </a:extLst>
          </p:cNvPr>
          <p:cNvSpPr>
            <a:spLocks noGrp="1"/>
          </p:cNvSpPr>
          <p:nvPr>
            <p:ph type="body" sz="quarter" idx="32" hasCustomPrompt="1"/>
          </p:nvPr>
        </p:nvSpPr>
        <p:spPr>
          <a:xfrm>
            <a:off x="2997198" y="4773168"/>
            <a:ext cx="5765801"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4" name="Slide Number Placeholder 254">
            <a:extLst>
              <a:ext uri="{FF2B5EF4-FFF2-40B4-BE49-F238E27FC236}">
                <a16:creationId xmlns:a16="http://schemas.microsoft.com/office/drawing/2014/main" id="{36219C0C-6CAA-CEE5-359A-2A3927A34C3A}"/>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11" name="Footer Placeholder 10">
            <a:extLst>
              <a:ext uri="{FF2B5EF4-FFF2-40B4-BE49-F238E27FC236}">
                <a16:creationId xmlns:a16="http://schemas.microsoft.com/office/drawing/2014/main" id="{9455FD64-4159-FA0A-2900-ADC0A09DA4D7}"/>
              </a:ext>
            </a:extLst>
          </p:cNvPr>
          <p:cNvSpPr>
            <a:spLocks noGrp="1"/>
          </p:cNvSpPr>
          <p:nvPr>
            <p:ph type="ftr" sz="quarter" idx="34"/>
          </p:nvPr>
        </p:nvSpPr>
        <p:spPr>
          <a:xfrm>
            <a:off x="2997200" y="4928616"/>
            <a:ext cx="5430520" cy="123111"/>
          </a:xfrm>
        </p:spPr>
        <p:txBody>
          <a:bodyPr/>
          <a:lstStyle/>
          <a:p>
            <a:r>
              <a:rPr lang="en-US"/>
              <a:t>Institutional Use Only/Not for Public Use | Proprietary and Confidential</a:t>
            </a:r>
          </a:p>
        </p:txBody>
      </p:sp>
      <p:pic>
        <p:nvPicPr>
          <p:cNvPr id="3" name="Picture 2" descr="A blue text on a black background&#10;&#10;Description automatically generated">
            <a:extLst>
              <a:ext uri="{FF2B5EF4-FFF2-40B4-BE49-F238E27FC236}">
                <a16:creationId xmlns:a16="http://schemas.microsoft.com/office/drawing/2014/main" id="{7B537BC7-EBF6-AFF5-FD2D-6EFD5AF563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2191209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ud Left Two Rows w Su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F8F2A1-A68A-681E-4FB3-AB19F01CC1F1}"/>
              </a:ext>
            </a:extLst>
          </p:cNvPr>
          <p:cNvSpPr/>
          <p:nvPr userDrawn="1"/>
        </p:nvSpPr>
        <p:spPr>
          <a:xfrm>
            <a:off x="0" y="0"/>
            <a:ext cx="2724912"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2" y="320040"/>
            <a:ext cx="2167128" cy="615553"/>
          </a:xfrm>
        </p:spPr>
        <p:txBody>
          <a:bodyPr wrap="square">
            <a:spAutoFit/>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381000" y="1161288"/>
            <a:ext cx="2165350" cy="3505962"/>
          </a:xfrm>
        </p:spPr>
        <p:txBody>
          <a:bodyPr>
            <a:noAutofit/>
          </a:bodyPr>
          <a:lstStyle>
            <a:lvl1pPr>
              <a:defRPr sz="1000"/>
            </a:lvl1pPr>
            <a:lvl2pPr marL="173736">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6EF9C9D3-E567-E3DE-AC23-F8CA1B8106CD}"/>
              </a:ext>
            </a:extLst>
          </p:cNvPr>
          <p:cNvSpPr>
            <a:spLocks noGrp="1"/>
          </p:cNvSpPr>
          <p:nvPr>
            <p:ph sz="quarter" idx="35"/>
          </p:nvPr>
        </p:nvSpPr>
        <p:spPr>
          <a:xfrm>
            <a:off x="2997200" y="786384"/>
            <a:ext cx="5765800"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0" name="Content Placeholder 4">
            <a:extLst>
              <a:ext uri="{FF2B5EF4-FFF2-40B4-BE49-F238E27FC236}">
                <a16:creationId xmlns:a16="http://schemas.microsoft.com/office/drawing/2014/main" id="{B9427016-B4FA-890E-2337-EEA972B62E55}"/>
              </a:ext>
            </a:extLst>
          </p:cNvPr>
          <p:cNvSpPr>
            <a:spLocks noGrp="1"/>
          </p:cNvSpPr>
          <p:nvPr>
            <p:ph sz="quarter" idx="36"/>
          </p:nvPr>
        </p:nvSpPr>
        <p:spPr>
          <a:xfrm>
            <a:off x="2997200" y="1060703"/>
            <a:ext cx="5765800" cy="1554480"/>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EE98E441-E829-8492-80C3-C0F167F739A6}"/>
              </a:ext>
            </a:extLst>
          </p:cNvPr>
          <p:cNvSpPr>
            <a:spLocks noGrp="1"/>
          </p:cNvSpPr>
          <p:nvPr>
            <p:ph sz="quarter" idx="37" hasCustomPrompt="1"/>
          </p:nvPr>
        </p:nvSpPr>
        <p:spPr>
          <a:xfrm>
            <a:off x="381000" y="786384"/>
            <a:ext cx="2162301" cy="215444"/>
          </a:xfrm>
        </p:spPr>
        <p:txBody>
          <a:bodyPr wrap="square">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6" name="Content Placeholder 5">
            <a:extLst>
              <a:ext uri="{FF2B5EF4-FFF2-40B4-BE49-F238E27FC236}">
                <a16:creationId xmlns:a16="http://schemas.microsoft.com/office/drawing/2014/main" id="{A63D8785-D78B-BA8B-952B-956F03DA274E}"/>
              </a:ext>
            </a:extLst>
          </p:cNvPr>
          <p:cNvSpPr>
            <a:spLocks noGrp="1"/>
          </p:cNvSpPr>
          <p:nvPr>
            <p:ph sz="quarter" idx="38"/>
          </p:nvPr>
        </p:nvSpPr>
        <p:spPr>
          <a:xfrm>
            <a:off x="2997200" y="2814893"/>
            <a:ext cx="5765800"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2" name="Content Placeholder 4">
            <a:extLst>
              <a:ext uri="{FF2B5EF4-FFF2-40B4-BE49-F238E27FC236}">
                <a16:creationId xmlns:a16="http://schemas.microsoft.com/office/drawing/2014/main" id="{D461161B-9B15-0B28-474E-8ABB3E846C47}"/>
              </a:ext>
            </a:extLst>
          </p:cNvPr>
          <p:cNvSpPr>
            <a:spLocks noGrp="1"/>
          </p:cNvSpPr>
          <p:nvPr>
            <p:ph sz="quarter" idx="39"/>
          </p:nvPr>
        </p:nvSpPr>
        <p:spPr>
          <a:xfrm>
            <a:off x="2997200" y="3080242"/>
            <a:ext cx="5765800" cy="1554480"/>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4BF48037-C9B9-17EA-BE48-3D5E2A2C267C}"/>
              </a:ext>
            </a:extLst>
          </p:cNvPr>
          <p:cNvSpPr>
            <a:spLocks noGrp="1"/>
          </p:cNvSpPr>
          <p:nvPr>
            <p:ph type="body" sz="quarter" idx="32" hasCustomPrompt="1"/>
          </p:nvPr>
        </p:nvSpPr>
        <p:spPr>
          <a:xfrm>
            <a:off x="2997198" y="4773168"/>
            <a:ext cx="5765801"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6" name="Slide Number Placeholder 254">
            <a:extLst>
              <a:ext uri="{FF2B5EF4-FFF2-40B4-BE49-F238E27FC236}">
                <a16:creationId xmlns:a16="http://schemas.microsoft.com/office/drawing/2014/main" id="{1089F578-2EB1-382D-E259-70BDB1AE0541}"/>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11" name="Footer Placeholder 10">
            <a:extLst>
              <a:ext uri="{FF2B5EF4-FFF2-40B4-BE49-F238E27FC236}">
                <a16:creationId xmlns:a16="http://schemas.microsoft.com/office/drawing/2014/main" id="{F45DC609-1EDD-6B10-B9B7-20AC406267B9}"/>
              </a:ext>
            </a:extLst>
          </p:cNvPr>
          <p:cNvSpPr>
            <a:spLocks noGrp="1"/>
          </p:cNvSpPr>
          <p:nvPr>
            <p:ph type="ftr" sz="quarter" idx="34"/>
          </p:nvPr>
        </p:nvSpPr>
        <p:spPr>
          <a:xfrm>
            <a:off x="2997200" y="4928616"/>
            <a:ext cx="5430520" cy="123111"/>
          </a:xfrm>
        </p:spPr>
        <p:txBody>
          <a:bodyPr/>
          <a:lstStyle/>
          <a:p>
            <a:r>
              <a:rPr lang="en-US"/>
              <a:t>Institutional Use Only/Not for Public Use | Proprietary and Confidential</a:t>
            </a:r>
          </a:p>
        </p:txBody>
      </p:sp>
      <p:pic>
        <p:nvPicPr>
          <p:cNvPr id="3" name="Picture 2" descr="A blue text on a black background&#10;&#10;Description automatically generated">
            <a:extLst>
              <a:ext uri="{FF2B5EF4-FFF2-40B4-BE49-F238E27FC236}">
                <a16:creationId xmlns:a16="http://schemas.microsoft.com/office/drawing/2014/main" id="{1BEB13C3-8C74-43A8-2224-2556FD82E5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3277094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ud Left Two Thir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FCB2BFF-6D97-2AA7-FB7B-902858BA84AC}"/>
              </a:ext>
            </a:extLst>
          </p:cNvPr>
          <p:cNvSpPr/>
          <p:nvPr userDrawn="1"/>
        </p:nvSpPr>
        <p:spPr>
          <a:xfrm>
            <a:off x="0" y="0"/>
            <a:ext cx="6081115" cy="5143500"/>
          </a:xfrm>
          <a:custGeom>
            <a:avLst/>
            <a:gdLst/>
            <a:ahLst/>
            <a:cxnLst/>
            <a:rect l="l" t="t" r="r" b="b"/>
            <a:pathLst>
              <a:path w="13818235" h="5334000">
                <a:moveTo>
                  <a:pt x="0" y="5334000"/>
                </a:moveTo>
                <a:lnTo>
                  <a:pt x="13818108" y="5334000"/>
                </a:lnTo>
                <a:lnTo>
                  <a:pt x="13818108" y="0"/>
                </a:lnTo>
                <a:lnTo>
                  <a:pt x="0" y="0"/>
                </a:lnTo>
                <a:lnTo>
                  <a:pt x="0" y="5334000"/>
                </a:lnTo>
                <a:close/>
              </a:path>
            </a:pathLst>
          </a:custGeom>
          <a:solidFill>
            <a:srgbClr val="E5EEF3"/>
          </a:solidFill>
        </p:spPr>
        <p:txBody>
          <a:bodyPr wrap="square" lIns="0" tIns="0" rIns="0" bIns="0" rtlCol="0"/>
          <a:lstStyle/>
          <a:p>
            <a:endParaRPr sz="788">
              <a:latin typeface="Public Sans Light" pitchFamily="2" charset="0"/>
            </a:endParaRPr>
          </a:p>
        </p:txBody>
      </p:sp>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0" y="320040"/>
            <a:ext cx="5586984" cy="30777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381000" y="1161288"/>
            <a:ext cx="5586984" cy="3505962"/>
          </a:xfrm>
        </p:spPr>
        <p:txBody>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90A5577-B6CA-B38A-8F50-47AC10CAF74F}"/>
              </a:ext>
            </a:extLst>
          </p:cNvPr>
          <p:cNvSpPr>
            <a:spLocks noGrp="1"/>
          </p:cNvSpPr>
          <p:nvPr>
            <p:ph sz="quarter" idx="33" hasCustomPrompt="1"/>
          </p:nvPr>
        </p:nvSpPr>
        <p:spPr>
          <a:xfrm>
            <a:off x="381000" y="786384"/>
            <a:ext cx="5586984"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7" name="Content Placeholder 4">
            <a:extLst>
              <a:ext uri="{FF2B5EF4-FFF2-40B4-BE49-F238E27FC236}">
                <a16:creationId xmlns:a16="http://schemas.microsoft.com/office/drawing/2014/main" id="{6245CA58-E0A1-DC24-A67F-37E395EC0D03}"/>
              </a:ext>
            </a:extLst>
          </p:cNvPr>
          <p:cNvSpPr>
            <a:spLocks noGrp="1"/>
          </p:cNvSpPr>
          <p:nvPr>
            <p:ph sz="quarter" idx="35"/>
          </p:nvPr>
        </p:nvSpPr>
        <p:spPr>
          <a:xfrm>
            <a:off x="6348984" y="786384"/>
            <a:ext cx="2414016" cy="3880866"/>
          </a:xfrm>
        </p:spPr>
        <p:txBody>
          <a:bodyPr>
            <a:noAutofit/>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5AF37799-25AC-160D-69F7-C2AE4E33CA00}"/>
              </a:ext>
            </a:extLst>
          </p:cNvPr>
          <p:cNvSpPr>
            <a:spLocks noGrp="1"/>
          </p:cNvSpPr>
          <p:nvPr>
            <p:ph type="body" sz="quarter" idx="32" hasCustomPrompt="1"/>
          </p:nvPr>
        </p:nvSpPr>
        <p:spPr>
          <a:xfrm>
            <a:off x="381000" y="4773168"/>
            <a:ext cx="5586984"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2" name="Slide Number Placeholder 254">
            <a:extLst>
              <a:ext uri="{FF2B5EF4-FFF2-40B4-BE49-F238E27FC236}">
                <a16:creationId xmlns:a16="http://schemas.microsoft.com/office/drawing/2014/main" id="{13D5A3E7-096A-721D-F413-7623B8C32FB6}"/>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10">
            <a:extLst>
              <a:ext uri="{FF2B5EF4-FFF2-40B4-BE49-F238E27FC236}">
                <a16:creationId xmlns:a16="http://schemas.microsoft.com/office/drawing/2014/main" id="{3652DC27-278D-FD38-7096-DBC1EF947E37}"/>
              </a:ext>
            </a:extLst>
          </p:cNvPr>
          <p:cNvSpPr>
            <a:spLocks noGrp="1"/>
          </p:cNvSpPr>
          <p:nvPr>
            <p:ph type="ftr" sz="quarter" idx="34"/>
          </p:nvPr>
        </p:nvSpPr>
        <p:spPr>
          <a:xfrm>
            <a:off x="381000" y="4928616"/>
            <a:ext cx="5586984" cy="123111"/>
          </a:xfrm>
        </p:spPr>
        <p:txBody>
          <a:bodyPr/>
          <a:lstStyle/>
          <a:p>
            <a:r>
              <a:rPr lang="en-US"/>
              <a:t>Institutional Use Only/Not for Public Use | Proprietary and Confidential</a:t>
            </a:r>
          </a:p>
        </p:txBody>
      </p:sp>
      <p:pic>
        <p:nvPicPr>
          <p:cNvPr id="8" name="Picture 7" descr="A blue text on a black background&#10;&#10;Description automatically generated">
            <a:extLst>
              <a:ext uri="{FF2B5EF4-FFF2-40B4-BE49-F238E27FC236}">
                <a16:creationId xmlns:a16="http://schemas.microsoft.com/office/drawing/2014/main" id="{3D8F9489-FAB1-CD72-C7FE-A846F12846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754623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ud Right One Thi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7F445-35C8-4C63-6EEE-7CE54E380B79}"/>
              </a:ext>
            </a:extLst>
          </p:cNvPr>
          <p:cNvSpPr/>
          <p:nvPr userDrawn="1"/>
        </p:nvSpPr>
        <p:spPr>
          <a:xfrm>
            <a:off x="6420971" y="0"/>
            <a:ext cx="2723029"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tIns="60512"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5769864" cy="307777"/>
          </a:xfrm>
        </p:spPr>
        <p:txBody>
          <a:bodyPr/>
          <a:lstStyle/>
          <a:p>
            <a:r>
              <a:rPr lang="en-US"/>
              <a:t>Click to edit Master title style</a:t>
            </a:r>
          </a:p>
        </p:txBody>
      </p:sp>
      <p:sp>
        <p:nvSpPr>
          <p:cNvPr id="3" name="Content Placeholder 5">
            <a:extLst>
              <a:ext uri="{FF2B5EF4-FFF2-40B4-BE49-F238E27FC236}">
                <a16:creationId xmlns:a16="http://schemas.microsoft.com/office/drawing/2014/main" id="{47B3F80E-250F-D14D-E07A-8D110AE127DA}"/>
              </a:ext>
            </a:extLst>
          </p:cNvPr>
          <p:cNvSpPr>
            <a:spLocks noGrp="1"/>
          </p:cNvSpPr>
          <p:nvPr>
            <p:ph sz="quarter" idx="34" hasCustomPrompt="1"/>
          </p:nvPr>
        </p:nvSpPr>
        <p:spPr>
          <a:xfrm>
            <a:off x="381000" y="786384"/>
            <a:ext cx="5769864"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5" name="Text Placeholder 7">
            <a:extLst>
              <a:ext uri="{FF2B5EF4-FFF2-40B4-BE49-F238E27FC236}">
                <a16:creationId xmlns:a16="http://schemas.microsoft.com/office/drawing/2014/main" id="{4851A21D-E7E3-B6DA-B662-86EF99E5D0C9}"/>
              </a:ext>
            </a:extLst>
          </p:cNvPr>
          <p:cNvSpPr>
            <a:spLocks noGrp="1"/>
          </p:cNvSpPr>
          <p:nvPr>
            <p:ph type="body" sz="quarter" idx="32" hasCustomPrompt="1"/>
          </p:nvPr>
        </p:nvSpPr>
        <p:spPr>
          <a:xfrm>
            <a:off x="381000" y="4773168"/>
            <a:ext cx="5769864"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6" name="Slide Number Placeholder 254">
            <a:extLst>
              <a:ext uri="{FF2B5EF4-FFF2-40B4-BE49-F238E27FC236}">
                <a16:creationId xmlns:a16="http://schemas.microsoft.com/office/drawing/2014/main" id="{FFF9F491-A155-F45B-0E40-33DB3F034BD2}"/>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9" name="Footer Placeholder 10">
            <a:extLst>
              <a:ext uri="{FF2B5EF4-FFF2-40B4-BE49-F238E27FC236}">
                <a16:creationId xmlns:a16="http://schemas.microsoft.com/office/drawing/2014/main" id="{C224689C-FC9E-F262-EB15-DA9F2FC4E4F7}"/>
              </a:ext>
            </a:extLst>
          </p:cNvPr>
          <p:cNvSpPr>
            <a:spLocks noGrp="1"/>
          </p:cNvSpPr>
          <p:nvPr>
            <p:ph type="ftr" sz="quarter" idx="35"/>
          </p:nvPr>
        </p:nvSpPr>
        <p:spPr>
          <a:xfrm>
            <a:off x="381000" y="4928616"/>
            <a:ext cx="5769864" cy="123111"/>
          </a:xfrm>
        </p:spPr>
        <p:txBody>
          <a:bodyPr/>
          <a:lstStyle/>
          <a:p>
            <a:r>
              <a:rPr lang="en-US"/>
              <a:t>Institutional Use Only/Not for Public Use | Proprietary and Confidential</a:t>
            </a:r>
          </a:p>
        </p:txBody>
      </p:sp>
      <p:pic>
        <p:nvPicPr>
          <p:cNvPr id="7" name="Picture 6" descr="A blue text on a black background&#10;&#10;Description automatically generated">
            <a:extLst>
              <a:ext uri="{FF2B5EF4-FFF2-40B4-BE49-F238E27FC236}">
                <a16:creationId xmlns:a16="http://schemas.microsoft.com/office/drawing/2014/main" id="{BDAFA12D-138E-8B4E-9F7A-825276345E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134468593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ud Right One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7F445-35C8-4C63-6EEE-7CE54E380B79}"/>
              </a:ext>
            </a:extLst>
          </p:cNvPr>
          <p:cNvSpPr/>
          <p:nvPr userDrawn="1"/>
        </p:nvSpPr>
        <p:spPr>
          <a:xfrm>
            <a:off x="6420971" y="0"/>
            <a:ext cx="2723029"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tIns="60512"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5769864"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0999" y="1434905"/>
            <a:ext cx="5769864" cy="3232344"/>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47B3F80E-250F-D14D-E07A-8D110AE127DA}"/>
              </a:ext>
            </a:extLst>
          </p:cNvPr>
          <p:cNvSpPr>
            <a:spLocks noGrp="1"/>
          </p:cNvSpPr>
          <p:nvPr>
            <p:ph sz="quarter" idx="34" hasCustomPrompt="1"/>
          </p:nvPr>
        </p:nvSpPr>
        <p:spPr>
          <a:xfrm>
            <a:off x="381000" y="786384"/>
            <a:ext cx="5769864"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4" name="Content Placeholder 5">
            <a:extLst>
              <a:ext uri="{FF2B5EF4-FFF2-40B4-BE49-F238E27FC236}">
                <a16:creationId xmlns:a16="http://schemas.microsoft.com/office/drawing/2014/main" id="{DAFBF232-A090-EF98-FAAC-6845AE7D8547}"/>
              </a:ext>
            </a:extLst>
          </p:cNvPr>
          <p:cNvSpPr>
            <a:spLocks noGrp="1"/>
          </p:cNvSpPr>
          <p:nvPr>
            <p:ph sz="quarter" idx="35"/>
          </p:nvPr>
        </p:nvSpPr>
        <p:spPr>
          <a:xfrm>
            <a:off x="380999" y="1161288"/>
            <a:ext cx="5769864"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3" name="Content Placeholder 7">
            <a:extLst>
              <a:ext uri="{FF2B5EF4-FFF2-40B4-BE49-F238E27FC236}">
                <a16:creationId xmlns:a16="http://schemas.microsoft.com/office/drawing/2014/main" id="{615F9942-F989-2772-A904-912853F6632F}"/>
              </a:ext>
            </a:extLst>
          </p:cNvPr>
          <p:cNvSpPr>
            <a:spLocks noGrp="1"/>
          </p:cNvSpPr>
          <p:nvPr>
            <p:ph sz="quarter" idx="38"/>
          </p:nvPr>
        </p:nvSpPr>
        <p:spPr>
          <a:xfrm>
            <a:off x="6597650" y="1162050"/>
            <a:ext cx="2165350" cy="3505199"/>
          </a:xfrm>
        </p:spPr>
        <p:txBody>
          <a:bodyPr>
            <a:noAutofit/>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254">
            <a:extLst>
              <a:ext uri="{FF2B5EF4-FFF2-40B4-BE49-F238E27FC236}">
                <a16:creationId xmlns:a16="http://schemas.microsoft.com/office/drawing/2014/main" id="{B32289A7-7B18-68A1-1574-558B4E6D1E19}"/>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15" name="Text Placeholder 7">
            <a:extLst>
              <a:ext uri="{FF2B5EF4-FFF2-40B4-BE49-F238E27FC236}">
                <a16:creationId xmlns:a16="http://schemas.microsoft.com/office/drawing/2014/main" id="{4665539C-21A2-FC58-0B80-48F6081DD90D}"/>
              </a:ext>
            </a:extLst>
          </p:cNvPr>
          <p:cNvSpPr>
            <a:spLocks noGrp="1"/>
          </p:cNvSpPr>
          <p:nvPr>
            <p:ph type="body" sz="quarter" idx="32" hasCustomPrompt="1"/>
          </p:nvPr>
        </p:nvSpPr>
        <p:spPr>
          <a:xfrm>
            <a:off x="381000" y="4773168"/>
            <a:ext cx="5769864"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6" name="Footer Placeholder 10">
            <a:extLst>
              <a:ext uri="{FF2B5EF4-FFF2-40B4-BE49-F238E27FC236}">
                <a16:creationId xmlns:a16="http://schemas.microsoft.com/office/drawing/2014/main" id="{23F40449-3E04-B875-2E3F-053CBD1ED2EB}"/>
              </a:ext>
            </a:extLst>
          </p:cNvPr>
          <p:cNvSpPr>
            <a:spLocks noGrp="1"/>
          </p:cNvSpPr>
          <p:nvPr>
            <p:ph type="ftr" sz="quarter" idx="39"/>
          </p:nvPr>
        </p:nvSpPr>
        <p:spPr>
          <a:xfrm>
            <a:off x="381000" y="4928616"/>
            <a:ext cx="5769864" cy="123111"/>
          </a:xfrm>
        </p:spPr>
        <p:txBody>
          <a:bodyPr/>
          <a:lstStyle/>
          <a:p>
            <a:r>
              <a:rPr lang="en-US"/>
              <a:t>Institutional Use Only/Not for Public Use | Proprietary and Confidential</a:t>
            </a:r>
          </a:p>
        </p:txBody>
      </p:sp>
      <p:pic>
        <p:nvPicPr>
          <p:cNvPr id="7" name="Picture 6" descr="A blue text on a black background&#10;&#10;Description automatically generated">
            <a:extLst>
              <a:ext uri="{FF2B5EF4-FFF2-40B4-BE49-F238E27FC236}">
                <a16:creationId xmlns:a16="http://schemas.microsoft.com/office/drawing/2014/main" id="{5903D0A0-DD62-2090-F48B-EC67C224BFD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298095713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ud Right Two Row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7F445-35C8-4C63-6EEE-7CE54E380B79}"/>
              </a:ext>
            </a:extLst>
          </p:cNvPr>
          <p:cNvSpPr/>
          <p:nvPr userDrawn="1"/>
        </p:nvSpPr>
        <p:spPr>
          <a:xfrm>
            <a:off x="6420971" y="0"/>
            <a:ext cx="2723029"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tIns="60512"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5769864"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0999" y="1393660"/>
            <a:ext cx="5769864" cy="1362456"/>
          </a:xfrm>
        </p:spPr>
        <p:txBody>
          <a:bodyPr>
            <a:noAutofit/>
          </a:bodyPr>
          <a:lstStyle>
            <a:lvl1pPr>
              <a:defRPr sz="1100"/>
            </a:lvl1pPr>
            <a:lvl2pPr marL="173736">
              <a:defRPr sz="11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47B3F80E-250F-D14D-E07A-8D110AE127DA}"/>
              </a:ext>
            </a:extLst>
          </p:cNvPr>
          <p:cNvSpPr>
            <a:spLocks noGrp="1"/>
          </p:cNvSpPr>
          <p:nvPr>
            <p:ph sz="quarter" idx="34" hasCustomPrompt="1"/>
          </p:nvPr>
        </p:nvSpPr>
        <p:spPr>
          <a:xfrm>
            <a:off x="381000" y="786384"/>
            <a:ext cx="5769864"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4" name="Content Placeholder 5">
            <a:extLst>
              <a:ext uri="{FF2B5EF4-FFF2-40B4-BE49-F238E27FC236}">
                <a16:creationId xmlns:a16="http://schemas.microsoft.com/office/drawing/2014/main" id="{DAFBF232-A090-EF98-FAAC-6845AE7D8547}"/>
              </a:ext>
            </a:extLst>
          </p:cNvPr>
          <p:cNvSpPr>
            <a:spLocks noGrp="1"/>
          </p:cNvSpPr>
          <p:nvPr>
            <p:ph sz="quarter" idx="35"/>
          </p:nvPr>
        </p:nvSpPr>
        <p:spPr>
          <a:xfrm>
            <a:off x="380999" y="1161288"/>
            <a:ext cx="5769864"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0" name="Text Placeholder 7">
            <a:extLst>
              <a:ext uri="{FF2B5EF4-FFF2-40B4-BE49-F238E27FC236}">
                <a16:creationId xmlns:a16="http://schemas.microsoft.com/office/drawing/2014/main" id="{D66C7488-557B-36B1-629B-98FB7E090215}"/>
              </a:ext>
            </a:extLst>
          </p:cNvPr>
          <p:cNvSpPr>
            <a:spLocks noGrp="1"/>
          </p:cNvSpPr>
          <p:nvPr>
            <p:ph type="body" sz="quarter" idx="37" hasCustomPrompt="1"/>
          </p:nvPr>
        </p:nvSpPr>
        <p:spPr>
          <a:xfrm>
            <a:off x="381000" y="4773168"/>
            <a:ext cx="5769864"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3" name="Content Placeholder 7">
            <a:extLst>
              <a:ext uri="{FF2B5EF4-FFF2-40B4-BE49-F238E27FC236}">
                <a16:creationId xmlns:a16="http://schemas.microsoft.com/office/drawing/2014/main" id="{615F9942-F989-2772-A904-912853F6632F}"/>
              </a:ext>
            </a:extLst>
          </p:cNvPr>
          <p:cNvSpPr>
            <a:spLocks noGrp="1"/>
          </p:cNvSpPr>
          <p:nvPr>
            <p:ph sz="quarter" idx="38"/>
          </p:nvPr>
        </p:nvSpPr>
        <p:spPr>
          <a:xfrm>
            <a:off x="6597650" y="1161288"/>
            <a:ext cx="2165350" cy="3505961"/>
          </a:xfrm>
        </p:spPr>
        <p:txBody>
          <a:bodyPr>
            <a:noAutofit/>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a:extLst>
              <a:ext uri="{FF2B5EF4-FFF2-40B4-BE49-F238E27FC236}">
                <a16:creationId xmlns:a16="http://schemas.microsoft.com/office/drawing/2014/main" id="{088957D9-FA30-595F-4F73-E8FCFAB18AB0}"/>
              </a:ext>
            </a:extLst>
          </p:cNvPr>
          <p:cNvSpPr>
            <a:spLocks noGrp="1"/>
          </p:cNvSpPr>
          <p:nvPr>
            <p:ph sz="quarter" idx="39"/>
          </p:nvPr>
        </p:nvSpPr>
        <p:spPr>
          <a:xfrm>
            <a:off x="380999" y="3306661"/>
            <a:ext cx="5769864" cy="1360589"/>
          </a:xfrm>
        </p:spPr>
        <p:txBody>
          <a:bodyPr>
            <a:noAutofit/>
          </a:bodyPr>
          <a:lstStyle>
            <a:lvl1pPr>
              <a:defRPr sz="1100"/>
            </a:lvl1pPr>
            <a:lvl2pPr marL="173736">
              <a:defRPr sz="11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97E71440-D90B-133D-F7DA-26E0128D02F2}"/>
              </a:ext>
            </a:extLst>
          </p:cNvPr>
          <p:cNvSpPr>
            <a:spLocks noGrp="1"/>
          </p:cNvSpPr>
          <p:nvPr>
            <p:ph sz="quarter" idx="40"/>
          </p:nvPr>
        </p:nvSpPr>
        <p:spPr>
          <a:xfrm>
            <a:off x="380999" y="3072383"/>
            <a:ext cx="5769864"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4" name="Text Placeholder 7">
            <a:extLst>
              <a:ext uri="{FF2B5EF4-FFF2-40B4-BE49-F238E27FC236}">
                <a16:creationId xmlns:a16="http://schemas.microsoft.com/office/drawing/2014/main" id="{174926A3-FCE1-7A9D-C795-E34A2761974D}"/>
              </a:ext>
            </a:extLst>
          </p:cNvPr>
          <p:cNvSpPr>
            <a:spLocks noGrp="1"/>
          </p:cNvSpPr>
          <p:nvPr>
            <p:ph type="body" sz="quarter" idx="42" hasCustomPrompt="1"/>
          </p:nvPr>
        </p:nvSpPr>
        <p:spPr>
          <a:xfrm>
            <a:off x="380999" y="2801582"/>
            <a:ext cx="5769864" cy="123111"/>
          </a:xfrm>
        </p:spPr>
        <p:txBody>
          <a:bodyPr anchor="t"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8" name="Slide Number Placeholder 254">
            <a:extLst>
              <a:ext uri="{FF2B5EF4-FFF2-40B4-BE49-F238E27FC236}">
                <a16:creationId xmlns:a16="http://schemas.microsoft.com/office/drawing/2014/main" id="{DAE413D0-8A89-8A2F-F5A9-026E0A861A9C}"/>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7" name="Footer Placeholder 10">
            <a:extLst>
              <a:ext uri="{FF2B5EF4-FFF2-40B4-BE49-F238E27FC236}">
                <a16:creationId xmlns:a16="http://schemas.microsoft.com/office/drawing/2014/main" id="{F3069DC4-3F5D-9FFE-7D3E-C2A69E4303EC}"/>
              </a:ext>
            </a:extLst>
          </p:cNvPr>
          <p:cNvSpPr>
            <a:spLocks noGrp="1"/>
          </p:cNvSpPr>
          <p:nvPr>
            <p:ph type="ftr" sz="quarter" idx="45"/>
          </p:nvPr>
        </p:nvSpPr>
        <p:spPr>
          <a:xfrm>
            <a:off x="381000" y="4928616"/>
            <a:ext cx="5769864" cy="123111"/>
          </a:xfrm>
        </p:spPr>
        <p:txBody>
          <a:bodyPr/>
          <a:lstStyle/>
          <a:p>
            <a:r>
              <a:rPr lang="en-US"/>
              <a:t>Institutional Use Only/Not for Public Use | Proprietary and Confidential</a:t>
            </a:r>
          </a:p>
        </p:txBody>
      </p:sp>
      <p:pic>
        <p:nvPicPr>
          <p:cNvPr id="17" name="Picture 16" descr="A blue text on a black background&#10;&#10;Description automatically generated">
            <a:extLst>
              <a:ext uri="{FF2B5EF4-FFF2-40B4-BE49-F238E27FC236}">
                <a16:creationId xmlns:a16="http://schemas.microsoft.com/office/drawing/2014/main" id="{9A422711-A32D-299F-BBBF-75939ACD58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2865656655"/>
      </p:ext>
    </p:extLst>
  </p:cSld>
  <p:clrMapOvr>
    <a:masterClrMapping/>
  </p:clrMapOvr>
  <p:extLst>
    <p:ext uri="{DCECCB84-F9BA-43D5-87BE-67443E8EF086}">
      <p15:sldGuideLst xmlns:p15="http://schemas.microsoft.com/office/powerpoint/2012/main">
        <p15:guide id="1" pos="2142">
          <p15:clr>
            <a:srgbClr val="F26B43"/>
          </p15:clr>
        </p15:guide>
        <p15:guide id="2" pos="1968">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ud Right 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7F445-35C8-4C63-6EEE-7CE54E380B79}"/>
              </a:ext>
            </a:extLst>
          </p:cNvPr>
          <p:cNvSpPr/>
          <p:nvPr userDrawn="1"/>
        </p:nvSpPr>
        <p:spPr>
          <a:xfrm>
            <a:off x="6420971" y="0"/>
            <a:ext cx="2723029"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tIns="60512"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5769864"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0999" y="1434905"/>
            <a:ext cx="2747411" cy="3232344"/>
          </a:xfrm>
        </p:spPr>
        <p:txBody>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47B3F80E-250F-D14D-E07A-8D110AE127DA}"/>
              </a:ext>
            </a:extLst>
          </p:cNvPr>
          <p:cNvSpPr>
            <a:spLocks noGrp="1"/>
          </p:cNvSpPr>
          <p:nvPr>
            <p:ph sz="quarter" idx="34" hasCustomPrompt="1"/>
          </p:nvPr>
        </p:nvSpPr>
        <p:spPr>
          <a:xfrm>
            <a:off x="381000" y="786384"/>
            <a:ext cx="5769864"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4" name="Content Placeholder 5">
            <a:extLst>
              <a:ext uri="{FF2B5EF4-FFF2-40B4-BE49-F238E27FC236}">
                <a16:creationId xmlns:a16="http://schemas.microsoft.com/office/drawing/2014/main" id="{DAFBF232-A090-EF98-FAAC-6845AE7D8547}"/>
              </a:ext>
            </a:extLst>
          </p:cNvPr>
          <p:cNvSpPr>
            <a:spLocks noGrp="1"/>
          </p:cNvSpPr>
          <p:nvPr>
            <p:ph sz="quarter" idx="35"/>
          </p:nvPr>
        </p:nvSpPr>
        <p:spPr>
          <a:xfrm>
            <a:off x="380999" y="1161288"/>
            <a:ext cx="2750988"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0" name="Text Placeholder 7">
            <a:extLst>
              <a:ext uri="{FF2B5EF4-FFF2-40B4-BE49-F238E27FC236}">
                <a16:creationId xmlns:a16="http://schemas.microsoft.com/office/drawing/2014/main" id="{D66C7488-557B-36B1-629B-98FB7E090215}"/>
              </a:ext>
            </a:extLst>
          </p:cNvPr>
          <p:cNvSpPr>
            <a:spLocks noGrp="1"/>
          </p:cNvSpPr>
          <p:nvPr>
            <p:ph type="body" sz="quarter" idx="37" hasCustomPrompt="1"/>
          </p:nvPr>
        </p:nvSpPr>
        <p:spPr>
          <a:xfrm>
            <a:off x="381000" y="4773168"/>
            <a:ext cx="274741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3" name="Content Placeholder 7">
            <a:extLst>
              <a:ext uri="{FF2B5EF4-FFF2-40B4-BE49-F238E27FC236}">
                <a16:creationId xmlns:a16="http://schemas.microsoft.com/office/drawing/2014/main" id="{615F9942-F989-2772-A904-912853F6632F}"/>
              </a:ext>
            </a:extLst>
          </p:cNvPr>
          <p:cNvSpPr>
            <a:spLocks noGrp="1"/>
          </p:cNvSpPr>
          <p:nvPr>
            <p:ph sz="quarter" idx="38"/>
          </p:nvPr>
        </p:nvSpPr>
        <p:spPr>
          <a:xfrm>
            <a:off x="6597650" y="1162050"/>
            <a:ext cx="2165350" cy="3505199"/>
          </a:xfrm>
        </p:spPr>
        <p:txBody>
          <a:bodyPr>
            <a:noAutofit/>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a:extLst>
              <a:ext uri="{FF2B5EF4-FFF2-40B4-BE49-F238E27FC236}">
                <a16:creationId xmlns:a16="http://schemas.microsoft.com/office/drawing/2014/main" id="{088957D9-FA30-595F-4F73-E8FCFAB18AB0}"/>
              </a:ext>
            </a:extLst>
          </p:cNvPr>
          <p:cNvSpPr>
            <a:spLocks noGrp="1"/>
          </p:cNvSpPr>
          <p:nvPr>
            <p:ph sz="quarter" idx="39"/>
          </p:nvPr>
        </p:nvSpPr>
        <p:spPr>
          <a:xfrm>
            <a:off x="3395663" y="1434905"/>
            <a:ext cx="2755201" cy="3232344"/>
          </a:xfrm>
        </p:spPr>
        <p:txBody>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97E71440-D90B-133D-F7DA-26E0128D02F2}"/>
              </a:ext>
            </a:extLst>
          </p:cNvPr>
          <p:cNvSpPr>
            <a:spLocks noGrp="1"/>
          </p:cNvSpPr>
          <p:nvPr>
            <p:ph sz="quarter" idx="40"/>
          </p:nvPr>
        </p:nvSpPr>
        <p:spPr>
          <a:xfrm>
            <a:off x="3395663" y="1161288"/>
            <a:ext cx="2750988"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1" name="Text Placeholder 7">
            <a:extLst>
              <a:ext uri="{FF2B5EF4-FFF2-40B4-BE49-F238E27FC236}">
                <a16:creationId xmlns:a16="http://schemas.microsoft.com/office/drawing/2014/main" id="{DCC41331-C13E-EE66-E2DF-09821E759222}"/>
              </a:ext>
            </a:extLst>
          </p:cNvPr>
          <p:cNvSpPr>
            <a:spLocks noGrp="1"/>
          </p:cNvSpPr>
          <p:nvPr>
            <p:ph type="body" sz="quarter" idx="41" hasCustomPrompt="1"/>
          </p:nvPr>
        </p:nvSpPr>
        <p:spPr>
          <a:xfrm>
            <a:off x="3395663" y="4773168"/>
            <a:ext cx="2750988"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4" name="Slide Number Placeholder 254">
            <a:extLst>
              <a:ext uri="{FF2B5EF4-FFF2-40B4-BE49-F238E27FC236}">
                <a16:creationId xmlns:a16="http://schemas.microsoft.com/office/drawing/2014/main" id="{1AFC4823-95D2-7235-7BA6-DB835B980311}"/>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7" name="Footer Placeholder 10">
            <a:extLst>
              <a:ext uri="{FF2B5EF4-FFF2-40B4-BE49-F238E27FC236}">
                <a16:creationId xmlns:a16="http://schemas.microsoft.com/office/drawing/2014/main" id="{070258BA-B017-3A54-CBB5-40664E650539}"/>
              </a:ext>
            </a:extLst>
          </p:cNvPr>
          <p:cNvSpPr>
            <a:spLocks noGrp="1"/>
          </p:cNvSpPr>
          <p:nvPr>
            <p:ph type="ftr" sz="quarter" idx="42"/>
          </p:nvPr>
        </p:nvSpPr>
        <p:spPr>
          <a:xfrm>
            <a:off x="381000" y="4928616"/>
            <a:ext cx="5769864" cy="123111"/>
          </a:xfrm>
        </p:spPr>
        <p:txBody>
          <a:bodyPr/>
          <a:lstStyle/>
          <a:p>
            <a:r>
              <a:rPr lang="en-US"/>
              <a:t>Institutional Use Only/Not for Public Use | Proprietary and Confidential</a:t>
            </a:r>
          </a:p>
        </p:txBody>
      </p:sp>
      <p:pic>
        <p:nvPicPr>
          <p:cNvPr id="15" name="Picture 14" descr="A blue text on a black background&#10;&#10;Description automatically generated">
            <a:extLst>
              <a:ext uri="{FF2B5EF4-FFF2-40B4-BE49-F238E27FC236}">
                <a16:creationId xmlns:a16="http://schemas.microsoft.com/office/drawing/2014/main" id="{BFE47EB5-0850-1564-2C77-B0C4A6F89EC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610644188"/>
      </p:ext>
    </p:extLst>
  </p:cSld>
  <p:clrMapOvr>
    <a:masterClrMapping/>
  </p:clrMapOvr>
  <p:extLst>
    <p:ext uri="{DCECCB84-F9BA-43D5-87BE-67443E8EF086}">
      <p15:sldGuideLst xmlns:p15="http://schemas.microsoft.com/office/powerpoint/2012/main">
        <p15:guide id="1" pos="2142">
          <p15:clr>
            <a:srgbClr val="F26B43"/>
          </p15:clr>
        </p15:guide>
        <p15:guide id="2" pos="1968">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ud Right Three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7F445-35C8-4C63-6EEE-7CE54E380B79}"/>
              </a:ext>
            </a:extLst>
          </p:cNvPr>
          <p:cNvSpPr/>
          <p:nvPr userDrawn="1"/>
        </p:nvSpPr>
        <p:spPr>
          <a:xfrm>
            <a:off x="6420971" y="0"/>
            <a:ext cx="2723029"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tIns="60512"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5769864"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0999" y="1434905"/>
            <a:ext cx="1737360" cy="3232344"/>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47B3F80E-250F-D14D-E07A-8D110AE127DA}"/>
              </a:ext>
            </a:extLst>
          </p:cNvPr>
          <p:cNvSpPr>
            <a:spLocks noGrp="1"/>
          </p:cNvSpPr>
          <p:nvPr>
            <p:ph sz="quarter" idx="34" hasCustomPrompt="1"/>
          </p:nvPr>
        </p:nvSpPr>
        <p:spPr>
          <a:xfrm>
            <a:off x="381000" y="786384"/>
            <a:ext cx="5769864"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4" name="Content Placeholder 5">
            <a:extLst>
              <a:ext uri="{FF2B5EF4-FFF2-40B4-BE49-F238E27FC236}">
                <a16:creationId xmlns:a16="http://schemas.microsoft.com/office/drawing/2014/main" id="{DAFBF232-A090-EF98-FAAC-6845AE7D8547}"/>
              </a:ext>
            </a:extLst>
          </p:cNvPr>
          <p:cNvSpPr>
            <a:spLocks noGrp="1"/>
          </p:cNvSpPr>
          <p:nvPr>
            <p:ph sz="quarter" idx="35"/>
          </p:nvPr>
        </p:nvSpPr>
        <p:spPr>
          <a:xfrm>
            <a:off x="380999" y="1161288"/>
            <a:ext cx="1737360" cy="307777"/>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0" name="Text Placeholder 7">
            <a:extLst>
              <a:ext uri="{FF2B5EF4-FFF2-40B4-BE49-F238E27FC236}">
                <a16:creationId xmlns:a16="http://schemas.microsoft.com/office/drawing/2014/main" id="{D66C7488-557B-36B1-629B-98FB7E090215}"/>
              </a:ext>
            </a:extLst>
          </p:cNvPr>
          <p:cNvSpPr>
            <a:spLocks noGrp="1"/>
          </p:cNvSpPr>
          <p:nvPr>
            <p:ph type="body" sz="quarter" idx="37" hasCustomPrompt="1"/>
          </p:nvPr>
        </p:nvSpPr>
        <p:spPr>
          <a:xfrm>
            <a:off x="381000" y="4773168"/>
            <a:ext cx="1737360"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3" name="Content Placeholder 7">
            <a:extLst>
              <a:ext uri="{FF2B5EF4-FFF2-40B4-BE49-F238E27FC236}">
                <a16:creationId xmlns:a16="http://schemas.microsoft.com/office/drawing/2014/main" id="{615F9942-F989-2772-A904-912853F6632F}"/>
              </a:ext>
            </a:extLst>
          </p:cNvPr>
          <p:cNvSpPr>
            <a:spLocks noGrp="1"/>
          </p:cNvSpPr>
          <p:nvPr>
            <p:ph sz="quarter" idx="38"/>
          </p:nvPr>
        </p:nvSpPr>
        <p:spPr>
          <a:xfrm>
            <a:off x="6597650" y="1161288"/>
            <a:ext cx="2165350" cy="3505961"/>
          </a:xfrm>
        </p:spPr>
        <p:txBody>
          <a:bodyPr>
            <a:noAutofit/>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a:extLst>
              <a:ext uri="{FF2B5EF4-FFF2-40B4-BE49-F238E27FC236}">
                <a16:creationId xmlns:a16="http://schemas.microsoft.com/office/drawing/2014/main" id="{088957D9-FA30-595F-4F73-E8FCFAB18AB0}"/>
              </a:ext>
            </a:extLst>
          </p:cNvPr>
          <p:cNvSpPr>
            <a:spLocks noGrp="1"/>
          </p:cNvSpPr>
          <p:nvPr>
            <p:ph sz="quarter" idx="39"/>
          </p:nvPr>
        </p:nvSpPr>
        <p:spPr>
          <a:xfrm>
            <a:off x="2397251" y="1434905"/>
            <a:ext cx="1737360" cy="3232344"/>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97E71440-D90B-133D-F7DA-26E0128D02F2}"/>
              </a:ext>
            </a:extLst>
          </p:cNvPr>
          <p:cNvSpPr>
            <a:spLocks noGrp="1"/>
          </p:cNvSpPr>
          <p:nvPr>
            <p:ph sz="quarter" idx="40"/>
          </p:nvPr>
        </p:nvSpPr>
        <p:spPr>
          <a:xfrm>
            <a:off x="2397251" y="1161288"/>
            <a:ext cx="1737360" cy="307777"/>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1" name="Text Placeholder 7">
            <a:extLst>
              <a:ext uri="{FF2B5EF4-FFF2-40B4-BE49-F238E27FC236}">
                <a16:creationId xmlns:a16="http://schemas.microsoft.com/office/drawing/2014/main" id="{DCC41331-C13E-EE66-E2DF-09821E759222}"/>
              </a:ext>
            </a:extLst>
          </p:cNvPr>
          <p:cNvSpPr>
            <a:spLocks noGrp="1"/>
          </p:cNvSpPr>
          <p:nvPr>
            <p:ph type="body" sz="quarter" idx="41" hasCustomPrompt="1"/>
          </p:nvPr>
        </p:nvSpPr>
        <p:spPr>
          <a:xfrm>
            <a:off x="2397252" y="4773168"/>
            <a:ext cx="1737360"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4" name="Content Placeholder 7">
            <a:extLst>
              <a:ext uri="{FF2B5EF4-FFF2-40B4-BE49-F238E27FC236}">
                <a16:creationId xmlns:a16="http://schemas.microsoft.com/office/drawing/2014/main" id="{DCFE6C96-8B88-EA1B-B8F6-7F90BE392F65}"/>
              </a:ext>
            </a:extLst>
          </p:cNvPr>
          <p:cNvSpPr>
            <a:spLocks noGrp="1"/>
          </p:cNvSpPr>
          <p:nvPr>
            <p:ph sz="quarter" idx="42"/>
          </p:nvPr>
        </p:nvSpPr>
        <p:spPr>
          <a:xfrm>
            <a:off x="4413502" y="1434905"/>
            <a:ext cx="1737361" cy="3232344"/>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CB1C9294-EE03-EF8A-4F99-86768162665A}"/>
              </a:ext>
            </a:extLst>
          </p:cNvPr>
          <p:cNvSpPr>
            <a:spLocks noGrp="1"/>
          </p:cNvSpPr>
          <p:nvPr>
            <p:ph sz="quarter" idx="43"/>
          </p:nvPr>
        </p:nvSpPr>
        <p:spPr>
          <a:xfrm>
            <a:off x="4413502" y="1161288"/>
            <a:ext cx="1737360" cy="307777"/>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6" name="Text Placeholder 7">
            <a:extLst>
              <a:ext uri="{FF2B5EF4-FFF2-40B4-BE49-F238E27FC236}">
                <a16:creationId xmlns:a16="http://schemas.microsoft.com/office/drawing/2014/main" id="{F067AB0B-8D0B-9907-AE7B-65285E5B52C9}"/>
              </a:ext>
            </a:extLst>
          </p:cNvPr>
          <p:cNvSpPr>
            <a:spLocks noGrp="1"/>
          </p:cNvSpPr>
          <p:nvPr>
            <p:ph type="body" sz="quarter" idx="44" hasCustomPrompt="1"/>
          </p:nvPr>
        </p:nvSpPr>
        <p:spPr>
          <a:xfrm>
            <a:off x="4413504" y="4773168"/>
            <a:ext cx="1737360"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8" name="Slide Number Placeholder 254">
            <a:extLst>
              <a:ext uri="{FF2B5EF4-FFF2-40B4-BE49-F238E27FC236}">
                <a16:creationId xmlns:a16="http://schemas.microsoft.com/office/drawing/2014/main" id="{581A8F0D-B55F-764A-C00B-A3CA3B717DC1}"/>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7" name="Footer Placeholder 10">
            <a:extLst>
              <a:ext uri="{FF2B5EF4-FFF2-40B4-BE49-F238E27FC236}">
                <a16:creationId xmlns:a16="http://schemas.microsoft.com/office/drawing/2014/main" id="{F43A85CC-034C-E4E8-325B-02346A429B5D}"/>
              </a:ext>
            </a:extLst>
          </p:cNvPr>
          <p:cNvSpPr>
            <a:spLocks noGrp="1"/>
          </p:cNvSpPr>
          <p:nvPr>
            <p:ph type="ftr" sz="quarter" idx="45"/>
          </p:nvPr>
        </p:nvSpPr>
        <p:spPr>
          <a:xfrm>
            <a:off x="381000" y="4928616"/>
            <a:ext cx="5769864" cy="123111"/>
          </a:xfrm>
        </p:spPr>
        <p:txBody>
          <a:bodyPr/>
          <a:lstStyle/>
          <a:p>
            <a:r>
              <a:rPr lang="en-US"/>
              <a:t>Institutional Use Only/Not for Public Use | Proprietary and Confidential</a:t>
            </a:r>
          </a:p>
        </p:txBody>
      </p:sp>
      <p:pic>
        <p:nvPicPr>
          <p:cNvPr id="17" name="Picture 16" descr="A blue text on a black background&#10;&#10;Description automatically generated">
            <a:extLst>
              <a:ext uri="{FF2B5EF4-FFF2-40B4-BE49-F238E27FC236}">
                <a16:creationId xmlns:a16="http://schemas.microsoft.com/office/drawing/2014/main" id="{019B81FD-32E4-2033-65AA-A85E347DC10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1789034968"/>
      </p:ext>
    </p:extLst>
  </p:cSld>
  <p:clrMapOvr>
    <a:masterClrMapping/>
  </p:clrMapOvr>
  <p:extLst>
    <p:ext uri="{DCECCB84-F9BA-43D5-87BE-67443E8EF086}">
      <p15:sldGuideLst xmlns:p15="http://schemas.microsoft.com/office/powerpoint/2012/main">
        <p15:guide id="1" pos="1338">
          <p15:clr>
            <a:srgbClr val="F26B43"/>
          </p15:clr>
        </p15:guide>
        <p15:guide id="2" pos="2601">
          <p15:clr>
            <a:srgbClr val="F26B43"/>
          </p15:clr>
        </p15:guide>
        <p15:guide id="3" pos="150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385DC-88C8-DA4B-96D1-AE0386C07416}"/>
              </a:ext>
            </a:extLst>
          </p:cNvPr>
          <p:cNvSpPr>
            <a:spLocks noGrp="1"/>
          </p:cNvSpPr>
          <p:nvPr>
            <p:ph type="ctrTitle" hasCustomPrompt="1"/>
          </p:nvPr>
        </p:nvSpPr>
        <p:spPr>
          <a:xfrm>
            <a:off x="480058" y="1973580"/>
            <a:ext cx="4937760" cy="658892"/>
          </a:xfrm>
          <a:noFill/>
        </p:spPr>
        <p:txBody>
          <a:bodyPr lIns="0" bIns="0" anchor="b">
            <a:noAutofit/>
          </a:bodyPr>
          <a:lstStyle>
            <a:lvl1pPr algn="l">
              <a:defRPr sz="3600">
                <a:solidFill>
                  <a:schemeClr val="tx1"/>
                </a:solidFill>
                <a:latin typeface="Archivo Light" pitchFamily="2" charset="0"/>
                <a:cs typeface="Archivo Light" pitchFamily="2" charset="0"/>
              </a:defRPr>
            </a:lvl1pPr>
          </a:lstStyle>
          <a:p>
            <a:r>
              <a:rPr lang="en-US"/>
              <a:t>Here is where the title will go</a:t>
            </a:r>
          </a:p>
        </p:txBody>
      </p:sp>
      <p:sp>
        <p:nvSpPr>
          <p:cNvPr id="5" name="Subtitle 2">
            <a:extLst>
              <a:ext uri="{FF2B5EF4-FFF2-40B4-BE49-F238E27FC236}">
                <a16:creationId xmlns:a16="http://schemas.microsoft.com/office/drawing/2014/main" id="{351FB88A-5BC5-E30A-682F-86D65087647A}"/>
              </a:ext>
            </a:extLst>
          </p:cNvPr>
          <p:cNvSpPr>
            <a:spLocks noGrp="1"/>
          </p:cNvSpPr>
          <p:nvPr>
            <p:ph type="subTitle" idx="1"/>
          </p:nvPr>
        </p:nvSpPr>
        <p:spPr>
          <a:xfrm>
            <a:off x="480058" y="2914650"/>
            <a:ext cx="4937760" cy="1005840"/>
          </a:xfrm>
          <a:noFill/>
        </p:spPr>
        <p:txBody>
          <a:bodyPr lIns="0" tIns="0">
            <a:noAutofit/>
          </a:bodyPr>
          <a:lstStyle>
            <a:lvl1pPr marL="0" indent="0" algn="l">
              <a:buNone/>
              <a:defRPr sz="1200">
                <a:solidFill>
                  <a:schemeClr val="tx1"/>
                </a:solidFill>
                <a:latin typeface="Archivo Medium" pitchFamily="2" charset="0"/>
                <a:cs typeface="Archivo Medium" pitchFamily="2" charset="0"/>
              </a:defRPr>
            </a:lvl1pPr>
            <a:lvl2pPr marL="342908" indent="0" algn="ctr">
              <a:buNone/>
              <a:defRPr sz="1500"/>
            </a:lvl2pPr>
            <a:lvl3pPr marL="685817" indent="0" algn="ctr">
              <a:buNone/>
              <a:defRPr sz="1350"/>
            </a:lvl3pPr>
            <a:lvl4pPr marL="1028724" indent="0" algn="ctr">
              <a:buNone/>
              <a:defRPr sz="1200"/>
            </a:lvl4pPr>
            <a:lvl5pPr marL="1371633" indent="0" algn="ctr">
              <a:buNone/>
              <a:defRPr sz="1200"/>
            </a:lvl5pPr>
            <a:lvl6pPr marL="1714541" indent="0" algn="ctr">
              <a:buNone/>
              <a:defRPr sz="1200"/>
            </a:lvl6pPr>
            <a:lvl7pPr marL="2057450" indent="0" algn="ctr">
              <a:buNone/>
              <a:defRPr sz="1200"/>
            </a:lvl7pPr>
            <a:lvl8pPr marL="2400357" indent="0" algn="ctr">
              <a:buNone/>
              <a:defRPr sz="1200"/>
            </a:lvl8pPr>
            <a:lvl9pPr marL="2743266" indent="0" algn="ctr">
              <a:buNone/>
              <a:defRPr sz="1200"/>
            </a:lvl9pPr>
          </a:lstStyle>
          <a:p>
            <a:r>
              <a:rPr lang="en-US"/>
              <a:t>Click to edit Master subtitle style</a:t>
            </a:r>
          </a:p>
        </p:txBody>
      </p:sp>
    </p:spTree>
    <p:extLst>
      <p:ext uri="{BB962C8B-B14F-4D97-AF65-F5344CB8AC3E}">
        <p14:creationId xmlns:p14="http://schemas.microsoft.com/office/powerpoint/2010/main" val="206936616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ud Right One Row 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7F445-35C8-4C63-6EEE-7CE54E380B79}"/>
              </a:ext>
            </a:extLst>
          </p:cNvPr>
          <p:cNvSpPr/>
          <p:nvPr userDrawn="1"/>
        </p:nvSpPr>
        <p:spPr>
          <a:xfrm>
            <a:off x="6420971" y="0"/>
            <a:ext cx="2723029"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tIns="60512"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5769864"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0999" y="1393660"/>
            <a:ext cx="5769864" cy="1362456"/>
          </a:xfrm>
        </p:spPr>
        <p:txBody>
          <a:bodyPr>
            <a:noAutofit/>
          </a:bodyPr>
          <a:lstStyle>
            <a:lvl1pPr>
              <a:defRPr sz="1100"/>
            </a:lvl1pPr>
            <a:lvl2pPr marL="173736">
              <a:defRPr sz="11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47B3F80E-250F-D14D-E07A-8D110AE127DA}"/>
              </a:ext>
            </a:extLst>
          </p:cNvPr>
          <p:cNvSpPr>
            <a:spLocks noGrp="1"/>
          </p:cNvSpPr>
          <p:nvPr>
            <p:ph sz="quarter" idx="34" hasCustomPrompt="1"/>
          </p:nvPr>
        </p:nvSpPr>
        <p:spPr>
          <a:xfrm>
            <a:off x="381000" y="786384"/>
            <a:ext cx="5769864"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4" name="Content Placeholder 5">
            <a:extLst>
              <a:ext uri="{FF2B5EF4-FFF2-40B4-BE49-F238E27FC236}">
                <a16:creationId xmlns:a16="http://schemas.microsoft.com/office/drawing/2014/main" id="{DAFBF232-A090-EF98-FAAC-6845AE7D8547}"/>
              </a:ext>
            </a:extLst>
          </p:cNvPr>
          <p:cNvSpPr>
            <a:spLocks noGrp="1"/>
          </p:cNvSpPr>
          <p:nvPr>
            <p:ph sz="quarter" idx="35"/>
          </p:nvPr>
        </p:nvSpPr>
        <p:spPr>
          <a:xfrm>
            <a:off x="380999" y="1161288"/>
            <a:ext cx="5769864"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0" name="Text Placeholder 7">
            <a:extLst>
              <a:ext uri="{FF2B5EF4-FFF2-40B4-BE49-F238E27FC236}">
                <a16:creationId xmlns:a16="http://schemas.microsoft.com/office/drawing/2014/main" id="{D66C7488-557B-36B1-629B-98FB7E090215}"/>
              </a:ext>
            </a:extLst>
          </p:cNvPr>
          <p:cNvSpPr>
            <a:spLocks noGrp="1"/>
          </p:cNvSpPr>
          <p:nvPr>
            <p:ph type="body" sz="quarter" idx="37" hasCustomPrompt="1"/>
          </p:nvPr>
        </p:nvSpPr>
        <p:spPr>
          <a:xfrm>
            <a:off x="381000" y="4773168"/>
            <a:ext cx="2734056"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3" name="Content Placeholder 7">
            <a:extLst>
              <a:ext uri="{FF2B5EF4-FFF2-40B4-BE49-F238E27FC236}">
                <a16:creationId xmlns:a16="http://schemas.microsoft.com/office/drawing/2014/main" id="{615F9942-F989-2772-A904-912853F6632F}"/>
              </a:ext>
            </a:extLst>
          </p:cNvPr>
          <p:cNvSpPr>
            <a:spLocks noGrp="1"/>
          </p:cNvSpPr>
          <p:nvPr>
            <p:ph sz="quarter" idx="38"/>
          </p:nvPr>
        </p:nvSpPr>
        <p:spPr>
          <a:xfrm>
            <a:off x="6597650" y="1161288"/>
            <a:ext cx="2165350" cy="3505961"/>
          </a:xfrm>
        </p:spPr>
        <p:txBody>
          <a:bodyPr>
            <a:noAutofit/>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a:extLst>
              <a:ext uri="{FF2B5EF4-FFF2-40B4-BE49-F238E27FC236}">
                <a16:creationId xmlns:a16="http://schemas.microsoft.com/office/drawing/2014/main" id="{088957D9-FA30-595F-4F73-E8FCFAB18AB0}"/>
              </a:ext>
            </a:extLst>
          </p:cNvPr>
          <p:cNvSpPr>
            <a:spLocks noGrp="1"/>
          </p:cNvSpPr>
          <p:nvPr>
            <p:ph sz="quarter" idx="39"/>
          </p:nvPr>
        </p:nvSpPr>
        <p:spPr>
          <a:xfrm>
            <a:off x="380999" y="3306661"/>
            <a:ext cx="2734056" cy="1360589"/>
          </a:xfrm>
        </p:spPr>
        <p:txBody>
          <a:bodyPr>
            <a:noAutofit/>
          </a:bodyPr>
          <a:lstStyle>
            <a:lvl1pPr>
              <a:defRPr sz="1100"/>
            </a:lvl1pPr>
            <a:lvl2pPr marL="173736">
              <a:defRPr sz="11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97E71440-D90B-133D-F7DA-26E0128D02F2}"/>
              </a:ext>
            </a:extLst>
          </p:cNvPr>
          <p:cNvSpPr>
            <a:spLocks noGrp="1"/>
          </p:cNvSpPr>
          <p:nvPr>
            <p:ph sz="quarter" idx="40"/>
          </p:nvPr>
        </p:nvSpPr>
        <p:spPr>
          <a:xfrm>
            <a:off x="380999" y="3072383"/>
            <a:ext cx="2734056"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1" name="Text Placeholder 7">
            <a:extLst>
              <a:ext uri="{FF2B5EF4-FFF2-40B4-BE49-F238E27FC236}">
                <a16:creationId xmlns:a16="http://schemas.microsoft.com/office/drawing/2014/main" id="{DCC41331-C13E-EE66-E2DF-09821E759222}"/>
              </a:ext>
            </a:extLst>
          </p:cNvPr>
          <p:cNvSpPr>
            <a:spLocks noGrp="1"/>
          </p:cNvSpPr>
          <p:nvPr>
            <p:ph type="body" sz="quarter" idx="41" hasCustomPrompt="1"/>
          </p:nvPr>
        </p:nvSpPr>
        <p:spPr>
          <a:xfrm>
            <a:off x="3416808" y="4773168"/>
            <a:ext cx="2734056" cy="123111"/>
          </a:xfrm>
        </p:spPr>
        <p:txBody>
          <a:bodyPr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4" name="Text Placeholder 7">
            <a:extLst>
              <a:ext uri="{FF2B5EF4-FFF2-40B4-BE49-F238E27FC236}">
                <a16:creationId xmlns:a16="http://schemas.microsoft.com/office/drawing/2014/main" id="{174926A3-FCE1-7A9D-C795-E34A2761974D}"/>
              </a:ext>
            </a:extLst>
          </p:cNvPr>
          <p:cNvSpPr>
            <a:spLocks noGrp="1"/>
          </p:cNvSpPr>
          <p:nvPr>
            <p:ph type="body" sz="quarter" idx="42" hasCustomPrompt="1"/>
          </p:nvPr>
        </p:nvSpPr>
        <p:spPr>
          <a:xfrm>
            <a:off x="380999" y="2801582"/>
            <a:ext cx="5769864" cy="123111"/>
          </a:xfrm>
        </p:spPr>
        <p:txBody>
          <a:bodyPr anchor="t"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5" name="Content Placeholder 7">
            <a:extLst>
              <a:ext uri="{FF2B5EF4-FFF2-40B4-BE49-F238E27FC236}">
                <a16:creationId xmlns:a16="http://schemas.microsoft.com/office/drawing/2014/main" id="{809346FC-0668-1D84-0302-9A875E8C0883}"/>
              </a:ext>
            </a:extLst>
          </p:cNvPr>
          <p:cNvSpPr>
            <a:spLocks noGrp="1"/>
          </p:cNvSpPr>
          <p:nvPr>
            <p:ph sz="quarter" idx="43"/>
          </p:nvPr>
        </p:nvSpPr>
        <p:spPr>
          <a:xfrm>
            <a:off x="3416807" y="3306661"/>
            <a:ext cx="2734056" cy="1360589"/>
          </a:xfrm>
        </p:spPr>
        <p:txBody>
          <a:bodyPr>
            <a:noAutofit/>
          </a:bodyPr>
          <a:lstStyle>
            <a:lvl1pPr>
              <a:defRPr sz="1100"/>
            </a:lvl1pPr>
            <a:lvl2pPr marL="173736">
              <a:defRPr sz="11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a:extLst>
              <a:ext uri="{FF2B5EF4-FFF2-40B4-BE49-F238E27FC236}">
                <a16:creationId xmlns:a16="http://schemas.microsoft.com/office/drawing/2014/main" id="{248ABA09-58C3-B61B-FE85-1812EAFAD24F}"/>
              </a:ext>
            </a:extLst>
          </p:cNvPr>
          <p:cNvSpPr>
            <a:spLocks noGrp="1"/>
          </p:cNvSpPr>
          <p:nvPr>
            <p:ph sz="quarter" idx="44"/>
          </p:nvPr>
        </p:nvSpPr>
        <p:spPr>
          <a:xfrm>
            <a:off x="3416807" y="3072383"/>
            <a:ext cx="2734056"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8" name="Slide Number Placeholder 254">
            <a:extLst>
              <a:ext uri="{FF2B5EF4-FFF2-40B4-BE49-F238E27FC236}">
                <a16:creationId xmlns:a16="http://schemas.microsoft.com/office/drawing/2014/main" id="{DAE413D0-8A89-8A2F-F5A9-026E0A861A9C}"/>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7" name="Footer Placeholder 10">
            <a:extLst>
              <a:ext uri="{FF2B5EF4-FFF2-40B4-BE49-F238E27FC236}">
                <a16:creationId xmlns:a16="http://schemas.microsoft.com/office/drawing/2014/main" id="{F3069DC4-3F5D-9FFE-7D3E-C2A69E4303EC}"/>
              </a:ext>
            </a:extLst>
          </p:cNvPr>
          <p:cNvSpPr>
            <a:spLocks noGrp="1"/>
          </p:cNvSpPr>
          <p:nvPr>
            <p:ph type="ftr" sz="quarter" idx="45"/>
          </p:nvPr>
        </p:nvSpPr>
        <p:spPr>
          <a:xfrm>
            <a:off x="381000" y="4928616"/>
            <a:ext cx="5769864" cy="123111"/>
          </a:xfrm>
        </p:spPr>
        <p:txBody>
          <a:bodyPr/>
          <a:lstStyle/>
          <a:p>
            <a:r>
              <a:rPr lang="en-US"/>
              <a:t>Institutional Use Only/Not for Public Use | Proprietary and Confidential</a:t>
            </a:r>
          </a:p>
        </p:txBody>
      </p:sp>
      <p:pic>
        <p:nvPicPr>
          <p:cNvPr id="17" name="Picture 16" descr="A blue text on a black background&#10;&#10;Description automatically generated">
            <a:extLst>
              <a:ext uri="{FF2B5EF4-FFF2-40B4-BE49-F238E27FC236}">
                <a16:creationId xmlns:a16="http://schemas.microsoft.com/office/drawing/2014/main" id="{9A422711-A32D-299F-BBBF-75939ACD58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2584219253"/>
      </p:ext>
    </p:extLst>
  </p:cSld>
  <p:clrMapOvr>
    <a:masterClrMapping/>
  </p:clrMapOvr>
  <p:extLst>
    <p:ext uri="{DCECCB84-F9BA-43D5-87BE-67443E8EF086}">
      <p15:sldGuideLst xmlns:p15="http://schemas.microsoft.com/office/powerpoint/2012/main">
        <p15:guide id="1" pos="2142">
          <p15:clr>
            <a:srgbClr val="F26B43"/>
          </p15:clr>
        </p15:guide>
        <p15:guide id="2" pos="1968">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ud Right Four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7F445-35C8-4C63-6EEE-7CE54E380B79}"/>
              </a:ext>
            </a:extLst>
          </p:cNvPr>
          <p:cNvSpPr/>
          <p:nvPr userDrawn="1"/>
        </p:nvSpPr>
        <p:spPr>
          <a:xfrm>
            <a:off x="6420971" y="0"/>
            <a:ext cx="2723029"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tIns="60512"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0040"/>
            <a:ext cx="5769864"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0999" y="1393659"/>
            <a:ext cx="2734056" cy="1417320"/>
          </a:xfrm>
        </p:spPr>
        <p:txBody>
          <a:bodyPr>
            <a:noAutofit/>
          </a:bodyPr>
          <a:lstStyle>
            <a:lvl1pPr>
              <a:defRPr sz="1100"/>
            </a:lvl1pPr>
            <a:lvl2pPr marL="173736">
              <a:defRPr sz="11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47B3F80E-250F-D14D-E07A-8D110AE127DA}"/>
              </a:ext>
            </a:extLst>
          </p:cNvPr>
          <p:cNvSpPr>
            <a:spLocks noGrp="1"/>
          </p:cNvSpPr>
          <p:nvPr>
            <p:ph sz="quarter" idx="34" hasCustomPrompt="1"/>
          </p:nvPr>
        </p:nvSpPr>
        <p:spPr>
          <a:xfrm>
            <a:off x="381000" y="786384"/>
            <a:ext cx="5769864"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4" name="Content Placeholder 5">
            <a:extLst>
              <a:ext uri="{FF2B5EF4-FFF2-40B4-BE49-F238E27FC236}">
                <a16:creationId xmlns:a16="http://schemas.microsoft.com/office/drawing/2014/main" id="{DAFBF232-A090-EF98-FAAC-6845AE7D8547}"/>
              </a:ext>
            </a:extLst>
          </p:cNvPr>
          <p:cNvSpPr>
            <a:spLocks noGrp="1"/>
          </p:cNvSpPr>
          <p:nvPr>
            <p:ph sz="quarter" idx="35"/>
          </p:nvPr>
        </p:nvSpPr>
        <p:spPr>
          <a:xfrm>
            <a:off x="380999" y="1161288"/>
            <a:ext cx="2734056"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0" name="Text Placeholder 7">
            <a:extLst>
              <a:ext uri="{FF2B5EF4-FFF2-40B4-BE49-F238E27FC236}">
                <a16:creationId xmlns:a16="http://schemas.microsoft.com/office/drawing/2014/main" id="{D66C7488-557B-36B1-629B-98FB7E090215}"/>
              </a:ext>
            </a:extLst>
          </p:cNvPr>
          <p:cNvSpPr>
            <a:spLocks noGrp="1"/>
          </p:cNvSpPr>
          <p:nvPr>
            <p:ph type="body" sz="quarter" idx="37" hasCustomPrompt="1"/>
          </p:nvPr>
        </p:nvSpPr>
        <p:spPr>
          <a:xfrm>
            <a:off x="381000" y="4773168"/>
            <a:ext cx="5769864"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3" name="Content Placeholder 7">
            <a:extLst>
              <a:ext uri="{FF2B5EF4-FFF2-40B4-BE49-F238E27FC236}">
                <a16:creationId xmlns:a16="http://schemas.microsoft.com/office/drawing/2014/main" id="{615F9942-F989-2772-A904-912853F6632F}"/>
              </a:ext>
            </a:extLst>
          </p:cNvPr>
          <p:cNvSpPr>
            <a:spLocks noGrp="1"/>
          </p:cNvSpPr>
          <p:nvPr>
            <p:ph sz="quarter" idx="38"/>
          </p:nvPr>
        </p:nvSpPr>
        <p:spPr>
          <a:xfrm>
            <a:off x="6597650" y="1161288"/>
            <a:ext cx="2165350" cy="3505961"/>
          </a:xfrm>
        </p:spPr>
        <p:txBody>
          <a:bodyPr>
            <a:noAutofit/>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a:extLst>
              <a:ext uri="{FF2B5EF4-FFF2-40B4-BE49-F238E27FC236}">
                <a16:creationId xmlns:a16="http://schemas.microsoft.com/office/drawing/2014/main" id="{088957D9-FA30-595F-4F73-E8FCFAB18AB0}"/>
              </a:ext>
            </a:extLst>
          </p:cNvPr>
          <p:cNvSpPr>
            <a:spLocks noGrp="1"/>
          </p:cNvSpPr>
          <p:nvPr>
            <p:ph sz="quarter" idx="39"/>
          </p:nvPr>
        </p:nvSpPr>
        <p:spPr>
          <a:xfrm>
            <a:off x="381000" y="3252869"/>
            <a:ext cx="2734056" cy="1414381"/>
          </a:xfrm>
        </p:spPr>
        <p:txBody>
          <a:bodyPr>
            <a:noAutofit/>
          </a:bodyPr>
          <a:lstStyle>
            <a:lvl1pPr>
              <a:defRPr sz="1100"/>
            </a:lvl1pPr>
            <a:lvl2pPr marL="173736">
              <a:defRPr sz="11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97E71440-D90B-133D-F7DA-26E0128D02F2}"/>
              </a:ext>
            </a:extLst>
          </p:cNvPr>
          <p:cNvSpPr>
            <a:spLocks noGrp="1"/>
          </p:cNvSpPr>
          <p:nvPr>
            <p:ph sz="quarter" idx="40"/>
          </p:nvPr>
        </p:nvSpPr>
        <p:spPr>
          <a:xfrm>
            <a:off x="380997" y="3018590"/>
            <a:ext cx="2734056" cy="153888"/>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5" name="Content Placeholder 7">
            <a:extLst>
              <a:ext uri="{FF2B5EF4-FFF2-40B4-BE49-F238E27FC236}">
                <a16:creationId xmlns:a16="http://schemas.microsoft.com/office/drawing/2014/main" id="{809346FC-0668-1D84-0302-9A875E8C0883}"/>
              </a:ext>
            </a:extLst>
          </p:cNvPr>
          <p:cNvSpPr>
            <a:spLocks noGrp="1"/>
          </p:cNvSpPr>
          <p:nvPr>
            <p:ph sz="quarter" idx="43"/>
          </p:nvPr>
        </p:nvSpPr>
        <p:spPr>
          <a:xfrm>
            <a:off x="3416808" y="3252869"/>
            <a:ext cx="2734056" cy="1414381"/>
          </a:xfrm>
        </p:spPr>
        <p:txBody>
          <a:bodyPr>
            <a:noAutofit/>
          </a:bodyPr>
          <a:lstStyle>
            <a:lvl1pPr>
              <a:defRPr sz="1100"/>
            </a:lvl1pPr>
            <a:lvl2pPr marL="173736">
              <a:defRPr sz="11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a:extLst>
              <a:ext uri="{FF2B5EF4-FFF2-40B4-BE49-F238E27FC236}">
                <a16:creationId xmlns:a16="http://schemas.microsoft.com/office/drawing/2014/main" id="{248ABA09-58C3-B61B-FE85-1812EAFAD24F}"/>
              </a:ext>
            </a:extLst>
          </p:cNvPr>
          <p:cNvSpPr>
            <a:spLocks noGrp="1"/>
          </p:cNvSpPr>
          <p:nvPr>
            <p:ph sz="quarter" idx="44"/>
          </p:nvPr>
        </p:nvSpPr>
        <p:spPr>
          <a:xfrm>
            <a:off x="3416808" y="3018591"/>
            <a:ext cx="2734056" cy="153887"/>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
        <p:nvSpPr>
          <p:cNvPr id="18" name="Slide Number Placeholder 254">
            <a:extLst>
              <a:ext uri="{FF2B5EF4-FFF2-40B4-BE49-F238E27FC236}">
                <a16:creationId xmlns:a16="http://schemas.microsoft.com/office/drawing/2014/main" id="{DAE413D0-8A89-8A2F-F5A9-026E0A861A9C}"/>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7" name="Footer Placeholder 10">
            <a:extLst>
              <a:ext uri="{FF2B5EF4-FFF2-40B4-BE49-F238E27FC236}">
                <a16:creationId xmlns:a16="http://schemas.microsoft.com/office/drawing/2014/main" id="{F3069DC4-3F5D-9FFE-7D3E-C2A69E4303EC}"/>
              </a:ext>
            </a:extLst>
          </p:cNvPr>
          <p:cNvSpPr>
            <a:spLocks noGrp="1"/>
          </p:cNvSpPr>
          <p:nvPr>
            <p:ph type="ftr" sz="quarter" idx="45"/>
          </p:nvPr>
        </p:nvSpPr>
        <p:spPr>
          <a:xfrm>
            <a:off x="381000" y="4928616"/>
            <a:ext cx="5769864" cy="123111"/>
          </a:xfrm>
        </p:spPr>
        <p:txBody>
          <a:bodyPr/>
          <a:lstStyle/>
          <a:p>
            <a:r>
              <a:rPr lang="en-US"/>
              <a:t>Institutional Use Only/Not for Public Use | Proprietary and Confidential</a:t>
            </a:r>
          </a:p>
        </p:txBody>
      </p:sp>
      <p:pic>
        <p:nvPicPr>
          <p:cNvPr id="17" name="Picture 16" descr="A blue text on a black background&#10;&#10;Description automatically generated">
            <a:extLst>
              <a:ext uri="{FF2B5EF4-FFF2-40B4-BE49-F238E27FC236}">
                <a16:creationId xmlns:a16="http://schemas.microsoft.com/office/drawing/2014/main" id="{9A422711-A32D-299F-BBBF-75939ACD58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
        <p:nvSpPr>
          <p:cNvPr id="5" name="Content Placeholder 7">
            <a:extLst>
              <a:ext uri="{FF2B5EF4-FFF2-40B4-BE49-F238E27FC236}">
                <a16:creationId xmlns:a16="http://schemas.microsoft.com/office/drawing/2014/main" id="{DE0ABFE9-E70E-3A19-6393-26902BB5FB96}"/>
              </a:ext>
            </a:extLst>
          </p:cNvPr>
          <p:cNvSpPr>
            <a:spLocks noGrp="1"/>
          </p:cNvSpPr>
          <p:nvPr>
            <p:ph sz="quarter" idx="46"/>
          </p:nvPr>
        </p:nvSpPr>
        <p:spPr>
          <a:xfrm>
            <a:off x="3416808" y="1393659"/>
            <a:ext cx="2734056" cy="1417320"/>
          </a:xfrm>
        </p:spPr>
        <p:txBody>
          <a:bodyPr>
            <a:noAutofit/>
          </a:bodyPr>
          <a:lstStyle>
            <a:lvl1pPr>
              <a:defRPr sz="1100"/>
            </a:lvl1pPr>
            <a:lvl2pPr marL="173736">
              <a:defRPr sz="11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a:extLst>
              <a:ext uri="{FF2B5EF4-FFF2-40B4-BE49-F238E27FC236}">
                <a16:creationId xmlns:a16="http://schemas.microsoft.com/office/drawing/2014/main" id="{648F1C30-34F5-490F-19EC-4BEAF1F1C405}"/>
              </a:ext>
            </a:extLst>
          </p:cNvPr>
          <p:cNvSpPr>
            <a:spLocks noGrp="1"/>
          </p:cNvSpPr>
          <p:nvPr>
            <p:ph sz="quarter" idx="47"/>
          </p:nvPr>
        </p:nvSpPr>
        <p:spPr>
          <a:xfrm>
            <a:off x="3416808" y="1161288"/>
            <a:ext cx="2734056" cy="153887"/>
          </a:xfrm>
        </p:spPr>
        <p:txBody>
          <a:bodyPr wrap="square">
            <a:spAutoFit/>
          </a:bodyPr>
          <a:lstStyle>
            <a:lvl1pPr marL="0" indent="0">
              <a:spcBef>
                <a:spcPts val="0"/>
              </a:spcBef>
              <a:buNone/>
              <a:defRPr sz="1000">
                <a:latin typeface="+mj-lt"/>
                <a:cs typeface="Archivo Light" pitchFamily="2" charset="0"/>
              </a:defRPr>
            </a:lvl1pPr>
            <a:lvl2pPr marL="0" indent="0">
              <a:spcBef>
                <a:spcPts val="0"/>
              </a:spcBef>
              <a:buNone/>
              <a:defRPr sz="800"/>
            </a:lvl2pPr>
            <a:lvl3pPr marL="374904" indent="0">
              <a:buNone/>
              <a:defRPr/>
            </a:lvl3pPr>
            <a:lvl4pPr marL="557784" indent="0">
              <a:buNone/>
              <a:defRPr/>
            </a:lvl4pPr>
            <a:lvl5pPr marL="740664" indent="0">
              <a:buNone/>
              <a:defRPr/>
            </a:lvl5pPr>
          </a:lstStyle>
          <a:p>
            <a:pPr lvl="0"/>
            <a:r>
              <a:rPr lang="en-US"/>
              <a:t>Click to edit Master text styles</a:t>
            </a:r>
          </a:p>
        </p:txBody>
      </p:sp>
    </p:spTree>
    <p:extLst>
      <p:ext uri="{BB962C8B-B14F-4D97-AF65-F5344CB8AC3E}">
        <p14:creationId xmlns:p14="http://schemas.microsoft.com/office/powerpoint/2010/main" val="2562215559"/>
      </p:ext>
    </p:extLst>
  </p:cSld>
  <p:clrMapOvr>
    <a:masterClrMapping/>
  </p:clrMapOvr>
  <p:extLst>
    <p:ext uri="{DCECCB84-F9BA-43D5-87BE-67443E8EF086}">
      <p15:sldGuideLst xmlns:p15="http://schemas.microsoft.com/office/powerpoint/2012/main">
        <p15:guide id="1" pos="2142">
          <p15:clr>
            <a:srgbClr val="F26B43"/>
          </p15:clr>
        </p15:guide>
        <p15:guide id="2" pos="1968">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ud Right Two Thir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FCB2BFF-6D97-2AA7-FB7B-902858BA84AC}"/>
              </a:ext>
            </a:extLst>
          </p:cNvPr>
          <p:cNvSpPr/>
          <p:nvPr userDrawn="1"/>
        </p:nvSpPr>
        <p:spPr>
          <a:xfrm>
            <a:off x="3062885" y="0"/>
            <a:ext cx="6081115" cy="5143500"/>
          </a:xfrm>
          <a:custGeom>
            <a:avLst/>
            <a:gdLst/>
            <a:ahLst/>
            <a:cxnLst/>
            <a:rect l="l" t="t" r="r" b="b"/>
            <a:pathLst>
              <a:path w="13818235" h="5334000">
                <a:moveTo>
                  <a:pt x="0" y="5334000"/>
                </a:moveTo>
                <a:lnTo>
                  <a:pt x="13818108" y="5334000"/>
                </a:lnTo>
                <a:lnTo>
                  <a:pt x="13818108" y="0"/>
                </a:lnTo>
                <a:lnTo>
                  <a:pt x="0" y="0"/>
                </a:lnTo>
                <a:lnTo>
                  <a:pt x="0" y="5334000"/>
                </a:lnTo>
                <a:close/>
              </a:path>
            </a:pathLst>
          </a:custGeom>
          <a:solidFill>
            <a:srgbClr val="E5EEF3"/>
          </a:solidFill>
        </p:spPr>
        <p:txBody>
          <a:bodyPr wrap="square" lIns="0" tIns="0" rIns="0" bIns="0" rtlCol="0"/>
          <a:lstStyle/>
          <a:p>
            <a:endParaRPr sz="788">
              <a:latin typeface="Public Sans Light" pitchFamily="2" charset="0"/>
            </a:endParaRPr>
          </a:p>
        </p:txBody>
      </p:sp>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176016" y="320040"/>
            <a:ext cx="5586984" cy="30777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3176016" y="1162050"/>
            <a:ext cx="5586984" cy="3505199"/>
          </a:xfrm>
        </p:spPr>
        <p:txBody>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90A5577-B6CA-B38A-8F50-47AC10CAF74F}"/>
              </a:ext>
            </a:extLst>
          </p:cNvPr>
          <p:cNvSpPr>
            <a:spLocks noGrp="1"/>
          </p:cNvSpPr>
          <p:nvPr>
            <p:ph sz="quarter" idx="33" hasCustomPrompt="1"/>
          </p:nvPr>
        </p:nvSpPr>
        <p:spPr>
          <a:xfrm>
            <a:off x="3176016" y="786384"/>
            <a:ext cx="5586984"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7" name="Content Placeholder 4">
            <a:extLst>
              <a:ext uri="{FF2B5EF4-FFF2-40B4-BE49-F238E27FC236}">
                <a16:creationId xmlns:a16="http://schemas.microsoft.com/office/drawing/2014/main" id="{E96F1A4E-BB7B-A87B-84A3-F6F71ADD0621}"/>
              </a:ext>
            </a:extLst>
          </p:cNvPr>
          <p:cNvSpPr>
            <a:spLocks noGrp="1"/>
          </p:cNvSpPr>
          <p:nvPr>
            <p:ph sz="quarter" idx="35"/>
          </p:nvPr>
        </p:nvSpPr>
        <p:spPr>
          <a:xfrm>
            <a:off x="381000" y="786384"/>
            <a:ext cx="2414016" cy="3880865"/>
          </a:xfrm>
        </p:spPr>
        <p:txBody>
          <a:bodyPr>
            <a:noAutofit/>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4D92AC48-2FDD-06C3-2D95-82E192CB6F6C}"/>
              </a:ext>
            </a:extLst>
          </p:cNvPr>
          <p:cNvSpPr>
            <a:spLocks noGrp="1"/>
          </p:cNvSpPr>
          <p:nvPr>
            <p:ph type="body" sz="quarter" idx="32" hasCustomPrompt="1"/>
          </p:nvPr>
        </p:nvSpPr>
        <p:spPr>
          <a:xfrm>
            <a:off x="3176014" y="4773168"/>
            <a:ext cx="5586985"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2" name="Slide Number Placeholder 254">
            <a:extLst>
              <a:ext uri="{FF2B5EF4-FFF2-40B4-BE49-F238E27FC236}">
                <a16:creationId xmlns:a16="http://schemas.microsoft.com/office/drawing/2014/main" id="{B820B3AB-9313-5D28-6B96-C1970CD3A5E2}"/>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8" name="Footer Placeholder 10">
            <a:extLst>
              <a:ext uri="{FF2B5EF4-FFF2-40B4-BE49-F238E27FC236}">
                <a16:creationId xmlns:a16="http://schemas.microsoft.com/office/drawing/2014/main" id="{279CF28C-32EB-435F-A7CC-7337175EA77E}"/>
              </a:ext>
            </a:extLst>
          </p:cNvPr>
          <p:cNvSpPr>
            <a:spLocks noGrp="1"/>
          </p:cNvSpPr>
          <p:nvPr>
            <p:ph type="ftr" sz="quarter" idx="34"/>
          </p:nvPr>
        </p:nvSpPr>
        <p:spPr>
          <a:xfrm>
            <a:off x="3176014" y="4926879"/>
            <a:ext cx="5251706" cy="123111"/>
          </a:xfrm>
        </p:spPr>
        <p:txBody>
          <a:bodyPr/>
          <a:lstStyle/>
          <a:p>
            <a:r>
              <a:rPr lang="en-US"/>
              <a:t>Institutional Use Only/Not for Public Use | Proprietary and Confidential</a:t>
            </a:r>
          </a:p>
        </p:txBody>
      </p:sp>
      <p:pic>
        <p:nvPicPr>
          <p:cNvPr id="3" name="Picture 2" descr="A blue text on a black background&#10;&#10;Description automatically generated">
            <a:extLst>
              <a:ext uri="{FF2B5EF4-FFF2-40B4-BE49-F238E27FC236}">
                <a16:creationId xmlns:a16="http://schemas.microsoft.com/office/drawing/2014/main" id="{60DCAE79-F250-48F0-4E6F-15BD77FF98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2409673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F8F2A1-A68A-681E-4FB3-AB19F01CC1F1}"/>
              </a:ext>
            </a:extLst>
          </p:cNvPr>
          <p:cNvSpPr/>
          <p:nvPr userDrawn="1"/>
        </p:nvSpPr>
        <p:spPr>
          <a:xfrm>
            <a:off x="0" y="0"/>
            <a:ext cx="2997200" cy="5143500"/>
          </a:xfrm>
          <a:prstGeom prst="rect">
            <a:avLst/>
          </a:pr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latin typeface="Public Sans Light" pitchFamily="2" charset="0"/>
            </a:endParaRPr>
          </a:p>
        </p:txBody>
      </p:sp>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270250" y="320040"/>
            <a:ext cx="5492750" cy="30777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381000" y="1828800"/>
            <a:ext cx="2234184" cy="2838450"/>
          </a:xfrm>
        </p:spPr>
        <p:txBody>
          <a:bodyPr>
            <a:noAutofit/>
          </a:bodyPr>
          <a:lstStyle>
            <a:lvl2pPr marL="173736">
              <a:defRPr/>
            </a:lvl2pPr>
            <a:lvl4pPr>
              <a:defRPr sz="11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a:extLst>
              <a:ext uri="{FF2B5EF4-FFF2-40B4-BE49-F238E27FC236}">
                <a16:creationId xmlns:a16="http://schemas.microsoft.com/office/drawing/2014/main" id="{B9427016-B4FA-890E-2337-EEA972B62E55}"/>
              </a:ext>
            </a:extLst>
          </p:cNvPr>
          <p:cNvSpPr>
            <a:spLocks noGrp="1"/>
          </p:cNvSpPr>
          <p:nvPr>
            <p:ph sz="quarter" idx="36"/>
          </p:nvPr>
        </p:nvSpPr>
        <p:spPr>
          <a:xfrm>
            <a:off x="3270250" y="1160395"/>
            <a:ext cx="5492750" cy="3506855"/>
          </a:xfrm>
        </p:spPr>
        <p:txBody>
          <a:bodyPr>
            <a:noAutofit/>
          </a:bodyPr>
          <a:lstStyle>
            <a:lvl1pPr>
              <a:defRPr sz="1000"/>
            </a:lvl1pPr>
            <a:lvl2pPr marL="173736">
              <a:defRPr sz="10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48E9DCBE-1D2B-A94B-2CA0-D2D9B7E2E341}"/>
              </a:ext>
            </a:extLst>
          </p:cNvPr>
          <p:cNvSpPr>
            <a:spLocks noGrp="1"/>
          </p:cNvSpPr>
          <p:nvPr>
            <p:ph type="pic" sz="quarter" idx="37"/>
          </p:nvPr>
        </p:nvSpPr>
        <p:spPr>
          <a:xfrm>
            <a:off x="0" y="0"/>
            <a:ext cx="2997200" cy="1538288"/>
          </a:xfrm>
        </p:spPr>
        <p:txBody>
          <a:bodyPr/>
          <a:lstStyle>
            <a:lvl1pPr marL="0" indent="0" algn="ctr">
              <a:buNone/>
              <a:defRPr/>
            </a:lvl1pPr>
          </a:lstStyle>
          <a:p>
            <a:r>
              <a:rPr lang="en-US"/>
              <a:t>Click icon to add picture</a:t>
            </a:r>
          </a:p>
        </p:txBody>
      </p:sp>
      <p:sp>
        <p:nvSpPr>
          <p:cNvPr id="13" name="Content Placeholder 5">
            <a:extLst>
              <a:ext uri="{FF2B5EF4-FFF2-40B4-BE49-F238E27FC236}">
                <a16:creationId xmlns:a16="http://schemas.microsoft.com/office/drawing/2014/main" id="{4AD247DD-4266-231F-6654-604CBD856D23}"/>
              </a:ext>
            </a:extLst>
          </p:cNvPr>
          <p:cNvSpPr>
            <a:spLocks noGrp="1"/>
          </p:cNvSpPr>
          <p:nvPr>
            <p:ph sz="quarter" idx="38" hasCustomPrompt="1"/>
          </p:nvPr>
        </p:nvSpPr>
        <p:spPr>
          <a:xfrm>
            <a:off x="3270250" y="786384"/>
            <a:ext cx="5492750" cy="215444"/>
          </a:xfrm>
        </p:spPr>
        <p:txBody>
          <a:bodyPr wrap="square">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9" name="Slide Number Placeholder 254">
            <a:extLst>
              <a:ext uri="{FF2B5EF4-FFF2-40B4-BE49-F238E27FC236}">
                <a16:creationId xmlns:a16="http://schemas.microsoft.com/office/drawing/2014/main" id="{6C1967BF-F996-0842-3B74-4962820B2F94}"/>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Text Placeholder 7">
            <a:extLst>
              <a:ext uri="{FF2B5EF4-FFF2-40B4-BE49-F238E27FC236}">
                <a16:creationId xmlns:a16="http://schemas.microsoft.com/office/drawing/2014/main" id="{26955632-A10E-09B7-4A19-1CB47126C0EE}"/>
              </a:ext>
            </a:extLst>
          </p:cNvPr>
          <p:cNvSpPr>
            <a:spLocks noGrp="1"/>
          </p:cNvSpPr>
          <p:nvPr>
            <p:ph type="body" sz="quarter" idx="32" hasCustomPrompt="1"/>
          </p:nvPr>
        </p:nvSpPr>
        <p:spPr>
          <a:xfrm>
            <a:off x="3270250" y="4769688"/>
            <a:ext cx="5492749"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8" name="Footer Placeholder 10">
            <a:extLst>
              <a:ext uri="{FF2B5EF4-FFF2-40B4-BE49-F238E27FC236}">
                <a16:creationId xmlns:a16="http://schemas.microsoft.com/office/drawing/2014/main" id="{AFAF1767-0663-C299-A987-6BC6803A6446}"/>
              </a:ext>
            </a:extLst>
          </p:cNvPr>
          <p:cNvSpPr>
            <a:spLocks noGrp="1"/>
          </p:cNvSpPr>
          <p:nvPr>
            <p:ph type="ftr" sz="quarter" idx="34"/>
          </p:nvPr>
        </p:nvSpPr>
        <p:spPr>
          <a:xfrm>
            <a:off x="3270250" y="4926879"/>
            <a:ext cx="5157470" cy="121371"/>
          </a:xfrm>
        </p:spPr>
        <p:txBody>
          <a:bodyPr/>
          <a:lstStyle/>
          <a:p>
            <a:r>
              <a:rPr lang="en-US"/>
              <a:t>Institutional Use Only/Not for Public Use | Proprietary and Confidential</a:t>
            </a:r>
          </a:p>
        </p:txBody>
      </p:sp>
      <p:pic>
        <p:nvPicPr>
          <p:cNvPr id="6" name="Picture 5" descr="A blue text on a black background&#10;&#10;Description automatically generated">
            <a:extLst>
              <a:ext uri="{FF2B5EF4-FFF2-40B4-BE49-F238E27FC236}">
                <a16:creationId xmlns:a16="http://schemas.microsoft.com/office/drawing/2014/main" id="{3B17F32A-9308-FA5E-3639-50A3024A54E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3917799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row Left Clou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EB7D8FA-354F-0E1C-E225-952756DD58FC}"/>
              </a:ext>
            </a:extLst>
          </p:cNvPr>
          <p:cNvSpPr/>
          <p:nvPr userDrawn="1"/>
        </p:nvSpPr>
        <p:spPr>
          <a:xfrm>
            <a:off x="0" y="0"/>
            <a:ext cx="3229986" cy="5182540"/>
          </a:xfrm>
          <a:custGeom>
            <a:avLst/>
            <a:gdLst>
              <a:gd name="connsiteX0" fmla="*/ 0 w 4880868"/>
              <a:gd name="connsiteY0" fmla="*/ 0 h 7831394"/>
              <a:gd name="connsiteX1" fmla="*/ 3881100 w 4880868"/>
              <a:gd name="connsiteY1" fmla="*/ 0 h 7831394"/>
              <a:gd name="connsiteX2" fmla="*/ 3882573 w 4880868"/>
              <a:gd name="connsiteY2" fmla="*/ 0 h 7831394"/>
              <a:gd name="connsiteX3" fmla="*/ 3882573 w 4880868"/>
              <a:gd name="connsiteY3" fmla="*/ 5769 h 7831394"/>
              <a:gd name="connsiteX4" fmla="*/ 4880868 w 4880868"/>
              <a:gd name="connsiteY4" fmla="*/ 3915697 h 7831394"/>
              <a:gd name="connsiteX5" fmla="*/ 3881100 w 4880868"/>
              <a:gd name="connsiteY5" fmla="*/ 7831394 h 7831394"/>
              <a:gd name="connsiteX6" fmla="*/ 3881100 w 4880868"/>
              <a:gd name="connsiteY6" fmla="*/ 7778906 h 7831394"/>
              <a:gd name="connsiteX7" fmla="*/ 0 w 4880868"/>
              <a:gd name="connsiteY7" fmla="*/ 7778906 h 783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0868" h="7831394">
                <a:moveTo>
                  <a:pt x="0" y="0"/>
                </a:moveTo>
                <a:lnTo>
                  <a:pt x="3881100" y="0"/>
                </a:lnTo>
                <a:lnTo>
                  <a:pt x="3882573" y="0"/>
                </a:lnTo>
                <a:lnTo>
                  <a:pt x="3882573" y="5769"/>
                </a:lnTo>
                <a:lnTo>
                  <a:pt x="4880868" y="3915697"/>
                </a:lnTo>
                <a:lnTo>
                  <a:pt x="3881100" y="7831394"/>
                </a:lnTo>
                <a:lnTo>
                  <a:pt x="3881100" y="7778906"/>
                </a:lnTo>
                <a:lnTo>
                  <a:pt x="0" y="7778906"/>
                </a:lnTo>
                <a:close/>
              </a:path>
            </a:pathLst>
          </a:custGeom>
          <a:solidFill>
            <a:srgbClr val="E5EEF3"/>
          </a:solidFill>
          <a:ln>
            <a:noFill/>
          </a:ln>
          <a:effectLst/>
        </p:spPr>
        <p:txBody>
          <a:bodyPr wrap="square" lIns="0" tIns="0" rIns="0" bIns="0" rtlCol="0">
            <a:noAutofit/>
          </a:bodyPr>
          <a:lstStyle/>
          <a:p>
            <a:endParaRPr sz="1191">
              <a:latin typeface="Public Sans Light" pitchFamily="2" charset="0"/>
              <a:ea typeface="Roboto" panose="02000000000000000000" pitchFamily="2" charset="0"/>
            </a:endParaRPr>
          </a:p>
        </p:txBody>
      </p:sp>
      <p:sp>
        <p:nvSpPr>
          <p:cNvPr id="12" name="Freeform 5" hidden="1"/>
          <p:cNvSpPr>
            <a:spLocks/>
          </p:cNvSpPr>
          <p:nvPr userDrawn="1"/>
        </p:nvSpPr>
        <p:spPr bwMode="auto">
          <a:xfrm>
            <a:off x="0" y="632840"/>
            <a:ext cx="9144000" cy="3401694"/>
          </a:xfrm>
          <a:custGeom>
            <a:avLst/>
            <a:gdLst>
              <a:gd name="T0" fmla="*/ 5747 w 5747"/>
              <a:gd name="T1" fmla="*/ 2065 h 2937"/>
              <a:gd name="T2" fmla="*/ 5747 w 5747"/>
              <a:gd name="T3" fmla="*/ 2065 h 2937"/>
              <a:gd name="T4" fmla="*/ 5719 w 5747"/>
              <a:gd name="T5" fmla="*/ 2079 h 2937"/>
              <a:gd name="T6" fmla="*/ 5633 w 5747"/>
              <a:gd name="T7" fmla="*/ 2117 h 2937"/>
              <a:gd name="T8" fmla="*/ 5495 w 5747"/>
              <a:gd name="T9" fmla="*/ 2177 h 2937"/>
              <a:gd name="T10" fmla="*/ 5407 w 5747"/>
              <a:gd name="T11" fmla="*/ 2213 h 2937"/>
              <a:gd name="T12" fmla="*/ 5307 w 5747"/>
              <a:gd name="T13" fmla="*/ 2253 h 2937"/>
              <a:gd name="T14" fmla="*/ 5193 w 5747"/>
              <a:gd name="T15" fmla="*/ 2297 h 2937"/>
              <a:gd name="T16" fmla="*/ 5069 w 5747"/>
              <a:gd name="T17" fmla="*/ 2341 h 2937"/>
              <a:gd name="T18" fmla="*/ 4933 w 5747"/>
              <a:gd name="T19" fmla="*/ 2387 h 2937"/>
              <a:gd name="T20" fmla="*/ 4785 w 5747"/>
              <a:gd name="T21" fmla="*/ 2437 h 2937"/>
              <a:gd name="T22" fmla="*/ 4627 w 5747"/>
              <a:gd name="T23" fmla="*/ 2485 h 2937"/>
              <a:gd name="T24" fmla="*/ 4459 w 5747"/>
              <a:gd name="T25" fmla="*/ 2535 h 2937"/>
              <a:gd name="T26" fmla="*/ 4281 w 5747"/>
              <a:gd name="T27" fmla="*/ 2583 h 2937"/>
              <a:gd name="T28" fmla="*/ 4093 w 5747"/>
              <a:gd name="T29" fmla="*/ 2631 h 2937"/>
              <a:gd name="T30" fmla="*/ 3893 w 5747"/>
              <a:gd name="T31" fmla="*/ 2677 h 2937"/>
              <a:gd name="T32" fmla="*/ 3687 w 5747"/>
              <a:gd name="T33" fmla="*/ 2721 h 2937"/>
              <a:gd name="T34" fmla="*/ 3471 w 5747"/>
              <a:gd name="T35" fmla="*/ 2763 h 2937"/>
              <a:gd name="T36" fmla="*/ 3359 w 5747"/>
              <a:gd name="T37" fmla="*/ 2783 h 2937"/>
              <a:gd name="T38" fmla="*/ 3245 w 5747"/>
              <a:gd name="T39" fmla="*/ 2801 h 2937"/>
              <a:gd name="T40" fmla="*/ 3131 w 5747"/>
              <a:gd name="T41" fmla="*/ 2819 h 2937"/>
              <a:gd name="T42" fmla="*/ 3013 w 5747"/>
              <a:gd name="T43" fmla="*/ 2837 h 2937"/>
              <a:gd name="T44" fmla="*/ 2893 w 5747"/>
              <a:gd name="T45" fmla="*/ 2853 h 2937"/>
              <a:gd name="T46" fmla="*/ 2774 w 5747"/>
              <a:gd name="T47" fmla="*/ 2867 h 2937"/>
              <a:gd name="T48" fmla="*/ 2650 w 5747"/>
              <a:gd name="T49" fmla="*/ 2881 h 2937"/>
              <a:gd name="T50" fmla="*/ 2524 w 5747"/>
              <a:gd name="T51" fmla="*/ 2893 h 2937"/>
              <a:gd name="T52" fmla="*/ 2398 w 5747"/>
              <a:gd name="T53" fmla="*/ 2903 h 2937"/>
              <a:gd name="T54" fmla="*/ 2270 w 5747"/>
              <a:gd name="T55" fmla="*/ 2913 h 2937"/>
              <a:gd name="T56" fmla="*/ 2138 w 5747"/>
              <a:gd name="T57" fmla="*/ 2921 h 2937"/>
              <a:gd name="T58" fmla="*/ 2006 w 5747"/>
              <a:gd name="T59" fmla="*/ 2927 h 2937"/>
              <a:gd name="T60" fmla="*/ 1872 w 5747"/>
              <a:gd name="T61" fmla="*/ 2933 h 2937"/>
              <a:gd name="T62" fmla="*/ 1738 w 5747"/>
              <a:gd name="T63" fmla="*/ 2935 h 2937"/>
              <a:gd name="T64" fmla="*/ 1600 w 5747"/>
              <a:gd name="T65" fmla="*/ 2937 h 2937"/>
              <a:gd name="T66" fmla="*/ 1462 w 5747"/>
              <a:gd name="T67" fmla="*/ 2937 h 2937"/>
              <a:gd name="T68" fmla="*/ 1322 w 5747"/>
              <a:gd name="T69" fmla="*/ 2935 h 2937"/>
              <a:gd name="T70" fmla="*/ 1180 w 5747"/>
              <a:gd name="T71" fmla="*/ 2929 h 2937"/>
              <a:gd name="T72" fmla="*/ 1036 w 5747"/>
              <a:gd name="T73" fmla="*/ 2923 h 2937"/>
              <a:gd name="T74" fmla="*/ 892 w 5747"/>
              <a:gd name="T75" fmla="*/ 2915 h 2937"/>
              <a:gd name="T76" fmla="*/ 746 w 5747"/>
              <a:gd name="T77" fmla="*/ 2905 h 2937"/>
              <a:gd name="T78" fmla="*/ 600 w 5747"/>
              <a:gd name="T79" fmla="*/ 2891 h 2937"/>
              <a:gd name="T80" fmla="*/ 452 w 5747"/>
              <a:gd name="T81" fmla="*/ 2877 h 2937"/>
              <a:gd name="T82" fmla="*/ 302 w 5747"/>
              <a:gd name="T83" fmla="*/ 2859 h 2937"/>
              <a:gd name="T84" fmla="*/ 152 w 5747"/>
              <a:gd name="T85" fmla="*/ 2839 h 2937"/>
              <a:gd name="T86" fmla="*/ 0 w 5747"/>
              <a:gd name="T87" fmla="*/ 2817 h 2937"/>
              <a:gd name="T88" fmla="*/ 0 w 5747"/>
              <a:gd name="T89" fmla="*/ 0 h 2937"/>
              <a:gd name="T90" fmla="*/ 5747 w 5747"/>
              <a:gd name="T91" fmla="*/ 0 h 2937"/>
              <a:gd name="T92" fmla="*/ 5747 w 5747"/>
              <a:gd name="T93" fmla="*/ 0 h 2937"/>
              <a:gd name="T94" fmla="*/ 5747 w 5747"/>
              <a:gd name="T95" fmla="*/ 2065 h 2937"/>
              <a:gd name="T96" fmla="*/ 5747 w 5747"/>
              <a:gd name="T97" fmla="*/ 2065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47" h="2937">
                <a:moveTo>
                  <a:pt x="5747" y="2065"/>
                </a:moveTo>
                <a:lnTo>
                  <a:pt x="5747" y="2065"/>
                </a:lnTo>
                <a:lnTo>
                  <a:pt x="5719" y="2079"/>
                </a:lnTo>
                <a:lnTo>
                  <a:pt x="5633" y="2117"/>
                </a:lnTo>
                <a:lnTo>
                  <a:pt x="5495" y="2177"/>
                </a:lnTo>
                <a:lnTo>
                  <a:pt x="5407" y="2213"/>
                </a:lnTo>
                <a:lnTo>
                  <a:pt x="5307" y="2253"/>
                </a:lnTo>
                <a:lnTo>
                  <a:pt x="5193" y="2297"/>
                </a:lnTo>
                <a:lnTo>
                  <a:pt x="5069" y="2341"/>
                </a:lnTo>
                <a:lnTo>
                  <a:pt x="4933" y="2387"/>
                </a:lnTo>
                <a:lnTo>
                  <a:pt x="4785" y="2437"/>
                </a:lnTo>
                <a:lnTo>
                  <a:pt x="4627" y="2485"/>
                </a:lnTo>
                <a:lnTo>
                  <a:pt x="4459" y="2535"/>
                </a:lnTo>
                <a:lnTo>
                  <a:pt x="4281" y="2583"/>
                </a:lnTo>
                <a:lnTo>
                  <a:pt x="4093" y="2631"/>
                </a:lnTo>
                <a:lnTo>
                  <a:pt x="3893" y="2677"/>
                </a:lnTo>
                <a:lnTo>
                  <a:pt x="3687" y="2721"/>
                </a:lnTo>
                <a:lnTo>
                  <a:pt x="3471" y="2763"/>
                </a:lnTo>
                <a:lnTo>
                  <a:pt x="3359" y="2783"/>
                </a:lnTo>
                <a:lnTo>
                  <a:pt x="3245" y="2801"/>
                </a:lnTo>
                <a:lnTo>
                  <a:pt x="3131" y="2819"/>
                </a:lnTo>
                <a:lnTo>
                  <a:pt x="3013" y="2837"/>
                </a:lnTo>
                <a:lnTo>
                  <a:pt x="2893" y="2853"/>
                </a:lnTo>
                <a:lnTo>
                  <a:pt x="2774" y="2867"/>
                </a:lnTo>
                <a:lnTo>
                  <a:pt x="2650" y="2881"/>
                </a:lnTo>
                <a:lnTo>
                  <a:pt x="2524" y="2893"/>
                </a:lnTo>
                <a:lnTo>
                  <a:pt x="2398" y="2903"/>
                </a:lnTo>
                <a:lnTo>
                  <a:pt x="2270" y="2913"/>
                </a:lnTo>
                <a:lnTo>
                  <a:pt x="2138" y="2921"/>
                </a:lnTo>
                <a:lnTo>
                  <a:pt x="2006" y="2927"/>
                </a:lnTo>
                <a:lnTo>
                  <a:pt x="1872" y="2933"/>
                </a:lnTo>
                <a:lnTo>
                  <a:pt x="1738" y="2935"/>
                </a:lnTo>
                <a:lnTo>
                  <a:pt x="1600" y="2937"/>
                </a:lnTo>
                <a:lnTo>
                  <a:pt x="1462" y="2937"/>
                </a:lnTo>
                <a:lnTo>
                  <a:pt x="1322" y="2935"/>
                </a:lnTo>
                <a:lnTo>
                  <a:pt x="1180" y="2929"/>
                </a:lnTo>
                <a:lnTo>
                  <a:pt x="1036" y="2923"/>
                </a:lnTo>
                <a:lnTo>
                  <a:pt x="892" y="2915"/>
                </a:lnTo>
                <a:lnTo>
                  <a:pt x="746" y="2905"/>
                </a:lnTo>
                <a:lnTo>
                  <a:pt x="600" y="2891"/>
                </a:lnTo>
                <a:lnTo>
                  <a:pt x="452" y="2877"/>
                </a:lnTo>
                <a:lnTo>
                  <a:pt x="302" y="2859"/>
                </a:lnTo>
                <a:lnTo>
                  <a:pt x="152" y="2839"/>
                </a:lnTo>
                <a:lnTo>
                  <a:pt x="0" y="2817"/>
                </a:lnTo>
                <a:lnTo>
                  <a:pt x="0" y="0"/>
                </a:lnTo>
                <a:lnTo>
                  <a:pt x="5747" y="0"/>
                </a:lnTo>
                <a:lnTo>
                  <a:pt x="5747" y="0"/>
                </a:lnTo>
                <a:lnTo>
                  <a:pt x="5747" y="2065"/>
                </a:lnTo>
                <a:lnTo>
                  <a:pt x="5747" y="2065"/>
                </a:lnTo>
                <a:close/>
              </a:path>
            </a:pathLst>
          </a:custGeom>
          <a:gradFill flip="none" rotWithShape="1">
            <a:gsLst>
              <a:gs pos="21000">
                <a:schemeClr val="tx2"/>
              </a:gs>
              <a:gs pos="100000">
                <a:srgbClr val="007DC3"/>
              </a:gs>
            </a:gsLst>
            <a:lin ang="2700000" scaled="1"/>
            <a:tileRect/>
          </a:gradFill>
          <a:ln>
            <a:noFill/>
          </a:ln>
        </p:spPr>
        <p:txBody>
          <a:bodyPr vert="horz" wrap="square" lIns="60512" tIns="30256" rIns="60512" bIns="30256" numCol="1" anchor="t" anchorCtr="0" compatLnSpc="1">
            <a:prstTxWarp prst="textNoShape">
              <a:avLst/>
            </a:prstTxWarp>
          </a:bodyPr>
          <a:lstStyle/>
          <a:p>
            <a:endParaRPr lang="en-US" sz="1191">
              <a:latin typeface="Public Sans Light" pitchFamily="2" charset="0"/>
            </a:endParaRPr>
          </a:p>
        </p:txBody>
      </p:sp>
      <p:sp>
        <p:nvSpPr>
          <p:cNvPr id="5" name="Title Placeholder 1">
            <a:extLst>
              <a:ext uri="{FF2B5EF4-FFF2-40B4-BE49-F238E27FC236}">
                <a16:creationId xmlns:a16="http://schemas.microsoft.com/office/drawing/2014/main" id="{A2746172-8C79-4B38-B9A8-1E7418D7AD8F}"/>
              </a:ext>
            </a:extLst>
          </p:cNvPr>
          <p:cNvSpPr>
            <a:spLocks noGrp="1"/>
          </p:cNvSpPr>
          <p:nvPr userDrawn="1">
            <p:ph type="title"/>
          </p:nvPr>
        </p:nvSpPr>
        <p:spPr>
          <a:xfrm>
            <a:off x="381000" y="2233196"/>
            <a:ext cx="2473914" cy="677108"/>
          </a:xfrm>
          <a:prstGeom prst="rect">
            <a:avLst/>
          </a:prstGeom>
        </p:spPr>
        <p:txBody>
          <a:bodyPr vert="horz" wrap="square" lIns="0" tIns="0" rIns="0" bIns="0" rtlCol="0" anchor="ctr" anchorCtr="0">
            <a:spAutoFit/>
          </a:bodyPr>
          <a:lstStyle>
            <a:lvl1pPr>
              <a:defRPr sz="2200">
                <a:solidFill>
                  <a:schemeClr val="tx1"/>
                </a:solidFill>
              </a:defRPr>
            </a:lvl1pPr>
          </a:lstStyle>
          <a:p>
            <a:r>
              <a:rPr lang="en-US"/>
              <a:t>Click to edit Master title style</a:t>
            </a:r>
          </a:p>
        </p:txBody>
      </p:sp>
      <p:sp>
        <p:nvSpPr>
          <p:cNvPr id="8" name="Slide Number Placeholder 254">
            <a:extLst>
              <a:ext uri="{FF2B5EF4-FFF2-40B4-BE49-F238E27FC236}">
                <a16:creationId xmlns:a16="http://schemas.microsoft.com/office/drawing/2014/main" id="{6ABDC441-0EC6-8070-EB00-6A1FFDC14450}"/>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2" name="Text Placeholder 7">
            <a:extLst>
              <a:ext uri="{FF2B5EF4-FFF2-40B4-BE49-F238E27FC236}">
                <a16:creationId xmlns:a16="http://schemas.microsoft.com/office/drawing/2014/main" id="{6A4B7E16-E6C9-FDB0-3E4C-22305994710D}"/>
              </a:ext>
            </a:extLst>
          </p:cNvPr>
          <p:cNvSpPr>
            <a:spLocks noGrp="1"/>
          </p:cNvSpPr>
          <p:nvPr>
            <p:ph type="body" sz="quarter" idx="33" hasCustomPrompt="1"/>
          </p:nvPr>
        </p:nvSpPr>
        <p:spPr>
          <a:xfrm>
            <a:off x="2997200" y="4773168"/>
            <a:ext cx="5765799"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7" name="Footer Placeholder 10">
            <a:extLst>
              <a:ext uri="{FF2B5EF4-FFF2-40B4-BE49-F238E27FC236}">
                <a16:creationId xmlns:a16="http://schemas.microsoft.com/office/drawing/2014/main" id="{8C5908F8-F4AF-7F49-638C-906BFBA5273D}"/>
              </a:ext>
            </a:extLst>
          </p:cNvPr>
          <p:cNvSpPr>
            <a:spLocks noGrp="1"/>
          </p:cNvSpPr>
          <p:nvPr>
            <p:ph type="ftr" sz="quarter" idx="34"/>
          </p:nvPr>
        </p:nvSpPr>
        <p:spPr>
          <a:xfrm>
            <a:off x="2997199" y="4926879"/>
            <a:ext cx="5430521" cy="123111"/>
          </a:xfrm>
        </p:spPr>
        <p:txBody>
          <a:bodyPr/>
          <a:lstStyle/>
          <a:p>
            <a:r>
              <a:rPr lang="en-US"/>
              <a:t>Institutional Use Only/Not for Public Use | Proprietary and Confidential</a:t>
            </a:r>
          </a:p>
        </p:txBody>
      </p:sp>
      <p:pic>
        <p:nvPicPr>
          <p:cNvPr id="3" name="Picture 2" descr="A blue text on a black background&#10;&#10;Description automatically generated">
            <a:extLst>
              <a:ext uri="{FF2B5EF4-FFF2-40B4-BE49-F238E27FC236}">
                <a16:creationId xmlns:a16="http://schemas.microsoft.com/office/drawing/2014/main" id="{74999913-6049-B159-23EE-0859FBC7504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493497584"/>
      </p:ext>
    </p:extLst>
  </p:cSld>
  <p:clrMapOvr>
    <a:masterClrMapping/>
  </p:clrMapOvr>
  <p:extLst>
    <p:ext uri="{DCECCB84-F9BA-43D5-87BE-67443E8EF086}">
      <p15:sldGuideLst xmlns:p15="http://schemas.microsoft.com/office/powerpoint/2012/main">
        <p15:guide id="1" orient="horz" pos="2448">
          <p15:clr>
            <a:srgbClr val="FBAE40"/>
          </p15:clr>
        </p15:guide>
        <p15:guide id="2" pos="30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rrow Left White">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EAEE20F-1172-42F4-BCFE-D2828B75DD74}"/>
              </a:ext>
            </a:extLst>
          </p:cNvPr>
          <p:cNvSpPr/>
          <p:nvPr/>
        </p:nvSpPr>
        <p:spPr>
          <a:xfrm rot="5400000">
            <a:off x="3709760" y="-281133"/>
            <a:ext cx="5153108" cy="5715374"/>
          </a:xfrm>
          <a:custGeom>
            <a:avLst/>
            <a:gdLst>
              <a:gd name="connsiteX0" fmla="*/ 0 w 7786919"/>
              <a:gd name="connsiteY0" fmla="*/ 5303628 h 8636565"/>
              <a:gd name="connsiteX1" fmla="*/ 0 w 7786919"/>
              <a:gd name="connsiteY1" fmla="*/ 0 h 8636565"/>
              <a:gd name="connsiteX2" fmla="*/ 7786918 w 7786919"/>
              <a:gd name="connsiteY2" fmla="*/ 0 h 8636565"/>
              <a:gd name="connsiteX3" fmla="*/ 7786918 w 7786919"/>
              <a:gd name="connsiteY3" fmla="*/ 3112009 h 8636565"/>
              <a:gd name="connsiteX4" fmla="*/ 7786919 w 7786919"/>
              <a:gd name="connsiteY4" fmla="*/ 3112009 h 8636565"/>
              <a:gd name="connsiteX5" fmla="*/ 7786918 w 7786919"/>
              <a:gd name="connsiteY5" fmla="*/ 3112583 h 8636565"/>
              <a:gd name="connsiteX6" fmla="*/ 7786918 w 7786919"/>
              <a:gd name="connsiteY6" fmla="*/ 5303628 h 8636565"/>
              <a:gd name="connsiteX7" fmla="*/ 7781160 w 7786919"/>
              <a:gd name="connsiteY7" fmla="*/ 5303628 h 8636565"/>
              <a:gd name="connsiteX8" fmla="*/ 7772401 w 7786919"/>
              <a:gd name="connsiteY8" fmla="*/ 8636565 h 8636565"/>
              <a:gd name="connsiteX9" fmla="*/ 3895729 w 7786919"/>
              <a:gd name="connsiteY9" fmla="*/ 7725122 h 8636565"/>
              <a:gd name="connsiteX10" fmla="*/ 1 w 7786919"/>
              <a:gd name="connsiteY10" fmla="*/ 8636565 h 8636565"/>
              <a:gd name="connsiteX11" fmla="*/ 4 w 7786919"/>
              <a:gd name="connsiteY11" fmla="*/ 5303628 h 863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86919" h="8636565">
                <a:moveTo>
                  <a:pt x="0" y="5303628"/>
                </a:moveTo>
                <a:lnTo>
                  <a:pt x="0" y="0"/>
                </a:lnTo>
                <a:lnTo>
                  <a:pt x="7786918" y="0"/>
                </a:lnTo>
                <a:lnTo>
                  <a:pt x="7786918" y="3112009"/>
                </a:lnTo>
                <a:lnTo>
                  <a:pt x="7786919" y="3112009"/>
                </a:lnTo>
                <a:lnTo>
                  <a:pt x="7786918" y="3112583"/>
                </a:lnTo>
                <a:lnTo>
                  <a:pt x="7786918" y="5303628"/>
                </a:lnTo>
                <a:lnTo>
                  <a:pt x="7781160" y="5303628"/>
                </a:lnTo>
                <a:lnTo>
                  <a:pt x="7772401" y="8636565"/>
                </a:lnTo>
                <a:lnTo>
                  <a:pt x="3895729" y="7725122"/>
                </a:lnTo>
                <a:lnTo>
                  <a:pt x="1" y="8636565"/>
                </a:lnTo>
                <a:lnTo>
                  <a:pt x="4" y="5303628"/>
                </a:lnTo>
                <a:close/>
              </a:path>
            </a:pathLst>
          </a:custGeom>
          <a:solidFill>
            <a:srgbClr val="E5E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88">
              <a:latin typeface="Public Sans Light" pitchFamily="2" charset="0"/>
            </a:endParaRPr>
          </a:p>
        </p:txBody>
      </p:sp>
      <p:sp>
        <p:nvSpPr>
          <p:cNvPr id="12" name="Freeform 5" hidden="1"/>
          <p:cNvSpPr>
            <a:spLocks/>
          </p:cNvSpPr>
          <p:nvPr userDrawn="1"/>
        </p:nvSpPr>
        <p:spPr bwMode="auto">
          <a:xfrm>
            <a:off x="0" y="632840"/>
            <a:ext cx="9144000" cy="3401694"/>
          </a:xfrm>
          <a:custGeom>
            <a:avLst/>
            <a:gdLst>
              <a:gd name="T0" fmla="*/ 5747 w 5747"/>
              <a:gd name="T1" fmla="*/ 2065 h 2937"/>
              <a:gd name="T2" fmla="*/ 5747 w 5747"/>
              <a:gd name="T3" fmla="*/ 2065 h 2937"/>
              <a:gd name="T4" fmla="*/ 5719 w 5747"/>
              <a:gd name="T5" fmla="*/ 2079 h 2937"/>
              <a:gd name="T6" fmla="*/ 5633 w 5747"/>
              <a:gd name="T7" fmla="*/ 2117 h 2937"/>
              <a:gd name="T8" fmla="*/ 5495 w 5747"/>
              <a:gd name="T9" fmla="*/ 2177 h 2937"/>
              <a:gd name="T10" fmla="*/ 5407 w 5747"/>
              <a:gd name="T11" fmla="*/ 2213 h 2937"/>
              <a:gd name="T12" fmla="*/ 5307 w 5747"/>
              <a:gd name="T13" fmla="*/ 2253 h 2937"/>
              <a:gd name="T14" fmla="*/ 5193 w 5747"/>
              <a:gd name="T15" fmla="*/ 2297 h 2937"/>
              <a:gd name="T16" fmla="*/ 5069 w 5747"/>
              <a:gd name="T17" fmla="*/ 2341 h 2937"/>
              <a:gd name="T18" fmla="*/ 4933 w 5747"/>
              <a:gd name="T19" fmla="*/ 2387 h 2937"/>
              <a:gd name="T20" fmla="*/ 4785 w 5747"/>
              <a:gd name="T21" fmla="*/ 2437 h 2937"/>
              <a:gd name="T22" fmla="*/ 4627 w 5747"/>
              <a:gd name="T23" fmla="*/ 2485 h 2937"/>
              <a:gd name="T24" fmla="*/ 4459 w 5747"/>
              <a:gd name="T25" fmla="*/ 2535 h 2937"/>
              <a:gd name="T26" fmla="*/ 4281 w 5747"/>
              <a:gd name="T27" fmla="*/ 2583 h 2937"/>
              <a:gd name="T28" fmla="*/ 4093 w 5747"/>
              <a:gd name="T29" fmla="*/ 2631 h 2937"/>
              <a:gd name="T30" fmla="*/ 3893 w 5747"/>
              <a:gd name="T31" fmla="*/ 2677 h 2937"/>
              <a:gd name="T32" fmla="*/ 3687 w 5747"/>
              <a:gd name="T33" fmla="*/ 2721 h 2937"/>
              <a:gd name="T34" fmla="*/ 3471 w 5747"/>
              <a:gd name="T35" fmla="*/ 2763 h 2937"/>
              <a:gd name="T36" fmla="*/ 3359 w 5747"/>
              <a:gd name="T37" fmla="*/ 2783 h 2937"/>
              <a:gd name="T38" fmla="*/ 3245 w 5747"/>
              <a:gd name="T39" fmla="*/ 2801 h 2937"/>
              <a:gd name="T40" fmla="*/ 3131 w 5747"/>
              <a:gd name="T41" fmla="*/ 2819 h 2937"/>
              <a:gd name="T42" fmla="*/ 3013 w 5747"/>
              <a:gd name="T43" fmla="*/ 2837 h 2937"/>
              <a:gd name="T44" fmla="*/ 2893 w 5747"/>
              <a:gd name="T45" fmla="*/ 2853 h 2937"/>
              <a:gd name="T46" fmla="*/ 2774 w 5747"/>
              <a:gd name="T47" fmla="*/ 2867 h 2937"/>
              <a:gd name="T48" fmla="*/ 2650 w 5747"/>
              <a:gd name="T49" fmla="*/ 2881 h 2937"/>
              <a:gd name="T50" fmla="*/ 2524 w 5747"/>
              <a:gd name="T51" fmla="*/ 2893 h 2937"/>
              <a:gd name="T52" fmla="*/ 2398 w 5747"/>
              <a:gd name="T53" fmla="*/ 2903 h 2937"/>
              <a:gd name="T54" fmla="*/ 2270 w 5747"/>
              <a:gd name="T55" fmla="*/ 2913 h 2937"/>
              <a:gd name="T56" fmla="*/ 2138 w 5747"/>
              <a:gd name="T57" fmla="*/ 2921 h 2937"/>
              <a:gd name="T58" fmla="*/ 2006 w 5747"/>
              <a:gd name="T59" fmla="*/ 2927 h 2937"/>
              <a:gd name="T60" fmla="*/ 1872 w 5747"/>
              <a:gd name="T61" fmla="*/ 2933 h 2937"/>
              <a:gd name="T62" fmla="*/ 1738 w 5747"/>
              <a:gd name="T63" fmla="*/ 2935 h 2937"/>
              <a:gd name="T64" fmla="*/ 1600 w 5747"/>
              <a:gd name="T65" fmla="*/ 2937 h 2937"/>
              <a:gd name="T66" fmla="*/ 1462 w 5747"/>
              <a:gd name="T67" fmla="*/ 2937 h 2937"/>
              <a:gd name="T68" fmla="*/ 1322 w 5747"/>
              <a:gd name="T69" fmla="*/ 2935 h 2937"/>
              <a:gd name="T70" fmla="*/ 1180 w 5747"/>
              <a:gd name="T71" fmla="*/ 2929 h 2937"/>
              <a:gd name="T72" fmla="*/ 1036 w 5747"/>
              <a:gd name="T73" fmla="*/ 2923 h 2937"/>
              <a:gd name="T74" fmla="*/ 892 w 5747"/>
              <a:gd name="T75" fmla="*/ 2915 h 2937"/>
              <a:gd name="T76" fmla="*/ 746 w 5747"/>
              <a:gd name="T77" fmla="*/ 2905 h 2937"/>
              <a:gd name="T78" fmla="*/ 600 w 5747"/>
              <a:gd name="T79" fmla="*/ 2891 h 2937"/>
              <a:gd name="T80" fmla="*/ 452 w 5747"/>
              <a:gd name="T81" fmla="*/ 2877 h 2937"/>
              <a:gd name="T82" fmla="*/ 302 w 5747"/>
              <a:gd name="T83" fmla="*/ 2859 h 2937"/>
              <a:gd name="T84" fmla="*/ 152 w 5747"/>
              <a:gd name="T85" fmla="*/ 2839 h 2937"/>
              <a:gd name="T86" fmla="*/ 0 w 5747"/>
              <a:gd name="T87" fmla="*/ 2817 h 2937"/>
              <a:gd name="T88" fmla="*/ 0 w 5747"/>
              <a:gd name="T89" fmla="*/ 0 h 2937"/>
              <a:gd name="T90" fmla="*/ 5747 w 5747"/>
              <a:gd name="T91" fmla="*/ 0 h 2937"/>
              <a:gd name="T92" fmla="*/ 5747 w 5747"/>
              <a:gd name="T93" fmla="*/ 0 h 2937"/>
              <a:gd name="T94" fmla="*/ 5747 w 5747"/>
              <a:gd name="T95" fmla="*/ 2065 h 2937"/>
              <a:gd name="T96" fmla="*/ 5747 w 5747"/>
              <a:gd name="T97" fmla="*/ 2065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47" h="2937">
                <a:moveTo>
                  <a:pt x="5747" y="2065"/>
                </a:moveTo>
                <a:lnTo>
                  <a:pt x="5747" y="2065"/>
                </a:lnTo>
                <a:lnTo>
                  <a:pt x="5719" y="2079"/>
                </a:lnTo>
                <a:lnTo>
                  <a:pt x="5633" y="2117"/>
                </a:lnTo>
                <a:lnTo>
                  <a:pt x="5495" y="2177"/>
                </a:lnTo>
                <a:lnTo>
                  <a:pt x="5407" y="2213"/>
                </a:lnTo>
                <a:lnTo>
                  <a:pt x="5307" y="2253"/>
                </a:lnTo>
                <a:lnTo>
                  <a:pt x="5193" y="2297"/>
                </a:lnTo>
                <a:lnTo>
                  <a:pt x="5069" y="2341"/>
                </a:lnTo>
                <a:lnTo>
                  <a:pt x="4933" y="2387"/>
                </a:lnTo>
                <a:lnTo>
                  <a:pt x="4785" y="2437"/>
                </a:lnTo>
                <a:lnTo>
                  <a:pt x="4627" y="2485"/>
                </a:lnTo>
                <a:lnTo>
                  <a:pt x="4459" y="2535"/>
                </a:lnTo>
                <a:lnTo>
                  <a:pt x="4281" y="2583"/>
                </a:lnTo>
                <a:lnTo>
                  <a:pt x="4093" y="2631"/>
                </a:lnTo>
                <a:lnTo>
                  <a:pt x="3893" y="2677"/>
                </a:lnTo>
                <a:lnTo>
                  <a:pt x="3687" y="2721"/>
                </a:lnTo>
                <a:lnTo>
                  <a:pt x="3471" y="2763"/>
                </a:lnTo>
                <a:lnTo>
                  <a:pt x="3359" y="2783"/>
                </a:lnTo>
                <a:lnTo>
                  <a:pt x="3245" y="2801"/>
                </a:lnTo>
                <a:lnTo>
                  <a:pt x="3131" y="2819"/>
                </a:lnTo>
                <a:lnTo>
                  <a:pt x="3013" y="2837"/>
                </a:lnTo>
                <a:lnTo>
                  <a:pt x="2893" y="2853"/>
                </a:lnTo>
                <a:lnTo>
                  <a:pt x="2774" y="2867"/>
                </a:lnTo>
                <a:lnTo>
                  <a:pt x="2650" y="2881"/>
                </a:lnTo>
                <a:lnTo>
                  <a:pt x="2524" y="2893"/>
                </a:lnTo>
                <a:lnTo>
                  <a:pt x="2398" y="2903"/>
                </a:lnTo>
                <a:lnTo>
                  <a:pt x="2270" y="2913"/>
                </a:lnTo>
                <a:lnTo>
                  <a:pt x="2138" y="2921"/>
                </a:lnTo>
                <a:lnTo>
                  <a:pt x="2006" y="2927"/>
                </a:lnTo>
                <a:lnTo>
                  <a:pt x="1872" y="2933"/>
                </a:lnTo>
                <a:lnTo>
                  <a:pt x="1738" y="2935"/>
                </a:lnTo>
                <a:lnTo>
                  <a:pt x="1600" y="2937"/>
                </a:lnTo>
                <a:lnTo>
                  <a:pt x="1462" y="2937"/>
                </a:lnTo>
                <a:lnTo>
                  <a:pt x="1322" y="2935"/>
                </a:lnTo>
                <a:lnTo>
                  <a:pt x="1180" y="2929"/>
                </a:lnTo>
                <a:lnTo>
                  <a:pt x="1036" y="2923"/>
                </a:lnTo>
                <a:lnTo>
                  <a:pt x="892" y="2915"/>
                </a:lnTo>
                <a:lnTo>
                  <a:pt x="746" y="2905"/>
                </a:lnTo>
                <a:lnTo>
                  <a:pt x="600" y="2891"/>
                </a:lnTo>
                <a:lnTo>
                  <a:pt x="452" y="2877"/>
                </a:lnTo>
                <a:lnTo>
                  <a:pt x="302" y="2859"/>
                </a:lnTo>
                <a:lnTo>
                  <a:pt x="152" y="2839"/>
                </a:lnTo>
                <a:lnTo>
                  <a:pt x="0" y="2817"/>
                </a:lnTo>
                <a:lnTo>
                  <a:pt x="0" y="0"/>
                </a:lnTo>
                <a:lnTo>
                  <a:pt x="5747" y="0"/>
                </a:lnTo>
                <a:lnTo>
                  <a:pt x="5747" y="0"/>
                </a:lnTo>
                <a:lnTo>
                  <a:pt x="5747" y="2065"/>
                </a:lnTo>
                <a:lnTo>
                  <a:pt x="5747" y="2065"/>
                </a:lnTo>
                <a:close/>
              </a:path>
            </a:pathLst>
          </a:custGeom>
          <a:gradFill flip="none" rotWithShape="1">
            <a:gsLst>
              <a:gs pos="21000">
                <a:schemeClr val="tx2"/>
              </a:gs>
              <a:gs pos="100000">
                <a:srgbClr val="007DC3"/>
              </a:gs>
            </a:gsLst>
            <a:lin ang="2700000" scaled="1"/>
            <a:tileRect/>
          </a:gradFill>
          <a:ln>
            <a:noFill/>
          </a:ln>
        </p:spPr>
        <p:txBody>
          <a:bodyPr vert="horz" wrap="square" lIns="60512" tIns="30256" rIns="60512" bIns="30256" numCol="1" anchor="t" anchorCtr="0" compatLnSpc="1">
            <a:prstTxWarp prst="textNoShape">
              <a:avLst/>
            </a:prstTxWarp>
          </a:bodyPr>
          <a:lstStyle/>
          <a:p>
            <a:endParaRPr lang="en-US" sz="1191">
              <a:latin typeface="Public Sans Light" pitchFamily="2" charset="0"/>
            </a:endParaRPr>
          </a:p>
        </p:txBody>
      </p:sp>
      <p:sp>
        <p:nvSpPr>
          <p:cNvPr id="2" name="Title 1">
            <a:extLst>
              <a:ext uri="{FF2B5EF4-FFF2-40B4-BE49-F238E27FC236}">
                <a16:creationId xmlns:a16="http://schemas.microsoft.com/office/drawing/2014/main" id="{EFA4314A-9161-426C-ABC2-442C86747739}"/>
              </a:ext>
            </a:extLst>
          </p:cNvPr>
          <p:cNvSpPr>
            <a:spLocks noGrp="1"/>
          </p:cNvSpPr>
          <p:nvPr userDrawn="1">
            <p:ph type="title"/>
          </p:nvPr>
        </p:nvSpPr>
        <p:spPr>
          <a:xfrm>
            <a:off x="381000" y="320040"/>
            <a:ext cx="3047625" cy="615553"/>
          </a:xfrm>
        </p:spPr>
        <p:txBody>
          <a:bodyPr wrap="square" anchor="t" anchorCtr="0">
            <a:spAutoFit/>
          </a:bodyPr>
          <a:lstStyle>
            <a:lvl1pPr>
              <a:defRPr>
                <a:solidFill>
                  <a:schemeClr val="tx1"/>
                </a:solidFill>
              </a:defRPr>
            </a:lvl1pPr>
          </a:lstStyle>
          <a:p>
            <a:r>
              <a:rPr lang="en-US"/>
              <a:t>Click to edit Master title style</a:t>
            </a:r>
          </a:p>
        </p:txBody>
      </p:sp>
      <p:sp>
        <p:nvSpPr>
          <p:cNvPr id="4" name="Text Placeholder 7">
            <a:extLst>
              <a:ext uri="{FF2B5EF4-FFF2-40B4-BE49-F238E27FC236}">
                <a16:creationId xmlns:a16="http://schemas.microsoft.com/office/drawing/2014/main" id="{91980646-4F0A-68CE-3F8C-C35D1DD5C06A}"/>
              </a:ext>
            </a:extLst>
          </p:cNvPr>
          <p:cNvSpPr>
            <a:spLocks noGrp="1"/>
          </p:cNvSpPr>
          <p:nvPr>
            <p:ph type="body" sz="quarter" idx="32" hasCustomPrompt="1"/>
          </p:nvPr>
        </p:nvSpPr>
        <p:spPr>
          <a:xfrm>
            <a:off x="4013094" y="4773168"/>
            <a:ext cx="4749905"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7" name="Slide Number Placeholder 254">
            <a:extLst>
              <a:ext uri="{FF2B5EF4-FFF2-40B4-BE49-F238E27FC236}">
                <a16:creationId xmlns:a16="http://schemas.microsoft.com/office/drawing/2014/main" id="{B6171481-1E12-CB98-91D8-20A9C920E305}"/>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10">
            <a:extLst>
              <a:ext uri="{FF2B5EF4-FFF2-40B4-BE49-F238E27FC236}">
                <a16:creationId xmlns:a16="http://schemas.microsoft.com/office/drawing/2014/main" id="{02DF75F9-5818-F5B3-06E9-4A5443C7438D}"/>
              </a:ext>
            </a:extLst>
          </p:cNvPr>
          <p:cNvSpPr>
            <a:spLocks noGrp="1"/>
          </p:cNvSpPr>
          <p:nvPr>
            <p:ph type="ftr" sz="quarter" idx="34"/>
          </p:nvPr>
        </p:nvSpPr>
        <p:spPr>
          <a:xfrm>
            <a:off x="4013094" y="4926009"/>
            <a:ext cx="4414626" cy="123111"/>
          </a:xfrm>
        </p:spPr>
        <p:txBody>
          <a:bodyPr/>
          <a:lstStyle/>
          <a:p>
            <a:r>
              <a:rPr lang="en-US"/>
              <a:t>Institutional Use Only/Not for Public Use | Proprietary and Confidential</a:t>
            </a:r>
          </a:p>
        </p:txBody>
      </p:sp>
      <p:pic>
        <p:nvPicPr>
          <p:cNvPr id="5" name="Picture 4" descr="A blue text on a black background&#10;&#10;Description automatically generated">
            <a:extLst>
              <a:ext uri="{FF2B5EF4-FFF2-40B4-BE49-F238E27FC236}">
                <a16:creationId xmlns:a16="http://schemas.microsoft.com/office/drawing/2014/main" id="{574E57E4-C2C9-1D11-D02E-A4A2B5E36E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3594053183"/>
      </p:ext>
    </p:extLst>
  </p:cSld>
  <p:clrMapOvr>
    <a:masterClrMapping/>
  </p:clrMapOvr>
  <p:extLst>
    <p:ext uri="{DCECCB84-F9BA-43D5-87BE-67443E8EF086}">
      <p15:sldGuideLst xmlns:p15="http://schemas.microsoft.com/office/powerpoint/2012/main">
        <p15:guide id="1" orient="horz" pos="2448">
          <p15:clr>
            <a:srgbClr val="FBAE40"/>
          </p15:clr>
        </p15:guide>
        <p15:guide id="2" pos="30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0" y="320040"/>
            <a:ext cx="8382000" cy="30777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381000" y="777240"/>
            <a:ext cx="8382000" cy="3890010"/>
          </a:xfrm>
        </p:spPr>
        <p:txBody>
          <a:bodyPr numCol="2" spcCol="274320">
            <a:noAutofit/>
          </a:bodyPr>
          <a:lstStyle>
            <a:lvl1pPr marL="0" indent="0">
              <a:spcAft>
                <a:spcPts val="0"/>
              </a:spcAft>
              <a:buFont typeface="Arial" panose="020B0604020202020204" pitchFamily="34" charset="0"/>
              <a:buNone/>
              <a:defRPr lang="en-US" sz="800" kern="1200" dirty="0" smtClean="0">
                <a:solidFill>
                  <a:schemeClr val="tx1"/>
                </a:solidFill>
                <a:latin typeface="Archivo Condensed Condensed Lig" pitchFamily="2" charset="0"/>
                <a:ea typeface="+mn-ea"/>
                <a:cs typeface="Archivo Condensed Condensed Lig" pitchFamily="2" charset="0"/>
              </a:defRPr>
            </a:lvl1pPr>
            <a:lvl2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lang="en-US" sz="800" kern="1200" dirty="0" smtClean="0">
                <a:solidFill>
                  <a:schemeClr val="tx1"/>
                </a:solidFill>
                <a:latin typeface="Archivo Condensed Condensed Lig" pitchFamily="2" charset="0"/>
                <a:ea typeface="+mn-ea"/>
                <a:cs typeface="Archivo Condensed Condensed Lig" pitchFamily="2" charset="0"/>
              </a:defRPr>
            </a:lvl2pPr>
            <a:lvl3pPr>
              <a:spcAft>
                <a:spcPts val="0"/>
              </a:spcAft>
              <a:defRPr lang="en-US" sz="800" kern="1200" dirty="0" smtClean="0">
                <a:solidFill>
                  <a:schemeClr val="tx1"/>
                </a:solidFill>
                <a:latin typeface="Archivo Condensed Condensed Lig" pitchFamily="2" charset="0"/>
                <a:ea typeface="+mn-ea"/>
                <a:cs typeface="Archivo Condensed Condensed Lig" pitchFamily="2" charset="0"/>
              </a:defRPr>
            </a:lvl3pPr>
            <a:lvl4pPr>
              <a:spcAft>
                <a:spcPts val="0"/>
              </a:spcAft>
              <a:defRPr lang="en-US" sz="800" kern="1200" dirty="0" smtClean="0">
                <a:solidFill>
                  <a:schemeClr val="tx1"/>
                </a:solidFill>
                <a:latin typeface="Archivo Condensed Condensed Lig" pitchFamily="2" charset="0"/>
                <a:ea typeface="+mn-ea"/>
                <a:cs typeface="Archivo Condensed Condensed Lig" pitchFamily="2" charset="0"/>
              </a:defRPr>
            </a:lvl4pPr>
            <a:lvl5pPr>
              <a:spcAft>
                <a:spcPts val="0"/>
              </a:spcAft>
              <a:defRPr lang="en-US" sz="800" kern="1200" dirty="0" smtClean="0">
                <a:solidFill>
                  <a:schemeClr val="tx1"/>
                </a:solidFill>
                <a:latin typeface="Archivo Condensed Condensed Lig" pitchFamily="2" charset="0"/>
                <a:ea typeface="+mn-ea"/>
                <a:cs typeface="Archivo Condensed Condensed Lig" pitchFamily="2" charset="0"/>
              </a:defRPr>
            </a:lvl5pPr>
            <a:lvl6pPr>
              <a:spcAft>
                <a:spcPts val="0"/>
              </a:spcAft>
              <a:defRPr lang="en-US" sz="800" kern="1200" dirty="0" smtClean="0">
                <a:solidFill>
                  <a:schemeClr val="tx1"/>
                </a:solidFill>
                <a:latin typeface="Archivo Condensed Condensed Lig" pitchFamily="2" charset="0"/>
                <a:ea typeface="+mn-ea"/>
                <a:cs typeface="Archivo Condensed Condensed Lig" pitchFamily="2" charset="0"/>
              </a:defRPr>
            </a:lvl6pPr>
            <a:lvl7pPr>
              <a:spcAft>
                <a:spcPts val="0"/>
              </a:spcAft>
              <a:defRPr lang="en-US" sz="800" kern="1200" dirty="0" smtClean="0">
                <a:solidFill>
                  <a:schemeClr val="tx1"/>
                </a:solidFill>
                <a:latin typeface="Archivo Condensed Condensed Lig" pitchFamily="2" charset="0"/>
                <a:ea typeface="+mn-ea"/>
                <a:cs typeface="Archivo Condensed Condensed Lig" pitchFamily="2" charset="0"/>
              </a:defRPr>
            </a:lvl7pPr>
            <a:lvl8pPr>
              <a:spcAft>
                <a:spcPts val="0"/>
              </a:spcAft>
              <a:defRPr lang="en-US" sz="800" kern="1200" dirty="0" smtClean="0">
                <a:solidFill>
                  <a:schemeClr val="tx1"/>
                </a:solidFill>
                <a:latin typeface="Archivo Condensed Condensed Lig" pitchFamily="2" charset="0"/>
                <a:ea typeface="+mn-ea"/>
                <a:cs typeface="Archivo Condensed Condensed Lig" pitchFamily="2" charset="0"/>
              </a:defRPr>
            </a:lvl8pPr>
          </a:lstStyle>
          <a:p>
            <a:pPr lvl="0"/>
            <a:r>
              <a:rPr lang="en-US"/>
              <a:t>Click to edit Master text styles</a:t>
            </a:r>
          </a:p>
        </p:txBody>
      </p:sp>
      <p:sp>
        <p:nvSpPr>
          <p:cNvPr id="6" name="Slide Number Placeholder 254">
            <a:extLst>
              <a:ext uri="{FF2B5EF4-FFF2-40B4-BE49-F238E27FC236}">
                <a16:creationId xmlns:a16="http://schemas.microsoft.com/office/drawing/2014/main" id="{945791BC-CE71-765F-C91E-D99DF8B71902}"/>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8" name="Footer Placeholder 5">
            <a:extLst>
              <a:ext uri="{FF2B5EF4-FFF2-40B4-BE49-F238E27FC236}">
                <a16:creationId xmlns:a16="http://schemas.microsoft.com/office/drawing/2014/main" id="{9EACD056-CDB0-D425-622C-F03D284D4FAB}"/>
              </a:ext>
            </a:extLst>
          </p:cNvPr>
          <p:cNvSpPr>
            <a:spLocks noGrp="1"/>
          </p:cNvSpPr>
          <p:nvPr>
            <p:ph type="ftr" sz="quarter" idx="3"/>
          </p:nvPr>
        </p:nvSpPr>
        <p:spPr>
          <a:xfrm>
            <a:off x="381000" y="4928616"/>
            <a:ext cx="8046720" cy="123111"/>
          </a:xfrm>
          <a:prstGeom prst="rect">
            <a:avLst/>
          </a:prstGeom>
        </p:spPr>
        <p:txBody>
          <a:bodyPr vert="horz" lIns="0" tIns="0" rIns="0" bIns="0" rtlCol="0" anchor="ctr">
            <a:spAutoFit/>
          </a:bodyPr>
          <a:lstStyle>
            <a:lvl1pPr algn="l">
              <a:defRPr sz="800">
                <a:solidFill>
                  <a:schemeClr val="tx1"/>
                </a:solidFill>
                <a:latin typeface="Archivo Condensed Condensed Lig" pitchFamily="2" charset="0"/>
                <a:cs typeface="Archivo Condensed Condensed Lig" pitchFamily="2" charset="0"/>
              </a:defRPr>
            </a:lvl1pPr>
          </a:lstStyle>
          <a:p>
            <a:r>
              <a:rPr lang="en-US"/>
              <a:t>Institutional Use Only/Not for Public Use | Proprietary and Confidential</a:t>
            </a:r>
          </a:p>
        </p:txBody>
      </p:sp>
      <p:pic>
        <p:nvPicPr>
          <p:cNvPr id="7" name="Picture 6" descr="A blue text on a black background&#10;&#10;Description automatically generated">
            <a:extLst>
              <a:ext uri="{FF2B5EF4-FFF2-40B4-BE49-F238E27FC236}">
                <a16:creationId xmlns:a16="http://schemas.microsoft.com/office/drawing/2014/main" id="{1638A3FB-37B5-9283-7FA5-4E8FFAE1294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888906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58F9957-80B8-5279-5C0E-8A0FD8537F8C}"/>
              </a:ext>
            </a:extLst>
          </p:cNvPr>
          <p:cNvGraphicFramePr>
            <a:graphicFrameLocks noGrp="1"/>
          </p:cNvGraphicFramePr>
          <p:nvPr userDrawn="1">
            <p:extLst>
              <p:ext uri="{D42A27DB-BD31-4B8C-83A1-F6EECF244321}">
                <p14:modId xmlns:p14="http://schemas.microsoft.com/office/powerpoint/2010/main" val="2901523193"/>
              </p:ext>
            </p:extLst>
          </p:nvPr>
        </p:nvGraphicFramePr>
        <p:xfrm>
          <a:off x="380999" y="777240"/>
          <a:ext cx="8382000" cy="37084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3355448949"/>
                    </a:ext>
                  </a:extLst>
                </a:gridCol>
                <a:gridCol w="1676400">
                  <a:extLst>
                    <a:ext uri="{9D8B030D-6E8A-4147-A177-3AD203B41FA5}">
                      <a16:colId xmlns:a16="http://schemas.microsoft.com/office/drawing/2014/main" val="3944416749"/>
                    </a:ext>
                  </a:extLst>
                </a:gridCol>
                <a:gridCol w="1676400">
                  <a:extLst>
                    <a:ext uri="{9D8B030D-6E8A-4147-A177-3AD203B41FA5}">
                      <a16:colId xmlns:a16="http://schemas.microsoft.com/office/drawing/2014/main" val="1320575219"/>
                    </a:ext>
                  </a:extLst>
                </a:gridCol>
                <a:gridCol w="1676400">
                  <a:extLst>
                    <a:ext uri="{9D8B030D-6E8A-4147-A177-3AD203B41FA5}">
                      <a16:colId xmlns:a16="http://schemas.microsoft.com/office/drawing/2014/main" val="2147072630"/>
                    </a:ext>
                  </a:extLst>
                </a:gridCol>
                <a:gridCol w="1676400">
                  <a:extLst>
                    <a:ext uri="{9D8B030D-6E8A-4147-A177-3AD203B41FA5}">
                      <a16:colId xmlns:a16="http://schemas.microsoft.com/office/drawing/2014/main" val="2030691651"/>
                    </a:ext>
                  </a:extLst>
                </a:gridCol>
              </a:tblGrid>
              <a:tr h="370840">
                <a:tc>
                  <a:txBody>
                    <a:bodyPr/>
                    <a:lstStyle/>
                    <a:p>
                      <a:endParaRPr lang="en-US" sz="8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endParaRPr lang="en-US" sz="8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endParaRPr lang="en-US" sz="8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endParaRPr lang="en-US" sz="800"/>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endParaRPr lang="en-US" sz="800"/>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66914028"/>
                  </a:ext>
                </a:extLst>
              </a:tr>
            </a:tbl>
          </a:graphicData>
        </a:graphic>
      </p:graphicFrame>
      <p:sp>
        <p:nvSpPr>
          <p:cNvPr id="5" name="Slide Number Placeholder 254">
            <a:extLst>
              <a:ext uri="{FF2B5EF4-FFF2-40B4-BE49-F238E27FC236}">
                <a16:creationId xmlns:a16="http://schemas.microsoft.com/office/drawing/2014/main" id="{0C6FF089-82C3-995E-FF77-0B324BBA0F53}"/>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3" name="Footer Placeholder 5">
            <a:extLst>
              <a:ext uri="{FF2B5EF4-FFF2-40B4-BE49-F238E27FC236}">
                <a16:creationId xmlns:a16="http://schemas.microsoft.com/office/drawing/2014/main" id="{0E12D54E-958A-FB1A-BDC2-FBE397748BA2}"/>
              </a:ext>
            </a:extLst>
          </p:cNvPr>
          <p:cNvSpPr>
            <a:spLocks noGrp="1"/>
          </p:cNvSpPr>
          <p:nvPr>
            <p:ph type="ftr" sz="quarter" idx="3"/>
          </p:nvPr>
        </p:nvSpPr>
        <p:spPr>
          <a:xfrm>
            <a:off x="381000" y="4928616"/>
            <a:ext cx="8046720" cy="123111"/>
          </a:xfrm>
          <a:prstGeom prst="rect">
            <a:avLst/>
          </a:prstGeom>
        </p:spPr>
        <p:txBody>
          <a:bodyPr vert="horz" lIns="0" tIns="0" rIns="0" bIns="0" rtlCol="0" anchor="ctr">
            <a:spAutoFit/>
          </a:bodyPr>
          <a:lstStyle>
            <a:lvl1pPr algn="l">
              <a:defRPr sz="800">
                <a:solidFill>
                  <a:schemeClr val="tx1"/>
                </a:solidFill>
                <a:latin typeface="Archivo Condensed Condensed Lig" pitchFamily="2" charset="0"/>
                <a:cs typeface="Archivo Condensed Condensed Lig" pitchFamily="2" charset="0"/>
              </a:defRPr>
            </a:lvl1pPr>
          </a:lstStyle>
          <a:p>
            <a:r>
              <a:rPr lang="en-US"/>
              <a:t>Institutional Use Only/Not for Public Use | Proprietary and Confidential</a:t>
            </a:r>
          </a:p>
        </p:txBody>
      </p:sp>
      <p:pic>
        <p:nvPicPr>
          <p:cNvPr id="6" name="Picture 5" descr="A blue text on a black background&#10;&#10;Description automatically generated">
            <a:extLst>
              <a:ext uri="{FF2B5EF4-FFF2-40B4-BE49-F238E27FC236}">
                <a16:creationId xmlns:a16="http://schemas.microsoft.com/office/drawing/2014/main" id="{6CA3A0E7-92BD-06DC-FF10-7FD07B98D8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
        <p:nvSpPr>
          <p:cNvPr id="8" name="TextBox 7">
            <a:extLst>
              <a:ext uri="{FF2B5EF4-FFF2-40B4-BE49-F238E27FC236}">
                <a16:creationId xmlns:a16="http://schemas.microsoft.com/office/drawing/2014/main" id="{178E4234-2B1A-8319-6E31-283644CE7828}"/>
              </a:ext>
            </a:extLst>
          </p:cNvPr>
          <p:cNvSpPr txBox="1"/>
          <p:nvPr userDrawn="1"/>
        </p:nvSpPr>
        <p:spPr>
          <a:xfrm>
            <a:off x="380999" y="318552"/>
            <a:ext cx="8382000" cy="307777"/>
          </a:xfrm>
          <a:prstGeom prst="rect">
            <a:avLst/>
          </a:prstGeom>
          <a:noFill/>
        </p:spPr>
        <p:txBody>
          <a:bodyPr wrap="square" lIns="0" tIns="0" rIns="0" bIns="0">
            <a:spAutoFit/>
          </a:bodyPr>
          <a:lstStyle/>
          <a:p>
            <a:r>
              <a:rPr lang="en-US" sz="2000" kern="1200">
                <a:solidFill>
                  <a:schemeClr val="tx1"/>
                </a:solidFill>
                <a:latin typeface="Archivo Light" pitchFamily="2" charset="0"/>
                <a:ea typeface="+mj-ea"/>
                <a:cs typeface="Archivo Light" pitchFamily="2" charset="0"/>
              </a:rPr>
              <a:t>Contact Information</a:t>
            </a:r>
          </a:p>
        </p:txBody>
      </p:sp>
      <p:sp>
        <p:nvSpPr>
          <p:cNvPr id="2" name="TextBox 1">
            <a:extLst>
              <a:ext uri="{FF2B5EF4-FFF2-40B4-BE49-F238E27FC236}">
                <a16:creationId xmlns:a16="http://schemas.microsoft.com/office/drawing/2014/main" id="{EBF01C52-C5AB-DE25-0647-F7BE60BFFDF6}"/>
              </a:ext>
            </a:extLst>
          </p:cNvPr>
          <p:cNvSpPr txBox="1"/>
          <p:nvPr userDrawn="1"/>
        </p:nvSpPr>
        <p:spPr>
          <a:xfrm>
            <a:off x="381000" y="1009650"/>
            <a:ext cx="8382000" cy="3931920"/>
          </a:xfrm>
          <a:prstGeom prst="rect">
            <a:avLst/>
          </a:prstGeom>
          <a:noFill/>
        </p:spPr>
        <p:txBody>
          <a:bodyPr wrap="square" lIns="0" tIns="0" rIns="0" bIns="0" numCol="5" spcCol="182880" rtlCol="0">
            <a:spAutoFit/>
          </a:bodyPr>
          <a:lstStyle/>
          <a:p>
            <a:r>
              <a:rPr lang="en-US" sz="750" spc="0">
                <a:latin typeface="Archivo Condensed Condensed Sem" pitchFamily="2" charset="0"/>
                <a:cs typeface="Archivo Condensed Condensed Sem" pitchFamily="2" charset="0"/>
              </a:rPr>
              <a:t>Headquarters</a:t>
            </a:r>
          </a:p>
          <a:p>
            <a:r>
              <a:rPr lang="en-US" sz="750" spc="0">
                <a:latin typeface="Archivo Condensed Condensed Lig" pitchFamily="2" charset="0"/>
                <a:cs typeface="Archivo Condensed Condensed Lig" pitchFamily="2" charset="0"/>
              </a:rPr>
              <a:t>Seven Tower Bridge</a:t>
            </a:r>
          </a:p>
          <a:p>
            <a:r>
              <a:rPr lang="en-US" sz="750" spc="0">
                <a:latin typeface="Archivo Condensed Condensed Lig" pitchFamily="2" charset="0"/>
                <a:cs typeface="Archivo Condensed Condensed Lig" pitchFamily="2" charset="0"/>
              </a:rPr>
              <a:t>110 Washington Street</a:t>
            </a:r>
          </a:p>
          <a:p>
            <a:r>
              <a:rPr lang="en-US" sz="750" spc="0">
                <a:latin typeface="Archivo Condensed Condensed Lig" pitchFamily="2" charset="0"/>
                <a:cs typeface="Archivo Condensed Condensed Lig" pitchFamily="2" charset="0"/>
              </a:rPr>
              <a:t>Suite 1300</a:t>
            </a:r>
          </a:p>
          <a:p>
            <a:r>
              <a:rPr lang="en-US" sz="750" spc="0">
                <a:latin typeface="Archivo Condensed Condensed Lig" pitchFamily="2" charset="0"/>
                <a:cs typeface="Archivo Condensed Condensed Lig" pitchFamily="2" charset="0"/>
              </a:rPr>
              <a:t>Conshohocken, PA 19428</a:t>
            </a:r>
          </a:p>
          <a:p>
            <a:r>
              <a:rPr lang="en-US" sz="750" spc="0">
                <a:latin typeface="Archivo Condensed Condensed Lig" pitchFamily="2" charset="0"/>
                <a:cs typeface="Archivo Condensed Condensed Lig" pitchFamily="2" charset="0"/>
              </a:rPr>
              <a:t>USA</a:t>
            </a:r>
          </a:p>
          <a:p>
            <a:r>
              <a:rPr lang="en-US" sz="750" spc="0">
                <a:latin typeface="Archivo Condensed Condensed Lig" pitchFamily="2" charset="0"/>
                <a:cs typeface="Archivo Condensed Condensed Lig" pitchFamily="2" charset="0"/>
              </a:rPr>
              <a:t>+1 610 934 2222</a:t>
            </a:r>
          </a:p>
          <a:p>
            <a:pPr>
              <a:spcBef>
                <a:spcPts val="600"/>
              </a:spcBef>
            </a:pPr>
            <a:r>
              <a:rPr lang="en-US" sz="750" spc="0">
                <a:latin typeface="Archivo Condensed Condensed Sem" pitchFamily="2" charset="0"/>
                <a:cs typeface="Archivo Condensed Condensed Sem" pitchFamily="2" charset="0"/>
              </a:rPr>
              <a:t>Denver</a:t>
            </a:r>
          </a:p>
          <a:p>
            <a:r>
              <a:rPr lang="en-US" sz="750" spc="0">
                <a:latin typeface="Archivo Condensed Condensed Lig" pitchFamily="2" charset="0"/>
                <a:cs typeface="Archivo Condensed Condensed Lig" pitchFamily="2" charset="0"/>
              </a:rPr>
              <a:t>10333 East Dry Creek Road</a:t>
            </a:r>
          </a:p>
          <a:p>
            <a:r>
              <a:rPr lang="en-US" sz="750" spc="0">
                <a:latin typeface="Archivo Condensed Condensed Lig" pitchFamily="2" charset="0"/>
                <a:cs typeface="Archivo Condensed Condensed Lig" pitchFamily="2" charset="0"/>
              </a:rPr>
              <a:t>Suite 310</a:t>
            </a:r>
          </a:p>
          <a:p>
            <a:r>
              <a:rPr lang="en-US" sz="750" spc="0">
                <a:latin typeface="Archivo Condensed Condensed Lig" pitchFamily="2" charset="0"/>
                <a:cs typeface="Archivo Condensed Condensed Lig" pitchFamily="2" charset="0"/>
              </a:rPr>
              <a:t>Englewood, CO 80112</a:t>
            </a:r>
          </a:p>
          <a:p>
            <a:r>
              <a:rPr lang="en-US" sz="750" spc="0">
                <a:latin typeface="Archivo Condensed Condensed Lig" pitchFamily="2" charset="0"/>
                <a:cs typeface="Archivo Condensed Condensed Lig" pitchFamily="2" charset="0"/>
              </a:rPr>
              <a:t>USA</a:t>
            </a:r>
          </a:p>
          <a:p>
            <a:r>
              <a:rPr lang="en-US" sz="750" spc="0">
                <a:latin typeface="Archivo Condensed Condensed Lig" pitchFamily="2" charset="0"/>
                <a:cs typeface="Archivo Condensed Condensed Lig" pitchFamily="2" charset="0"/>
              </a:rPr>
              <a:t>+1 866 361 1720</a:t>
            </a:r>
          </a:p>
          <a:p>
            <a:pPr>
              <a:spcBef>
                <a:spcPts val="600"/>
              </a:spcBef>
            </a:pPr>
            <a:r>
              <a:rPr lang="en-US" sz="750" spc="0">
                <a:latin typeface="Archivo Condensed Condensed Sem" pitchFamily="2" charset="0"/>
                <a:cs typeface="Archivo Condensed Condensed Sem" pitchFamily="2" charset="0"/>
              </a:rPr>
              <a:t>Dubai</a:t>
            </a:r>
          </a:p>
          <a:p>
            <a:r>
              <a:rPr lang="en-US" sz="750" spc="0">
                <a:latin typeface="Archivo Condensed Condensed Lig" pitchFamily="2" charset="0"/>
                <a:cs typeface="Archivo Condensed Condensed Lig" pitchFamily="2" charset="0"/>
              </a:rPr>
              <a:t>Hamilton Lane (UK) Limited</a:t>
            </a:r>
          </a:p>
          <a:p>
            <a:r>
              <a:rPr lang="en-US" sz="750" spc="0">
                <a:latin typeface="Archivo Condensed Condensed Lig" pitchFamily="2" charset="0"/>
                <a:cs typeface="Archivo Condensed Condensed Lig" pitchFamily="2" charset="0"/>
              </a:rPr>
              <a:t>DIFC Branch</a:t>
            </a:r>
          </a:p>
          <a:p>
            <a:r>
              <a:rPr lang="en-US" sz="750" spc="0">
                <a:latin typeface="Archivo Condensed Condensed Lig" pitchFamily="2" charset="0"/>
                <a:cs typeface="Archivo Condensed Condensed Lig" pitchFamily="2" charset="0"/>
              </a:rPr>
              <a:t>GV-00-03-01-BC-18-0, Level 1</a:t>
            </a:r>
          </a:p>
          <a:p>
            <a:r>
              <a:rPr lang="en-US" sz="750" spc="0">
                <a:latin typeface="Archivo Condensed Condensed Lig" pitchFamily="2" charset="0"/>
                <a:cs typeface="Archivo Condensed Condensed Lig" pitchFamily="2" charset="0"/>
              </a:rPr>
              <a:t>Gate Village Building 3</a:t>
            </a:r>
          </a:p>
          <a:p>
            <a:r>
              <a:rPr lang="en-US" sz="750" spc="0" baseline="0">
                <a:latin typeface="Archivo Condensed Condensed Lig" pitchFamily="2" charset="0"/>
                <a:cs typeface="Archivo Condensed Condensed Lig" pitchFamily="2" charset="0"/>
              </a:rPr>
              <a:t>Dubai International Finance Centre</a:t>
            </a:r>
          </a:p>
          <a:p>
            <a:r>
              <a:rPr lang="en-US" sz="750" spc="0">
                <a:latin typeface="Archivo Condensed Condensed Lig" pitchFamily="2" charset="0"/>
                <a:cs typeface="Archivo Condensed Condensed Lig" pitchFamily="2" charset="0"/>
              </a:rPr>
              <a:t>Dubai, United Arab Emirates</a:t>
            </a:r>
          </a:p>
          <a:p>
            <a:r>
              <a:rPr lang="en-US" sz="750" spc="0">
                <a:latin typeface="Archivo Condensed Condensed Lig" pitchFamily="2" charset="0"/>
                <a:cs typeface="Archivo Condensed Condensed Lig" pitchFamily="2" charset="0"/>
              </a:rPr>
              <a:t>+971 54 555 0053</a:t>
            </a:r>
          </a:p>
          <a:p>
            <a:pPr>
              <a:spcBef>
                <a:spcPts val="600"/>
              </a:spcBef>
            </a:pPr>
            <a:r>
              <a:rPr lang="en-US" sz="750" spc="0">
                <a:latin typeface="Archivo Condensed Condensed Sem" pitchFamily="2" charset="0"/>
                <a:cs typeface="Archivo Condensed Condensed Sem" pitchFamily="2" charset="0"/>
              </a:rPr>
              <a:t>Frankfurt</a:t>
            </a:r>
          </a:p>
          <a:p>
            <a:r>
              <a:rPr lang="en-US" sz="750" spc="0" err="1">
                <a:latin typeface="Archivo Condensed Condensed Lig" pitchFamily="2" charset="0"/>
                <a:cs typeface="Archivo Condensed Condensed Lig" pitchFamily="2" charset="0"/>
              </a:rPr>
              <a:t>Guiollettstraße</a:t>
            </a:r>
            <a:r>
              <a:rPr lang="en-US" sz="750" spc="0">
                <a:latin typeface="Archivo Condensed Condensed Lig" pitchFamily="2" charset="0"/>
                <a:cs typeface="Archivo Condensed Condensed Lig" pitchFamily="2" charset="0"/>
              </a:rPr>
              <a:t> 48</a:t>
            </a:r>
          </a:p>
          <a:p>
            <a:r>
              <a:rPr lang="en-US" sz="750" spc="0">
                <a:latin typeface="Archivo Condensed Condensed Lig" pitchFamily="2" charset="0"/>
                <a:cs typeface="Archivo Condensed Condensed Lig" pitchFamily="2" charset="0"/>
              </a:rPr>
              <a:t>60325 Frankfurt am Main</a:t>
            </a:r>
          </a:p>
          <a:p>
            <a:r>
              <a:rPr lang="en-US" sz="750" spc="0">
                <a:latin typeface="Archivo Condensed Condensed Lig" pitchFamily="2" charset="0"/>
                <a:cs typeface="Archivo Condensed Condensed Lig" pitchFamily="2" charset="0"/>
              </a:rPr>
              <a:t>Germany</a:t>
            </a:r>
          </a:p>
          <a:p>
            <a:r>
              <a:rPr lang="en-US" sz="750" spc="0">
                <a:latin typeface="Archivo Condensed Condensed Lig" pitchFamily="2" charset="0"/>
                <a:cs typeface="Archivo Condensed Condensed Lig" pitchFamily="2" charset="0"/>
              </a:rPr>
              <a:t>+49 69 153 259 293</a:t>
            </a:r>
          </a:p>
          <a:p>
            <a:endParaRPr lang="en-US" sz="750" spc="0">
              <a:latin typeface="Archivo Condensed Condensed Lig" pitchFamily="2" charset="0"/>
              <a:cs typeface="Archivo Condensed Condensed Lig" pitchFamily="2" charset="0"/>
            </a:endParaRPr>
          </a:p>
          <a:p>
            <a:endParaRPr lang="en-US" sz="750" spc="0">
              <a:latin typeface="Archivo Condensed Condensed Lig" pitchFamily="2" charset="0"/>
              <a:cs typeface="Archivo Condensed Condensed Lig" pitchFamily="2" charset="0"/>
            </a:endParaRPr>
          </a:p>
          <a:p>
            <a:endParaRPr lang="en-US" sz="750" spc="0">
              <a:latin typeface="Archivo Condensed Condensed Lig" pitchFamily="2" charset="0"/>
              <a:cs typeface="Archivo Condensed Condensed Lig" pitchFamily="2" charset="0"/>
            </a:endParaRPr>
          </a:p>
          <a:p>
            <a:endParaRPr lang="en-US" sz="750" spc="0">
              <a:latin typeface="Archivo Condensed Condensed Lig" pitchFamily="2" charset="0"/>
              <a:cs typeface="Archivo Condensed Condensed Lig" pitchFamily="2" charset="0"/>
            </a:endParaRPr>
          </a:p>
          <a:p>
            <a:endParaRPr lang="en-US" sz="750" spc="0">
              <a:latin typeface="Archivo Condensed Condensed Lig" pitchFamily="2" charset="0"/>
              <a:cs typeface="Archivo Condensed Condensed Lig" pitchFamily="2" charset="0"/>
            </a:endParaRPr>
          </a:p>
          <a:p>
            <a:pPr>
              <a:spcBef>
                <a:spcPts val="600"/>
              </a:spcBef>
            </a:pPr>
            <a:r>
              <a:rPr lang="en-US" sz="750" spc="0">
                <a:latin typeface="Archivo Condensed Condensed Sem" pitchFamily="2" charset="0"/>
                <a:cs typeface="Archivo Condensed Condensed Sem" pitchFamily="2" charset="0"/>
              </a:rPr>
              <a:t>Hong Kong</a:t>
            </a:r>
          </a:p>
          <a:p>
            <a:r>
              <a:rPr lang="en-US" sz="750" spc="0">
                <a:latin typeface="Archivo Condensed Condensed Lig" pitchFamily="2" charset="0"/>
                <a:cs typeface="Archivo Condensed Condensed Lig" pitchFamily="2" charset="0"/>
              </a:rPr>
              <a:t>Room 1001-2, 10th Floor</a:t>
            </a:r>
          </a:p>
          <a:p>
            <a:r>
              <a:rPr lang="en-US" sz="750" spc="0">
                <a:latin typeface="Archivo Condensed Condensed Lig" pitchFamily="2" charset="0"/>
                <a:cs typeface="Archivo Condensed Condensed Lig" pitchFamily="2" charset="0"/>
              </a:rPr>
              <a:t>St. George’s Building </a:t>
            </a:r>
          </a:p>
          <a:p>
            <a:r>
              <a:rPr lang="en-US" sz="750" spc="0">
                <a:latin typeface="Archivo Condensed Condensed Lig" pitchFamily="2" charset="0"/>
                <a:cs typeface="Archivo Condensed Condensed Lig" pitchFamily="2" charset="0"/>
              </a:rPr>
              <a:t>2 Ice House Street</a:t>
            </a:r>
          </a:p>
          <a:p>
            <a:r>
              <a:rPr lang="en-US" sz="750" spc="0">
                <a:latin typeface="Archivo Condensed Condensed Lig" pitchFamily="2" charset="0"/>
                <a:cs typeface="Archivo Condensed Condensed Lig" pitchFamily="2" charset="0"/>
              </a:rPr>
              <a:t>Central Hong Kong, China</a:t>
            </a:r>
          </a:p>
          <a:p>
            <a:r>
              <a:rPr lang="en-US" sz="750" spc="0">
                <a:latin typeface="Archivo Condensed Condensed Lig" pitchFamily="2" charset="0"/>
                <a:cs typeface="Archivo Condensed Condensed Lig" pitchFamily="2" charset="0"/>
              </a:rPr>
              <a:t>+852 3987 7191</a:t>
            </a:r>
          </a:p>
          <a:p>
            <a:pPr>
              <a:spcBef>
                <a:spcPts val="600"/>
              </a:spcBef>
            </a:pPr>
            <a:r>
              <a:rPr lang="en-US" sz="750" spc="0">
                <a:latin typeface="Archivo Condensed Condensed Sem" pitchFamily="2" charset="0"/>
                <a:cs typeface="Archivo Condensed Condensed Sem" pitchFamily="2" charset="0"/>
              </a:rPr>
              <a:t>London</a:t>
            </a:r>
          </a:p>
          <a:p>
            <a:r>
              <a:rPr lang="en-US" sz="750" spc="0">
                <a:latin typeface="Archivo Condensed Condensed Lig" pitchFamily="2" charset="0"/>
                <a:cs typeface="Archivo Condensed Condensed Lig" pitchFamily="2" charset="0"/>
              </a:rPr>
              <a:t>4th Floor</a:t>
            </a:r>
          </a:p>
          <a:p>
            <a:r>
              <a:rPr lang="en-US" sz="750" spc="0">
                <a:latin typeface="Archivo Condensed Condensed Lig" pitchFamily="2" charset="0"/>
                <a:cs typeface="Archivo Condensed Condensed Lig" pitchFamily="2" charset="0"/>
              </a:rPr>
              <a:t>10 </a:t>
            </a:r>
            <a:r>
              <a:rPr lang="en-US" sz="750" spc="0" err="1">
                <a:latin typeface="Archivo Condensed Condensed Lig" pitchFamily="2" charset="0"/>
                <a:cs typeface="Archivo Condensed Condensed Lig" pitchFamily="2" charset="0"/>
              </a:rPr>
              <a:t>Bressenden</a:t>
            </a:r>
            <a:r>
              <a:rPr lang="en-US" sz="750" spc="0">
                <a:latin typeface="Archivo Condensed Condensed Lig" pitchFamily="2" charset="0"/>
                <a:cs typeface="Archivo Condensed Condensed Lig" pitchFamily="2" charset="0"/>
              </a:rPr>
              <a:t> Place</a:t>
            </a:r>
          </a:p>
          <a:p>
            <a:r>
              <a:rPr lang="en-US" sz="750" spc="0">
                <a:latin typeface="Archivo Condensed Condensed Lig" pitchFamily="2" charset="0"/>
                <a:cs typeface="Archivo Condensed Condensed Lig" pitchFamily="2" charset="0"/>
              </a:rPr>
              <a:t>London SW1E 5DH</a:t>
            </a:r>
          </a:p>
          <a:p>
            <a:r>
              <a:rPr lang="en-US" sz="750" spc="0">
                <a:latin typeface="Archivo Condensed Condensed Lig" pitchFamily="2" charset="0"/>
                <a:cs typeface="Archivo Condensed Condensed Lig" pitchFamily="2" charset="0"/>
              </a:rPr>
              <a:t>United Kingdom</a:t>
            </a:r>
          </a:p>
          <a:p>
            <a:r>
              <a:rPr lang="en-US" sz="750" spc="0">
                <a:latin typeface="Archivo Condensed Condensed Lig" pitchFamily="2" charset="0"/>
                <a:cs typeface="Archivo Condensed Condensed Lig" pitchFamily="2" charset="0"/>
              </a:rPr>
              <a:t>+44 20 8152 4163</a:t>
            </a:r>
          </a:p>
          <a:p>
            <a:pPr>
              <a:spcBef>
                <a:spcPts val="600"/>
              </a:spcBef>
            </a:pPr>
            <a:r>
              <a:rPr lang="en-US" sz="750" spc="0">
                <a:latin typeface="Archivo Condensed Condensed Sem" pitchFamily="2" charset="0"/>
                <a:cs typeface="Archivo Condensed Condensed Sem" pitchFamily="2" charset="0"/>
              </a:rPr>
              <a:t>Mexico City</a:t>
            </a:r>
          </a:p>
          <a:p>
            <a:r>
              <a:rPr lang="en-US" sz="750" spc="0">
                <a:latin typeface="Archivo Condensed Condensed Lig" pitchFamily="2" charset="0"/>
                <a:cs typeface="Archivo Condensed Condensed Lig" pitchFamily="2" charset="0"/>
              </a:rPr>
              <a:t>Av. Paseo de la Reforma 333</a:t>
            </a:r>
          </a:p>
          <a:p>
            <a:r>
              <a:rPr lang="en-US" sz="750" spc="0">
                <a:latin typeface="Archivo Condensed Condensed Lig" pitchFamily="2" charset="0"/>
                <a:cs typeface="Archivo Condensed Condensed Lig" pitchFamily="2" charset="0"/>
              </a:rPr>
              <a:t>Espacio de </a:t>
            </a:r>
            <a:r>
              <a:rPr lang="en-US" sz="750" spc="0" err="1">
                <a:latin typeface="Archivo Condensed Condensed Lig" pitchFamily="2" charset="0"/>
                <a:cs typeface="Archivo Condensed Condensed Lig" pitchFamily="2" charset="0"/>
              </a:rPr>
              <a:t>oficina</a:t>
            </a:r>
            <a:r>
              <a:rPr lang="en-US" sz="750" spc="0">
                <a:latin typeface="Archivo Condensed Condensed Lig" pitchFamily="2" charset="0"/>
                <a:cs typeface="Archivo Condensed Condensed Lig" pitchFamily="2" charset="0"/>
              </a:rPr>
              <a:t> 417</a:t>
            </a:r>
          </a:p>
          <a:p>
            <a:r>
              <a:rPr lang="en-US" sz="750" spc="0">
                <a:latin typeface="Archivo Condensed Condensed Lig" pitchFamily="2" charset="0"/>
                <a:cs typeface="Archivo Condensed Condensed Lig" pitchFamily="2" charset="0"/>
              </a:rPr>
              <a:t>Cuauhtémoc, 06500</a:t>
            </a:r>
          </a:p>
          <a:p>
            <a:r>
              <a:rPr lang="en-US" sz="750" spc="0">
                <a:latin typeface="Archivo Condensed Condensed Lig" pitchFamily="2" charset="0"/>
                <a:cs typeface="Archivo Condensed Condensed Lig" pitchFamily="2" charset="0"/>
              </a:rPr>
              <a:t>Ciudad de México, CDMX</a:t>
            </a:r>
          </a:p>
          <a:p>
            <a:r>
              <a:rPr lang="en-US" sz="750" spc="0">
                <a:latin typeface="Archivo Condensed Condensed Lig" pitchFamily="2" charset="0"/>
                <a:cs typeface="Archivo Condensed Condensed Lig" pitchFamily="2" charset="0"/>
              </a:rPr>
              <a:t>Mexico</a:t>
            </a:r>
          </a:p>
          <a:p>
            <a:r>
              <a:rPr lang="en-US" sz="750" spc="0">
                <a:latin typeface="Archivo Condensed Condensed Lig" pitchFamily="2" charset="0"/>
                <a:cs typeface="Archivo Condensed Condensed Lig" pitchFamily="2" charset="0"/>
              </a:rPr>
              <a:t>+52 55 6828 7930</a:t>
            </a:r>
          </a:p>
          <a:p>
            <a:pPr>
              <a:spcBef>
                <a:spcPts val="600"/>
              </a:spcBef>
            </a:pPr>
            <a:r>
              <a:rPr lang="en-US" sz="750" spc="0">
                <a:latin typeface="Archivo Condensed Condensed Sem" pitchFamily="2" charset="0"/>
                <a:cs typeface="Archivo Condensed Condensed Sem" pitchFamily="2" charset="0"/>
              </a:rPr>
              <a:t>Miami</a:t>
            </a:r>
          </a:p>
          <a:p>
            <a:r>
              <a:rPr lang="en-US" sz="750" spc="0">
                <a:latin typeface="Archivo Condensed Condensed Lig" pitchFamily="2" charset="0"/>
                <a:cs typeface="Archivo Condensed Condensed Lig" pitchFamily="2" charset="0"/>
              </a:rPr>
              <a:t>999 Brickell Avenue</a:t>
            </a:r>
          </a:p>
          <a:p>
            <a:r>
              <a:rPr lang="en-US" sz="750" spc="0">
                <a:latin typeface="Archivo Condensed Condensed Lig" pitchFamily="2" charset="0"/>
                <a:cs typeface="Archivo Condensed Condensed Lig" pitchFamily="2" charset="0"/>
              </a:rPr>
              <a:t>Suite 720</a:t>
            </a:r>
          </a:p>
          <a:p>
            <a:r>
              <a:rPr lang="en-US" sz="750" spc="0">
                <a:latin typeface="Archivo Condensed Condensed Lig" pitchFamily="2" charset="0"/>
                <a:cs typeface="Archivo Condensed Condensed Lig" pitchFamily="2" charset="0"/>
              </a:rPr>
              <a:t>Miami, FL 33131</a:t>
            </a:r>
          </a:p>
          <a:p>
            <a:r>
              <a:rPr lang="en-US" sz="750" spc="0">
                <a:latin typeface="Archivo Condensed Condensed Lig" pitchFamily="2" charset="0"/>
                <a:cs typeface="Archivo Condensed Condensed Lig" pitchFamily="2" charset="0"/>
              </a:rPr>
              <a:t>USA</a:t>
            </a:r>
          </a:p>
          <a:p>
            <a:r>
              <a:rPr lang="en-US" sz="750" spc="0">
                <a:latin typeface="Archivo Condensed Condensed Lig" pitchFamily="2" charset="0"/>
                <a:cs typeface="Archivo Condensed Condensed Lig" pitchFamily="2" charset="0"/>
              </a:rPr>
              <a:t>+1 954 745 2780</a:t>
            </a:r>
          </a:p>
          <a:p>
            <a:pPr>
              <a:spcBef>
                <a:spcPts val="600"/>
              </a:spcBef>
            </a:pPr>
            <a:r>
              <a:rPr lang="en-US" sz="750" spc="0">
                <a:latin typeface="Archivo Condensed Condensed Sem" pitchFamily="2" charset="0"/>
                <a:cs typeface="Archivo Condensed Condensed Sem" pitchFamily="2" charset="0"/>
              </a:rPr>
              <a:t>Milan</a:t>
            </a:r>
          </a:p>
          <a:p>
            <a:r>
              <a:rPr lang="en-US" sz="750" spc="0">
                <a:latin typeface="Archivo Condensed Condensed Lig" pitchFamily="2" charset="0"/>
                <a:cs typeface="Archivo Condensed Condensed Lig" pitchFamily="2" charset="0"/>
              </a:rPr>
              <a:t>Via Filippo Turati 30</a:t>
            </a:r>
          </a:p>
          <a:p>
            <a:r>
              <a:rPr lang="en-US" sz="750" spc="0">
                <a:latin typeface="Archivo Condensed Condensed Lig" pitchFamily="2" charset="0"/>
                <a:cs typeface="Archivo Condensed Condensed Lig" pitchFamily="2" charset="0"/>
              </a:rPr>
              <a:t>20121 Milano</a:t>
            </a:r>
          </a:p>
          <a:p>
            <a:r>
              <a:rPr lang="en-US" sz="750" spc="0">
                <a:latin typeface="Archivo Condensed Condensed Lig" pitchFamily="2" charset="0"/>
                <a:cs typeface="Archivo Condensed Condensed Lig" pitchFamily="2" charset="0"/>
              </a:rPr>
              <a:t>Italy</a:t>
            </a:r>
          </a:p>
          <a:p>
            <a:r>
              <a:rPr lang="en-US" sz="750" spc="0">
                <a:latin typeface="Archivo Condensed Condensed Lig" pitchFamily="2" charset="0"/>
                <a:cs typeface="Archivo Condensed Condensed Lig" pitchFamily="2" charset="0"/>
              </a:rPr>
              <a:t>+39 02 3056 7133</a:t>
            </a:r>
          </a:p>
          <a:p>
            <a:pPr>
              <a:spcBef>
                <a:spcPts val="600"/>
              </a:spcBef>
            </a:pPr>
            <a:endParaRPr lang="en-US" sz="750" spc="0">
              <a:latin typeface="Archivo Condensed Condensed Lig" pitchFamily="2" charset="0"/>
              <a:cs typeface="Archivo Condensed Condensed Lig" pitchFamily="2" charset="0"/>
            </a:endParaRPr>
          </a:p>
          <a:p>
            <a:pPr>
              <a:spcBef>
                <a:spcPts val="600"/>
              </a:spcBef>
            </a:pPr>
            <a:r>
              <a:rPr lang="en-US" sz="750" spc="0">
                <a:latin typeface="Archivo Condensed Condensed Sem" pitchFamily="2" charset="0"/>
                <a:cs typeface="Archivo Condensed Condensed Sem" pitchFamily="2" charset="0"/>
              </a:rPr>
              <a:t>New York</a:t>
            </a:r>
          </a:p>
          <a:p>
            <a:r>
              <a:rPr lang="en-US" sz="750" spc="0">
                <a:latin typeface="Archivo Condensed Condensed Lig" pitchFamily="2" charset="0"/>
                <a:cs typeface="Archivo Condensed Condensed Lig" pitchFamily="2" charset="0"/>
              </a:rPr>
              <a:t>610 Fifth Avenue, Suite 401</a:t>
            </a:r>
          </a:p>
          <a:p>
            <a:r>
              <a:rPr lang="en-US" sz="750" spc="0">
                <a:latin typeface="Archivo Condensed Condensed Lig" pitchFamily="2" charset="0"/>
                <a:cs typeface="Archivo Condensed Condensed Lig" pitchFamily="2" charset="0"/>
              </a:rPr>
              <a:t>New York, NY 10020</a:t>
            </a:r>
          </a:p>
          <a:p>
            <a:r>
              <a:rPr lang="en-US" sz="750" spc="0">
                <a:latin typeface="Archivo Condensed Condensed Lig" pitchFamily="2" charset="0"/>
                <a:cs typeface="Archivo Condensed Condensed Lig" pitchFamily="2" charset="0"/>
              </a:rPr>
              <a:t>USA</a:t>
            </a:r>
          </a:p>
          <a:p>
            <a:r>
              <a:rPr lang="en-US" sz="750" spc="0">
                <a:latin typeface="Archivo Condensed Condensed Lig" pitchFamily="2" charset="0"/>
                <a:cs typeface="Archivo Condensed Condensed Lig" pitchFamily="2" charset="0"/>
              </a:rPr>
              <a:t>+1 212 752 7667</a:t>
            </a:r>
          </a:p>
          <a:p>
            <a:pPr>
              <a:spcBef>
                <a:spcPts val="600"/>
              </a:spcBef>
            </a:pPr>
            <a:r>
              <a:rPr lang="en-US" sz="750" spc="0">
                <a:latin typeface="Archivo Condensed Condensed Sem" pitchFamily="2" charset="0"/>
                <a:cs typeface="Archivo Condensed Condensed Sem" pitchFamily="2" charset="0"/>
              </a:rPr>
              <a:t>Philadelphia</a:t>
            </a:r>
          </a:p>
          <a:p>
            <a:r>
              <a:rPr lang="en-US" sz="750" spc="0">
                <a:latin typeface="Archivo Condensed Condensed Lig" pitchFamily="2" charset="0"/>
                <a:cs typeface="Archivo Condensed Condensed Lig" pitchFamily="2" charset="0"/>
              </a:rPr>
              <a:t>One Logan Square, </a:t>
            </a:r>
          </a:p>
          <a:p>
            <a:r>
              <a:rPr lang="en-US" sz="750" spc="0">
                <a:latin typeface="Archivo Condensed Condensed Lig" pitchFamily="2" charset="0"/>
                <a:cs typeface="Archivo Condensed Condensed Lig" pitchFamily="2" charset="0"/>
              </a:rPr>
              <a:t>130 North 18th Street</a:t>
            </a:r>
          </a:p>
          <a:p>
            <a:r>
              <a:rPr lang="en-US" sz="750" spc="0">
                <a:latin typeface="Archivo Condensed Condensed Lig" pitchFamily="2" charset="0"/>
                <a:cs typeface="Archivo Condensed Condensed Lig" pitchFamily="2" charset="0"/>
              </a:rPr>
              <a:t>Suite 2420</a:t>
            </a:r>
          </a:p>
          <a:p>
            <a:r>
              <a:rPr lang="en-US" sz="750" spc="0">
                <a:latin typeface="Archivo Condensed Condensed Lig" pitchFamily="2" charset="0"/>
                <a:cs typeface="Archivo Condensed Condensed Lig" pitchFamily="2" charset="0"/>
              </a:rPr>
              <a:t>Philadelphia, PA 19103</a:t>
            </a:r>
          </a:p>
          <a:p>
            <a:r>
              <a:rPr lang="en-US" sz="750" spc="0">
                <a:latin typeface="Archivo Condensed Condensed Lig" pitchFamily="2" charset="0"/>
                <a:cs typeface="Archivo Condensed Condensed Lig" pitchFamily="2" charset="0"/>
              </a:rPr>
              <a:t>USA</a:t>
            </a:r>
          </a:p>
          <a:p>
            <a:r>
              <a:rPr lang="en-US" sz="750" spc="0">
                <a:latin typeface="Archivo Condensed Condensed Lig" pitchFamily="2" charset="0"/>
                <a:cs typeface="Archivo Condensed Condensed Lig" pitchFamily="2" charset="0"/>
              </a:rPr>
              <a:t>+1 610 617 2000</a:t>
            </a:r>
          </a:p>
          <a:p>
            <a:pPr>
              <a:spcBef>
                <a:spcPts val="600"/>
              </a:spcBef>
            </a:pPr>
            <a:r>
              <a:rPr lang="en-US" sz="750" spc="0">
                <a:latin typeface="Archivo Condensed Condensed Sem" pitchFamily="2" charset="0"/>
                <a:cs typeface="Archivo Condensed Condensed Sem" pitchFamily="2" charset="0"/>
              </a:rPr>
              <a:t>Portland</a:t>
            </a:r>
          </a:p>
          <a:p>
            <a:r>
              <a:rPr lang="en-US" sz="750" spc="0">
                <a:latin typeface="Archivo Condensed Condensed Lig" pitchFamily="2" charset="0"/>
                <a:cs typeface="Archivo Condensed Condensed Lig" pitchFamily="2" charset="0"/>
              </a:rPr>
              <a:t>Kruse Woods II</a:t>
            </a:r>
          </a:p>
          <a:p>
            <a:r>
              <a:rPr lang="en-US" sz="750" spc="0">
                <a:latin typeface="Archivo Condensed Condensed Lig" pitchFamily="2" charset="0"/>
                <a:cs typeface="Archivo Condensed Condensed Lig" pitchFamily="2" charset="0"/>
              </a:rPr>
              <a:t>5335 Meadows Road, Suite 280</a:t>
            </a:r>
          </a:p>
          <a:p>
            <a:r>
              <a:rPr lang="en-US" sz="750" spc="0">
                <a:latin typeface="Archivo Condensed Condensed Lig" pitchFamily="2" charset="0"/>
                <a:cs typeface="Archivo Condensed Condensed Lig" pitchFamily="2" charset="0"/>
              </a:rPr>
              <a:t>Lake Oswego, OR 97035</a:t>
            </a:r>
          </a:p>
          <a:p>
            <a:r>
              <a:rPr lang="en-US" sz="750" spc="0">
                <a:latin typeface="Archivo Condensed Condensed Lig" pitchFamily="2" charset="0"/>
                <a:cs typeface="Archivo Condensed Condensed Lig" pitchFamily="2" charset="0"/>
              </a:rPr>
              <a:t>USA</a:t>
            </a:r>
          </a:p>
          <a:p>
            <a:r>
              <a:rPr lang="en-US" sz="750" spc="0">
                <a:latin typeface="Archivo Condensed Condensed Lig" pitchFamily="2" charset="0"/>
                <a:cs typeface="Archivo Condensed Condensed Lig" pitchFamily="2" charset="0"/>
              </a:rPr>
              <a:t>+1 503 624 9910</a:t>
            </a:r>
          </a:p>
          <a:p>
            <a:pPr>
              <a:spcBef>
                <a:spcPts val="600"/>
              </a:spcBef>
            </a:pPr>
            <a:r>
              <a:rPr lang="en-US" sz="750" spc="0">
                <a:latin typeface="Archivo Condensed Condensed Sem" pitchFamily="2" charset="0"/>
                <a:cs typeface="Archivo Condensed Condensed Sem" pitchFamily="2" charset="0"/>
              </a:rPr>
              <a:t>San Francisco</a:t>
            </a:r>
          </a:p>
          <a:p>
            <a:r>
              <a:rPr lang="en-US" sz="750" spc="0">
                <a:latin typeface="Archivo Condensed Condensed Lig" pitchFamily="2" charset="0"/>
                <a:cs typeface="Archivo Condensed Condensed Lig" pitchFamily="2" charset="0"/>
              </a:rPr>
              <a:t>One Embarcadero Center</a:t>
            </a:r>
          </a:p>
          <a:p>
            <a:r>
              <a:rPr lang="en-US" sz="750" spc="0">
                <a:latin typeface="Archivo Condensed Condensed Lig" pitchFamily="2" charset="0"/>
                <a:cs typeface="Archivo Condensed Condensed Lig" pitchFamily="2" charset="0"/>
              </a:rPr>
              <a:t>Suite 2520</a:t>
            </a:r>
          </a:p>
          <a:p>
            <a:r>
              <a:rPr lang="en-US" sz="750" spc="0">
                <a:latin typeface="Archivo Condensed Condensed Lig" pitchFamily="2" charset="0"/>
                <a:cs typeface="Archivo Condensed Condensed Lig" pitchFamily="2" charset="0"/>
              </a:rPr>
              <a:t>San Francisco, CA 94111</a:t>
            </a:r>
          </a:p>
          <a:p>
            <a:r>
              <a:rPr lang="en-US" sz="750" spc="0">
                <a:latin typeface="Archivo Condensed Condensed Lig" pitchFamily="2" charset="0"/>
                <a:cs typeface="Archivo Condensed Condensed Lig" pitchFamily="2" charset="0"/>
              </a:rPr>
              <a:t>USA</a:t>
            </a:r>
          </a:p>
          <a:p>
            <a:r>
              <a:rPr lang="en-US" sz="750" spc="0">
                <a:latin typeface="Archivo Condensed Condensed Lig" pitchFamily="2" charset="0"/>
                <a:cs typeface="Archivo Condensed Condensed Lig" pitchFamily="2" charset="0"/>
              </a:rPr>
              <a:t>+1 415 365 1056</a:t>
            </a:r>
          </a:p>
          <a:p>
            <a:pPr>
              <a:spcBef>
                <a:spcPts val="600"/>
              </a:spcBef>
            </a:pPr>
            <a:r>
              <a:rPr lang="en-US" sz="750" spc="0">
                <a:latin typeface="Archivo Condensed Condensed Sem" pitchFamily="2" charset="0"/>
                <a:cs typeface="Archivo Condensed Condensed Sem" pitchFamily="2" charset="0"/>
              </a:rPr>
              <a:t>Scranton</a:t>
            </a:r>
          </a:p>
          <a:p>
            <a:r>
              <a:rPr lang="en-US" sz="750" spc="0">
                <a:latin typeface="Archivo Condensed Condensed Lig" pitchFamily="2" charset="0"/>
                <a:cs typeface="Archivo Condensed Condensed Lig" pitchFamily="2" charset="0"/>
              </a:rPr>
              <a:t>54 </a:t>
            </a:r>
            <a:r>
              <a:rPr lang="en-US" sz="750" spc="0" err="1">
                <a:latin typeface="Archivo Condensed Condensed Lig" pitchFamily="2" charset="0"/>
                <a:cs typeface="Archivo Condensed Condensed Lig" pitchFamily="2" charset="0"/>
              </a:rPr>
              <a:t>Glenmaura</a:t>
            </a:r>
            <a:r>
              <a:rPr lang="en-US" sz="750" spc="0">
                <a:latin typeface="Archivo Condensed Condensed Lig" pitchFamily="2" charset="0"/>
                <a:cs typeface="Archivo Condensed Condensed Lig" pitchFamily="2" charset="0"/>
              </a:rPr>
              <a:t> National Blvd</a:t>
            </a:r>
          </a:p>
          <a:p>
            <a:r>
              <a:rPr lang="en-US" sz="750" spc="0">
                <a:latin typeface="Archivo Condensed Condensed Lig" pitchFamily="2" charset="0"/>
                <a:cs typeface="Archivo Condensed Condensed Lig" pitchFamily="2" charset="0"/>
              </a:rPr>
              <a:t>3rd Floor, Suite 302</a:t>
            </a:r>
          </a:p>
          <a:p>
            <a:r>
              <a:rPr lang="en-US" sz="750" spc="0">
                <a:latin typeface="Archivo Condensed Condensed Lig" pitchFamily="2" charset="0"/>
                <a:cs typeface="Archivo Condensed Condensed Lig" pitchFamily="2" charset="0"/>
              </a:rPr>
              <a:t>Moosic, PA 18507</a:t>
            </a:r>
          </a:p>
          <a:p>
            <a:r>
              <a:rPr lang="en-US" sz="750" spc="0">
                <a:latin typeface="Archivo Condensed Condensed Lig" pitchFamily="2" charset="0"/>
                <a:cs typeface="Archivo Condensed Condensed Lig" pitchFamily="2" charset="0"/>
              </a:rPr>
              <a:t>USA</a:t>
            </a:r>
          </a:p>
          <a:p>
            <a:r>
              <a:rPr lang="en-US" sz="750" spc="0">
                <a:latin typeface="Archivo Condensed Condensed Lig" pitchFamily="2" charset="0"/>
                <a:cs typeface="Archivo Condensed Condensed Lig" pitchFamily="2" charset="0"/>
              </a:rPr>
              <a:t>+1 570 247 3739</a:t>
            </a:r>
          </a:p>
          <a:p>
            <a:pPr>
              <a:spcBef>
                <a:spcPts val="600"/>
              </a:spcBef>
            </a:pPr>
            <a:endParaRPr lang="en-US" sz="750" spc="0">
              <a:latin typeface="Archivo Condensed Condensed Lig" pitchFamily="2" charset="0"/>
              <a:cs typeface="Archivo Condensed Condensed Lig" pitchFamily="2" charset="0"/>
            </a:endParaRPr>
          </a:p>
          <a:p>
            <a:pPr>
              <a:spcBef>
                <a:spcPts val="600"/>
              </a:spcBef>
            </a:pPr>
            <a:r>
              <a:rPr lang="en-US" sz="750" spc="0">
                <a:latin typeface="Archivo Condensed Condensed Sem" pitchFamily="2" charset="0"/>
                <a:cs typeface="Archivo Condensed Condensed Sem" pitchFamily="2" charset="0"/>
              </a:rPr>
              <a:t>Seoul</a:t>
            </a:r>
          </a:p>
          <a:p>
            <a:r>
              <a:rPr lang="en-US" sz="750" spc="0">
                <a:latin typeface="Archivo Condensed Condensed Lig" pitchFamily="2" charset="0"/>
                <a:cs typeface="Archivo Condensed Condensed Lig" pitchFamily="2" charset="0"/>
              </a:rPr>
              <a:t>12F, Gangnam Finance Center</a:t>
            </a:r>
          </a:p>
          <a:p>
            <a:r>
              <a:rPr lang="en-US" sz="750" spc="0">
                <a:latin typeface="Archivo Condensed Condensed Lig" pitchFamily="2" charset="0"/>
                <a:cs typeface="Archivo Condensed Condensed Lig" pitchFamily="2" charset="0"/>
              </a:rPr>
              <a:t>152 Teheran-ro, Gangnam-</a:t>
            </a:r>
            <a:r>
              <a:rPr lang="en-US" sz="750" spc="0" err="1">
                <a:latin typeface="Archivo Condensed Condensed Lig" pitchFamily="2" charset="0"/>
                <a:cs typeface="Archivo Condensed Condensed Lig" pitchFamily="2" charset="0"/>
              </a:rPr>
              <a:t>gu</a:t>
            </a:r>
            <a:r>
              <a:rPr lang="en-US" sz="750" spc="0">
                <a:latin typeface="Archivo Condensed Condensed Lig" pitchFamily="2" charset="0"/>
                <a:cs typeface="Archivo Condensed Condensed Lig" pitchFamily="2" charset="0"/>
              </a:rPr>
              <a:t> </a:t>
            </a:r>
          </a:p>
          <a:p>
            <a:r>
              <a:rPr lang="en-US" sz="750" spc="0">
                <a:latin typeface="Archivo Condensed Condensed Lig" pitchFamily="2" charset="0"/>
                <a:cs typeface="Archivo Condensed Condensed Lig" pitchFamily="2" charset="0"/>
              </a:rPr>
              <a:t>Seoul 06236</a:t>
            </a:r>
          </a:p>
          <a:p>
            <a:r>
              <a:rPr lang="en-US" sz="750" spc="0">
                <a:latin typeface="Archivo Condensed Condensed Lig" pitchFamily="2" charset="0"/>
                <a:cs typeface="Archivo Condensed Condensed Lig" pitchFamily="2" charset="0"/>
              </a:rPr>
              <a:t>Republic of Korea</a:t>
            </a:r>
          </a:p>
          <a:p>
            <a:r>
              <a:rPr lang="en-US" sz="750" spc="0">
                <a:latin typeface="Archivo Condensed Condensed Lig" pitchFamily="2" charset="0"/>
                <a:cs typeface="Archivo Condensed Condensed Lig" pitchFamily="2" charset="0"/>
              </a:rPr>
              <a:t>+82 2 6191 3200</a:t>
            </a:r>
          </a:p>
          <a:p>
            <a:pPr>
              <a:spcBef>
                <a:spcPts val="600"/>
              </a:spcBef>
            </a:pPr>
            <a:r>
              <a:rPr lang="en-US" sz="750" spc="0">
                <a:latin typeface="Archivo Condensed Condensed Sem" pitchFamily="2" charset="0"/>
                <a:cs typeface="Archivo Condensed Condensed Sem" pitchFamily="2" charset="0"/>
              </a:rPr>
              <a:t>Shanghai</a:t>
            </a:r>
          </a:p>
          <a:p>
            <a:r>
              <a:rPr lang="en-US" sz="750" spc="0">
                <a:latin typeface="Archivo Condensed Condensed Lig" pitchFamily="2" charset="0"/>
                <a:cs typeface="Archivo Condensed Condensed Lig" pitchFamily="2" charset="0"/>
              </a:rPr>
              <a:t>Shanghai International Commerce Centre</a:t>
            </a:r>
          </a:p>
          <a:p>
            <a:r>
              <a:rPr lang="en-US" sz="750" spc="0">
                <a:latin typeface="Archivo Condensed Condensed Lig" pitchFamily="2" charset="0"/>
                <a:cs typeface="Archivo Condensed Condensed Lig" pitchFamily="2" charset="0"/>
              </a:rPr>
              <a:t>One ICC, Room 2110</a:t>
            </a:r>
          </a:p>
          <a:p>
            <a:r>
              <a:rPr lang="en-US" sz="750" spc="0">
                <a:latin typeface="Archivo Condensed Condensed Lig" pitchFamily="2" charset="0"/>
                <a:cs typeface="Archivo Condensed Condensed Lig" pitchFamily="2" charset="0"/>
              </a:rPr>
              <a:t>No. 999 Middle </a:t>
            </a:r>
            <a:r>
              <a:rPr lang="en-US" sz="750" spc="0" err="1">
                <a:latin typeface="Archivo Condensed Condensed Lig" pitchFamily="2" charset="0"/>
                <a:cs typeface="Archivo Condensed Condensed Lig" pitchFamily="2" charset="0"/>
              </a:rPr>
              <a:t>Huaihai</a:t>
            </a:r>
            <a:r>
              <a:rPr lang="en-US" sz="750" spc="0">
                <a:latin typeface="Archivo Condensed Condensed Lig" pitchFamily="2" charset="0"/>
                <a:cs typeface="Archivo Condensed Condensed Lig" pitchFamily="2" charset="0"/>
              </a:rPr>
              <a:t> Road</a:t>
            </a:r>
          </a:p>
          <a:p>
            <a:r>
              <a:rPr lang="en-US" sz="750" spc="0">
                <a:latin typeface="Archivo Condensed Condensed Lig" pitchFamily="2" charset="0"/>
                <a:cs typeface="Archivo Condensed Condensed Lig" pitchFamily="2" charset="0"/>
              </a:rPr>
              <a:t>Xuhui District, Shanghai, 200031</a:t>
            </a:r>
          </a:p>
          <a:p>
            <a:r>
              <a:rPr lang="en-US" sz="750" spc="0">
                <a:latin typeface="Archivo Condensed Condensed Lig" pitchFamily="2" charset="0"/>
                <a:cs typeface="Archivo Condensed Condensed Lig" pitchFamily="2" charset="0"/>
              </a:rPr>
              <a:t>China</a:t>
            </a:r>
          </a:p>
          <a:p>
            <a:r>
              <a:rPr lang="en-US" sz="750" spc="0">
                <a:latin typeface="Archivo Condensed Condensed Lig" pitchFamily="2" charset="0"/>
                <a:cs typeface="Archivo Condensed Condensed Lig" pitchFamily="2" charset="0"/>
              </a:rPr>
              <a:t>+86 021 8012 3630</a:t>
            </a:r>
          </a:p>
          <a:p>
            <a:pPr>
              <a:spcBef>
                <a:spcPts val="600"/>
              </a:spcBef>
            </a:pPr>
            <a:r>
              <a:rPr lang="en-US" sz="750" spc="0">
                <a:latin typeface="Archivo Condensed Condensed Sem" pitchFamily="2" charset="0"/>
                <a:cs typeface="Archivo Condensed Condensed Sem" pitchFamily="2" charset="0"/>
              </a:rPr>
              <a:t>Singapore</a:t>
            </a:r>
          </a:p>
          <a:p>
            <a:r>
              <a:rPr lang="en-US" sz="750" spc="0">
                <a:latin typeface="Archivo Condensed Condensed Lig" pitchFamily="2" charset="0"/>
                <a:cs typeface="Archivo Condensed Condensed Lig" pitchFamily="2" charset="0"/>
              </a:rPr>
              <a:t>12 Marina View</a:t>
            </a:r>
          </a:p>
          <a:p>
            <a:r>
              <a:rPr lang="en-US" sz="750" spc="0">
                <a:latin typeface="Archivo Condensed Condensed Lig" pitchFamily="2" charset="0"/>
                <a:cs typeface="Archivo Condensed Condensed Lig" pitchFamily="2" charset="0"/>
              </a:rPr>
              <a:t>Asia Square Tower 2</a:t>
            </a:r>
          </a:p>
          <a:p>
            <a:r>
              <a:rPr lang="en-US" sz="750" spc="0">
                <a:latin typeface="Archivo Condensed Condensed Lig" pitchFamily="2" charset="0"/>
                <a:cs typeface="Archivo Condensed Condensed Lig" pitchFamily="2" charset="0"/>
              </a:rPr>
              <a:t>Suite 26-04</a:t>
            </a:r>
          </a:p>
          <a:p>
            <a:r>
              <a:rPr lang="en-US" sz="750" spc="0">
                <a:latin typeface="Archivo Condensed Condensed Lig" pitchFamily="2" charset="0"/>
                <a:cs typeface="Archivo Condensed Condensed Lig" pitchFamily="2" charset="0"/>
              </a:rPr>
              <a:t>Singapore, 018961 </a:t>
            </a:r>
          </a:p>
          <a:p>
            <a:r>
              <a:rPr lang="en-US" sz="750" spc="0">
                <a:latin typeface="Archivo Condensed Condensed Lig" pitchFamily="2" charset="0"/>
                <a:cs typeface="Archivo Condensed Condensed Lig" pitchFamily="2" charset="0"/>
              </a:rPr>
              <a:t>+65 6990 7850</a:t>
            </a:r>
          </a:p>
          <a:p>
            <a:pPr>
              <a:spcBef>
                <a:spcPts val="600"/>
              </a:spcBef>
            </a:pPr>
            <a:r>
              <a:rPr lang="en-US" sz="750" spc="0">
                <a:latin typeface="Archivo Condensed Condensed Sem" pitchFamily="2" charset="0"/>
                <a:cs typeface="Archivo Condensed Condensed Sem" pitchFamily="2" charset="0"/>
              </a:rPr>
              <a:t>Stockholm</a:t>
            </a:r>
          </a:p>
          <a:p>
            <a:r>
              <a:rPr lang="en-US" sz="750" spc="0" err="1">
                <a:latin typeface="Archivo Condensed Condensed Lig" pitchFamily="2" charset="0"/>
                <a:cs typeface="Archivo Condensed Condensed Lig" pitchFamily="2" charset="0"/>
              </a:rPr>
              <a:t>Östermalmstorg</a:t>
            </a:r>
            <a:r>
              <a:rPr lang="en-US" sz="750" spc="0">
                <a:latin typeface="Archivo Condensed Condensed Lig" pitchFamily="2" charset="0"/>
                <a:cs typeface="Archivo Condensed Condensed Lig" pitchFamily="2" charset="0"/>
              </a:rPr>
              <a:t> 1, Floor 4</a:t>
            </a:r>
          </a:p>
          <a:p>
            <a:r>
              <a:rPr lang="en-US" sz="750" spc="0">
                <a:latin typeface="Archivo Condensed Condensed Lig" pitchFamily="2" charset="0"/>
                <a:cs typeface="Archivo Condensed Condensed Lig" pitchFamily="2" charset="0"/>
              </a:rPr>
              <a:t>114 42 Stockholm</a:t>
            </a:r>
          </a:p>
          <a:p>
            <a:r>
              <a:rPr lang="en-US" sz="750" spc="0">
                <a:latin typeface="Archivo Condensed Condensed Lig" pitchFamily="2" charset="0"/>
                <a:cs typeface="Archivo Condensed Condensed Lig" pitchFamily="2" charset="0"/>
              </a:rPr>
              <a:t>Sweden</a:t>
            </a:r>
          </a:p>
          <a:p>
            <a:r>
              <a:rPr lang="en-US" sz="750" spc="0">
                <a:latin typeface="Archivo Condensed Condensed Lig" pitchFamily="2" charset="0"/>
                <a:cs typeface="Archivo Condensed Condensed Lig" pitchFamily="2" charset="0"/>
              </a:rPr>
              <a:t>+46 8 535 231 40</a:t>
            </a:r>
          </a:p>
          <a:p>
            <a:pPr>
              <a:spcBef>
                <a:spcPts val="600"/>
              </a:spcBef>
            </a:pPr>
            <a:r>
              <a:rPr lang="en-US" sz="750" spc="0">
                <a:latin typeface="Archivo Condensed Condensed Sem" pitchFamily="2" charset="0"/>
                <a:cs typeface="Archivo Condensed Condensed Sem" pitchFamily="2" charset="0"/>
              </a:rPr>
              <a:t>Sydney</a:t>
            </a:r>
          </a:p>
          <a:p>
            <a:r>
              <a:rPr lang="en-US" sz="750" spc="0">
                <a:latin typeface="Archivo Condensed Condensed Lig" pitchFamily="2" charset="0"/>
                <a:cs typeface="Archivo Condensed Condensed Lig" pitchFamily="2" charset="0"/>
              </a:rPr>
              <a:t>Level 33, Aurora Place</a:t>
            </a:r>
          </a:p>
          <a:p>
            <a:r>
              <a:rPr lang="en-US" sz="750" spc="0">
                <a:latin typeface="Archivo Condensed Condensed Lig" pitchFamily="2" charset="0"/>
                <a:cs typeface="Archivo Condensed Condensed Lig" pitchFamily="2" charset="0"/>
              </a:rPr>
              <a:t>88 Phillip Street</a:t>
            </a:r>
          </a:p>
          <a:p>
            <a:r>
              <a:rPr lang="en-US" sz="750" spc="0">
                <a:latin typeface="Archivo Condensed Condensed Lig" pitchFamily="2" charset="0"/>
                <a:cs typeface="Archivo Condensed Condensed Lig" pitchFamily="2" charset="0"/>
              </a:rPr>
              <a:t>Sydney NSW 2000</a:t>
            </a:r>
          </a:p>
          <a:p>
            <a:r>
              <a:rPr lang="en-US" sz="750" spc="0">
                <a:latin typeface="Archivo Condensed Condensed Lig" pitchFamily="2" charset="0"/>
                <a:cs typeface="Archivo Condensed Condensed Lig" pitchFamily="2" charset="0"/>
              </a:rPr>
              <a:t>Australia</a:t>
            </a:r>
          </a:p>
          <a:p>
            <a:r>
              <a:rPr lang="en-US" sz="750" spc="0">
                <a:latin typeface="Archivo Condensed Condensed Lig" pitchFamily="2" charset="0"/>
                <a:cs typeface="Archivo Condensed Condensed Lig" pitchFamily="2" charset="0"/>
              </a:rPr>
              <a:t>+61 2 9293 7950 </a:t>
            </a:r>
          </a:p>
          <a:p>
            <a:endParaRPr lang="en-US" sz="750" spc="0">
              <a:latin typeface="Archivo Condensed Condensed Lig" pitchFamily="2" charset="0"/>
              <a:cs typeface="Archivo Condensed Condensed Lig" pitchFamily="2" charset="0"/>
            </a:endParaRPr>
          </a:p>
          <a:p>
            <a:pPr>
              <a:spcBef>
                <a:spcPts val="600"/>
              </a:spcBef>
            </a:pPr>
            <a:r>
              <a:rPr lang="en-US" sz="750" spc="0">
                <a:latin typeface="Archivo Condensed Condensed Sem" pitchFamily="2" charset="0"/>
                <a:cs typeface="Archivo Condensed Condensed Sem" pitchFamily="2" charset="0"/>
              </a:rPr>
              <a:t>Tel Aviv</a:t>
            </a:r>
          </a:p>
          <a:p>
            <a:r>
              <a:rPr lang="en-US" sz="750" spc="0">
                <a:latin typeface="Archivo Condensed Condensed Lig" pitchFamily="2" charset="0"/>
                <a:cs typeface="Archivo Condensed Condensed Lig" pitchFamily="2" charset="0"/>
              </a:rPr>
              <a:t>6 </a:t>
            </a:r>
            <a:r>
              <a:rPr lang="en-US" sz="750" spc="0" err="1">
                <a:latin typeface="Archivo Condensed Condensed Lig" pitchFamily="2" charset="0"/>
                <a:cs typeface="Archivo Condensed Condensed Lig" pitchFamily="2" charset="0"/>
              </a:rPr>
              <a:t>Hahoshlim</a:t>
            </a:r>
            <a:r>
              <a:rPr lang="en-US" sz="750" spc="0">
                <a:latin typeface="Archivo Condensed Condensed Lig" pitchFamily="2" charset="0"/>
                <a:cs typeface="Archivo Condensed Condensed Lig" pitchFamily="2" charset="0"/>
              </a:rPr>
              <a:t> Street</a:t>
            </a:r>
          </a:p>
          <a:p>
            <a:r>
              <a:rPr lang="en-US" sz="750" spc="0">
                <a:latin typeface="Archivo Condensed Condensed Lig" pitchFamily="2" charset="0"/>
                <a:cs typeface="Archivo Condensed Condensed Lig" pitchFamily="2" charset="0"/>
              </a:rPr>
              <a:t>Building C, 7th Floor</a:t>
            </a:r>
          </a:p>
          <a:p>
            <a:r>
              <a:rPr lang="en-US" sz="750" spc="0">
                <a:latin typeface="Archivo Condensed Condensed Lig" pitchFamily="2" charset="0"/>
                <a:cs typeface="Archivo Condensed Condensed Lig" pitchFamily="2" charset="0"/>
              </a:rPr>
              <a:t>Herzliya </a:t>
            </a:r>
            <a:r>
              <a:rPr lang="en-US" sz="750" spc="0" err="1">
                <a:latin typeface="Archivo Condensed Condensed Lig" pitchFamily="2" charset="0"/>
                <a:cs typeface="Archivo Condensed Condensed Lig" pitchFamily="2" charset="0"/>
              </a:rPr>
              <a:t>Pituach</a:t>
            </a:r>
            <a:r>
              <a:rPr lang="en-US" sz="750" spc="0">
                <a:latin typeface="Archivo Condensed Condensed Lig" pitchFamily="2" charset="0"/>
                <a:cs typeface="Archivo Condensed Condensed Lig" pitchFamily="2" charset="0"/>
              </a:rPr>
              <a:t>, 4672201</a:t>
            </a:r>
          </a:p>
          <a:p>
            <a:r>
              <a:rPr lang="en-US" sz="750" spc="0">
                <a:latin typeface="Archivo Condensed Condensed Lig" pitchFamily="2" charset="0"/>
                <a:cs typeface="Archivo Condensed Condensed Lig" pitchFamily="2" charset="0"/>
              </a:rPr>
              <a:t>P.O. Box 12279</a:t>
            </a:r>
          </a:p>
          <a:p>
            <a:r>
              <a:rPr lang="en-US" sz="750" spc="0">
                <a:latin typeface="Archivo Condensed Condensed Lig" pitchFamily="2" charset="0"/>
                <a:cs typeface="Archivo Condensed Condensed Lig" pitchFamily="2" charset="0"/>
              </a:rPr>
              <a:t>Israel</a:t>
            </a:r>
          </a:p>
          <a:p>
            <a:r>
              <a:rPr lang="en-US" sz="750" spc="0">
                <a:latin typeface="Archivo Condensed Condensed Lig" pitchFamily="2" charset="0"/>
                <a:cs typeface="Archivo Condensed Condensed Lig" pitchFamily="2" charset="0"/>
              </a:rPr>
              <a:t>+972 73 271 6610</a:t>
            </a:r>
          </a:p>
          <a:p>
            <a:pPr>
              <a:spcBef>
                <a:spcPts val="600"/>
              </a:spcBef>
            </a:pPr>
            <a:r>
              <a:rPr lang="en-US" sz="750" spc="0">
                <a:latin typeface="Archivo Condensed Condensed Sem" pitchFamily="2" charset="0"/>
                <a:cs typeface="Archivo Condensed Condensed Sem" pitchFamily="2" charset="0"/>
              </a:rPr>
              <a:t>Tokyo</a:t>
            </a:r>
          </a:p>
          <a:p>
            <a:r>
              <a:rPr lang="en-US" sz="750" spc="0">
                <a:latin typeface="Archivo Condensed Condensed Lig" pitchFamily="2" charset="0"/>
                <a:cs typeface="Archivo Condensed Condensed Lig" pitchFamily="2" charset="0"/>
              </a:rPr>
              <a:t>13F, Marunouchi Bldg.</a:t>
            </a:r>
          </a:p>
          <a:p>
            <a:r>
              <a:rPr lang="en-US" sz="750" spc="0">
                <a:latin typeface="Archivo Condensed Condensed Lig" pitchFamily="2" charset="0"/>
                <a:cs typeface="Archivo Condensed Condensed Lig" pitchFamily="2" charset="0"/>
              </a:rPr>
              <a:t>2-4-1, Marunouchi</a:t>
            </a:r>
          </a:p>
          <a:p>
            <a:r>
              <a:rPr lang="en-US" sz="750" spc="0">
                <a:latin typeface="Archivo Condensed Condensed Lig" pitchFamily="2" charset="0"/>
                <a:cs typeface="Archivo Condensed Condensed Lig" pitchFamily="2" charset="0"/>
              </a:rPr>
              <a:t>Chiyoda-</a:t>
            </a:r>
            <a:r>
              <a:rPr lang="en-US" sz="750" spc="0" err="1">
                <a:latin typeface="Archivo Condensed Condensed Lig" pitchFamily="2" charset="0"/>
                <a:cs typeface="Archivo Condensed Condensed Lig" pitchFamily="2" charset="0"/>
              </a:rPr>
              <a:t>ku</a:t>
            </a:r>
            <a:endParaRPr lang="en-US" sz="750" spc="0">
              <a:latin typeface="Archivo Condensed Condensed Lig" pitchFamily="2" charset="0"/>
              <a:cs typeface="Archivo Condensed Condensed Lig" pitchFamily="2" charset="0"/>
            </a:endParaRPr>
          </a:p>
          <a:p>
            <a:r>
              <a:rPr lang="en-US" sz="750" spc="0">
                <a:latin typeface="Archivo Condensed Condensed Lig" pitchFamily="2" charset="0"/>
                <a:cs typeface="Archivo Condensed Condensed Lig" pitchFamily="2" charset="0"/>
              </a:rPr>
              <a:t>Tokyo 100-6313</a:t>
            </a:r>
          </a:p>
          <a:p>
            <a:r>
              <a:rPr lang="en-US" sz="750" spc="0">
                <a:latin typeface="Archivo Condensed Condensed Lig" pitchFamily="2" charset="0"/>
                <a:cs typeface="Archivo Condensed Condensed Lig" pitchFamily="2" charset="0"/>
              </a:rPr>
              <a:t>Japan</a:t>
            </a:r>
          </a:p>
          <a:p>
            <a:r>
              <a:rPr lang="en-US" sz="750" spc="0">
                <a:latin typeface="Archivo Condensed Condensed Lig" pitchFamily="2" charset="0"/>
                <a:cs typeface="Archivo Condensed Condensed Lig" pitchFamily="2" charset="0"/>
              </a:rPr>
              <a:t>+81 3 5860 3940</a:t>
            </a:r>
          </a:p>
          <a:p>
            <a:pPr>
              <a:spcBef>
                <a:spcPts val="600"/>
              </a:spcBef>
            </a:pPr>
            <a:r>
              <a:rPr lang="en-US" sz="750" spc="0">
                <a:latin typeface="Archivo Condensed Condensed Sem" pitchFamily="2" charset="0"/>
                <a:cs typeface="Archivo Condensed Condensed Sem" pitchFamily="2" charset="0"/>
              </a:rPr>
              <a:t>Toronto</a:t>
            </a:r>
          </a:p>
          <a:p>
            <a:r>
              <a:rPr lang="en-US" sz="750" spc="0">
                <a:latin typeface="Archivo Condensed Condensed Lig" pitchFamily="2" charset="0"/>
                <a:cs typeface="Archivo Condensed Condensed Lig" pitchFamily="2" charset="0"/>
              </a:rPr>
              <a:t>40 King Street W</a:t>
            </a:r>
          </a:p>
          <a:p>
            <a:r>
              <a:rPr lang="en-US" sz="750" spc="0">
                <a:latin typeface="Archivo Condensed Condensed Lig" pitchFamily="2" charset="0"/>
                <a:cs typeface="Archivo Condensed Condensed Lig" pitchFamily="2" charset="0"/>
              </a:rPr>
              <a:t>Suite 3603</a:t>
            </a:r>
          </a:p>
          <a:p>
            <a:r>
              <a:rPr lang="en-US" sz="750" spc="0">
                <a:latin typeface="Archivo Condensed Condensed Lig" pitchFamily="2" charset="0"/>
                <a:cs typeface="Archivo Condensed Condensed Lig" pitchFamily="2" charset="0"/>
              </a:rPr>
              <a:t>Toronto, M5H 3Y2</a:t>
            </a:r>
          </a:p>
          <a:p>
            <a:r>
              <a:rPr lang="en-US" sz="750" spc="0">
                <a:latin typeface="Archivo Condensed Condensed Lig" pitchFamily="2" charset="0"/>
                <a:cs typeface="Archivo Condensed Condensed Lig" pitchFamily="2" charset="0"/>
              </a:rPr>
              <a:t>Canada</a:t>
            </a:r>
          </a:p>
          <a:p>
            <a:r>
              <a:rPr lang="en-US" sz="750" spc="0">
                <a:latin typeface="Archivo Condensed Condensed Lig" pitchFamily="2" charset="0"/>
                <a:cs typeface="Archivo Condensed Condensed Lig" pitchFamily="2" charset="0"/>
              </a:rPr>
              <a:t>+1 437 600 3006</a:t>
            </a:r>
          </a:p>
          <a:p>
            <a:pPr>
              <a:spcBef>
                <a:spcPts val="600"/>
              </a:spcBef>
            </a:pPr>
            <a:r>
              <a:rPr lang="en-US" sz="750" spc="0">
                <a:latin typeface="Archivo Condensed Condensed Sem" pitchFamily="2" charset="0"/>
                <a:cs typeface="Archivo Condensed Condensed Sem" pitchFamily="2" charset="0"/>
              </a:rPr>
              <a:t>Zürich</a:t>
            </a:r>
          </a:p>
          <a:p>
            <a:r>
              <a:rPr lang="en-US" sz="750" spc="0">
                <a:latin typeface="Archivo Condensed Condensed Lig" pitchFamily="2" charset="0"/>
                <a:cs typeface="Archivo Condensed Condensed Lig" pitchFamily="2" charset="0"/>
              </a:rPr>
              <a:t>Hamilton Lane (Switzerland) AG</a:t>
            </a:r>
          </a:p>
          <a:p>
            <a:r>
              <a:rPr lang="en-US" sz="750" spc="0" err="1">
                <a:latin typeface="Archivo Condensed Condensed Lig" pitchFamily="2" charset="0"/>
                <a:cs typeface="Archivo Condensed Condensed Lig" pitchFamily="2" charset="0"/>
              </a:rPr>
              <a:t>Genferstrasse</a:t>
            </a:r>
            <a:r>
              <a:rPr lang="en-US" sz="750" spc="0">
                <a:latin typeface="Archivo Condensed Condensed Lig" pitchFamily="2" charset="0"/>
                <a:cs typeface="Archivo Condensed Condensed Lig" pitchFamily="2" charset="0"/>
              </a:rPr>
              <a:t> 6</a:t>
            </a:r>
          </a:p>
          <a:p>
            <a:r>
              <a:rPr lang="en-US" sz="750" spc="0">
                <a:latin typeface="Archivo Condensed Condensed Lig" pitchFamily="2" charset="0"/>
                <a:cs typeface="Archivo Condensed Condensed Lig" pitchFamily="2" charset="0"/>
              </a:rPr>
              <a:t>8002 Zürich</a:t>
            </a:r>
          </a:p>
          <a:p>
            <a:r>
              <a:rPr lang="en-US" sz="750" spc="0">
                <a:latin typeface="Archivo Condensed Condensed Lig" pitchFamily="2" charset="0"/>
                <a:cs typeface="Archivo Condensed Condensed Lig" pitchFamily="2" charset="0"/>
              </a:rPr>
              <a:t>Switzerland</a:t>
            </a:r>
          </a:p>
          <a:p>
            <a:r>
              <a:rPr lang="en-US" sz="750" spc="0">
                <a:latin typeface="Archivo Condensed Condensed Lig" pitchFamily="2" charset="0"/>
                <a:cs typeface="Archivo Condensed Condensed Lig" pitchFamily="2" charset="0"/>
              </a:rPr>
              <a:t>+41 (0) 43 883 0352</a:t>
            </a:r>
          </a:p>
        </p:txBody>
      </p:sp>
    </p:spTree>
    <p:extLst>
      <p:ext uri="{BB962C8B-B14F-4D97-AF65-F5344CB8AC3E}">
        <p14:creationId xmlns:p14="http://schemas.microsoft.com/office/powerpoint/2010/main" val="221005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F3B16308-721D-6A74-8C02-C0FD0F0EAEBF}"/>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8" name="Content Placeholder 5">
            <a:extLst>
              <a:ext uri="{FF2B5EF4-FFF2-40B4-BE49-F238E27FC236}">
                <a16:creationId xmlns:a16="http://schemas.microsoft.com/office/drawing/2014/main" id="{47BD2A40-BD65-AAC7-E382-E120365721ED}"/>
              </a:ext>
            </a:extLst>
          </p:cNvPr>
          <p:cNvSpPr>
            <a:spLocks noGrp="1"/>
          </p:cNvSpPr>
          <p:nvPr>
            <p:ph sz="quarter" idx="33"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pic>
        <p:nvPicPr>
          <p:cNvPr id="5" name="Picture 4" descr="A blue text on a black background&#10;&#10;Description automatically generated">
            <a:extLst>
              <a:ext uri="{FF2B5EF4-FFF2-40B4-BE49-F238E27FC236}">
                <a16:creationId xmlns:a16="http://schemas.microsoft.com/office/drawing/2014/main" id="{A0967808-CDB5-BEFE-6032-93BE3610C7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
        <p:nvSpPr>
          <p:cNvPr id="7" name="Slide Number Placeholder 254">
            <a:extLst>
              <a:ext uri="{FF2B5EF4-FFF2-40B4-BE49-F238E27FC236}">
                <a16:creationId xmlns:a16="http://schemas.microsoft.com/office/drawing/2014/main" id="{70670C18-1C63-820D-08A7-D1F521D6C04B}"/>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4" name="Footer Placeholder 5">
            <a:extLst>
              <a:ext uri="{FF2B5EF4-FFF2-40B4-BE49-F238E27FC236}">
                <a16:creationId xmlns:a16="http://schemas.microsoft.com/office/drawing/2014/main" id="{0D997D1C-F488-4303-B903-586988E4D616}"/>
              </a:ext>
            </a:extLst>
          </p:cNvPr>
          <p:cNvSpPr>
            <a:spLocks noGrp="1"/>
          </p:cNvSpPr>
          <p:nvPr>
            <p:ph type="ftr" sz="quarter" idx="3"/>
          </p:nvPr>
        </p:nvSpPr>
        <p:spPr>
          <a:xfrm>
            <a:off x="381000" y="4928616"/>
            <a:ext cx="8046720" cy="123111"/>
          </a:xfrm>
          <a:prstGeom prst="rect">
            <a:avLst/>
          </a:prstGeom>
        </p:spPr>
        <p:txBody>
          <a:bodyPr vert="horz" lIns="0" tIns="0" rIns="0" bIns="0" rtlCol="0" anchor="ctr">
            <a:spAutoFit/>
          </a:bodyPr>
          <a:lstStyle>
            <a:lvl1pPr algn="l">
              <a:defRPr sz="800">
                <a:solidFill>
                  <a:schemeClr val="tx1"/>
                </a:solidFill>
                <a:latin typeface="Archivo Condensed Condensed Lig" pitchFamily="2" charset="0"/>
                <a:cs typeface="Archivo Condensed Condensed Lig" pitchFamily="2" charset="0"/>
              </a:defRPr>
            </a:lvl1pPr>
          </a:lstStyle>
          <a:p>
            <a:r>
              <a:rPr lang="en-US"/>
              <a:t>Institutional Use Only/Not for Public Use | Proprietary and Confidential</a:t>
            </a:r>
          </a:p>
        </p:txBody>
      </p:sp>
      <p:sp>
        <p:nvSpPr>
          <p:cNvPr id="10" name="Title 9">
            <a:extLst>
              <a:ext uri="{FF2B5EF4-FFF2-40B4-BE49-F238E27FC236}">
                <a16:creationId xmlns:a16="http://schemas.microsoft.com/office/drawing/2014/main" id="{57A28C9E-A5C9-1E8C-AF19-9414AC82FB9A}"/>
              </a:ext>
            </a:extLst>
          </p:cNvPr>
          <p:cNvSpPr>
            <a:spLocks noGrp="1"/>
          </p:cNvSpPr>
          <p:nvPr>
            <p:ph type="title"/>
          </p:nvPr>
        </p:nvSpPr>
        <p:spPr>
          <a:xfrm>
            <a:off x="381000" y="322361"/>
            <a:ext cx="8382000" cy="307777"/>
          </a:xfrm>
        </p:spPr>
        <p:txBody>
          <a:bodyPr/>
          <a:lstStyle/>
          <a:p>
            <a:r>
              <a:rPr lang="en-US"/>
              <a:t>Click to edit Master title style</a:t>
            </a:r>
          </a:p>
        </p:txBody>
      </p:sp>
    </p:spTree>
    <p:extLst>
      <p:ext uri="{BB962C8B-B14F-4D97-AF65-F5344CB8AC3E}">
        <p14:creationId xmlns:p14="http://schemas.microsoft.com/office/powerpoint/2010/main" val="29621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5EEC-5C4D-61EB-9602-8AFE2C5BC9BD}"/>
              </a:ext>
            </a:extLst>
          </p:cNvPr>
          <p:cNvSpPr>
            <a:spLocks noGrp="1"/>
          </p:cNvSpPr>
          <p:nvPr>
            <p:ph type="title"/>
          </p:nvPr>
        </p:nvSpPr>
        <p:spPr>
          <a:xfrm>
            <a:off x="381000" y="322361"/>
            <a:ext cx="8382000" cy="30777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19FB192F-F1D2-CB3F-D598-26F7C89D8BE7}"/>
              </a:ext>
            </a:extLst>
          </p:cNvPr>
          <p:cNvSpPr>
            <a:spLocks noGrp="1"/>
          </p:cNvSpPr>
          <p:nvPr>
            <p:ph sz="quarter" idx="11"/>
          </p:nvPr>
        </p:nvSpPr>
        <p:spPr>
          <a:xfrm>
            <a:off x="381000" y="1161288"/>
            <a:ext cx="8382000" cy="3505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90A5577-B6CA-B38A-8F50-47AC10CAF74F}"/>
              </a:ext>
            </a:extLst>
          </p:cNvPr>
          <p:cNvSpPr>
            <a:spLocks noGrp="1"/>
          </p:cNvSpPr>
          <p:nvPr>
            <p:ph sz="quarter" idx="33"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pic>
        <p:nvPicPr>
          <p:cNvPr id="4" name="Picture 3" descr="A blue text on a black background&#10;&#10;Description automatically generated">
            <a:extLst>
              <a:ext uri="{FF2B5EF4-FFF2-40B4-BE49-F238E27FC236}">
                <a16:creationId xmlns:a16="http://schemas.microsoft.com/office/drawing/2014/main" id="{957A620F-DFD2-EA54-7138-17198CD389C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
        <p:nvSpPr>
          <p:cNvPr id="7" name="Text Placeholder 7">
            <a:extLst>
              <a:ext uri="{FF2B5EF4-FFF2-40B4-BE49-F238E27FC236}">
                <a16:creationId xmlns:a16="http://schemas.microsoft.com/office/drawing/2014/main" id="{487D74E5-76E3-B0D9-14B5-BA84EDA3FF21}"/>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1" name="Footer Placeholder 10">
            <a:extLst>
              <a:ext uri="{FF2B5EF4-FFF2-40B4-BE49-F238E27FC236}">
                <a16:creationId xmlns:a16="http://schemas.microsoft.com/office/drawing/2014/main" id="{A2209C7E-6A9E-1873-901E-3AB3A7A372F6}"/>
              </a:ext>
            </a:extLst>
          </p:cNvPr>
          <p:cNvSpPr>
            <a:spLocks noGrp="1"/>
          </p:cNvSpPr>
          <p:nvPr>
            <p:ph type="ftr" sz="quarter" idx="34"/>
          </p:nvPr>
        </p:nvSpPr>
        <p:spPr/>
        <p:txBody>
          <a:bodyPr/>
          <a:lstStyle/>
          <a:p>
            <a:r>
              <a:rPr lang="en-US"/>
              <a:t>Institutional Use Only/Not for Public Use | Proprietary and Confidential</a:t>
            </a:r>
          </a:p>
        </p:txBody>
      </p:sp>
      <p:sp>
        <p:nvSpPr>
          <p:cNvPr id="12" name="Slide Number Placeholder 11">
            <a:extLst>
              <a:ext uri="{FF2B5EF4-FFF2-40B4-BE49-F238E27FC236}">
                <a16:creationId xmlns:a16="http://schemas.microsoft.com/office/drawing/2014/main" id="{0958832C-A0FE-8E01-2FF6-756984A97DEE}"/>
              </a:ext>
            </a:extLst>
          </p:cNvPr>
          <p:cNvSpPr>
            <a:spLocks noGrp="1"/>
          </p:cNvSpPr>
          <p:nvPr>
            <p:ph type="sldNum" sz="quarter" idx="35"/>
          </p:nvPr>
        </p:nvSpPr>
        <p:spPr/>
        <p:txBody>
          <a:bodyPr/>
          <a:lstStyle/>
          <a:p>
            <a:fld id="{CA2915A9-F617-439E-A197-356139791F9B}" type="slidenum">
              <a:rPr lang="en-US" smtClean="0"/>
              <a:pPr/>
              <a:t>‹#›</a:t>
            </a:fld>
            <a:endParaRPr lang="en-US"/>
          </a:p>
        </p:txBody>
      </p:sp>
    </p:spTree>
    <p:extLst>
      <p:ext uri="{BB962C8B-B14F-4D97-AF65-F5344CB8AC3E}">
        <p14:creationId xmlns:p14="http://schemas.microsoft.com/office/powerpoint/2010/main" val="414868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2E1-A415-27B0-0FBD-804D6D34ACCF}"/>
              </a:ext>
            </a:extLst>
          </p:cNvPr>
          <p:cNvSpPr>
            <a:spLocks noGrp="1"/>
          </p:cNvSpPr>
          <p:nvPr>
            <p:ph type="title"/>
          </p:nvPr>
        </p:nvSpPr>
        <p:spPr>
          <a:xfrm>
            <a:off x="381000" y="322361"/>
            <a:ext cx="8382000" cy="307777"/>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162050"/>
            <a:ext cx="4049711"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4713287" y="1162050"/>
            <a:ext cx="4049711"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CDFB6B96-BCC9-1443-6B2D-AD742468C28B}"/>
              </a:ext>
            </a:extLst>
          </p:cNvPr>
          <p:cNvSpPr>
            <a:spLocks noGrp="1"/>
          </p:cNvSpPr>
          <p:nvPr>
            <p:ph sz="quarter" idx="34"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pic>
        <p:nvPicPr>
          <p:cNvPr id="3" name="Picture 2" descr="A blue text on a black background&#10;&#10;Description automatically generated">
            <a:extLst>
              <a:ext uri="{FF2B5EF4-FFF2-40B4-BE49-F238E27FC236}">
                <a16:creationId xmlns:a16="http://schemas.microsoft.com/office/drawing/2014/main" id="{C74B55CE-1FF5-7FD0-018A-97CDE134DC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
        <p:nvSpPr>
          <p:cNvPr id="5" name="Text Placeholder 7">
            <a:extLst>
              <a:ext uri="{FF2B5EF4-FFF2-40B4-BE49-F238E27FC236}">
                <a16:creationId xmlns:a16="http://schemas.microsoft.com/office/drawing/2014/main" id="{1C1E3D84-FC10-D128-ABBD-53A12E70DD0B}"/>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6" name="Slide Number Placeholder 254">
            <a:extLst>
              <a:ext uri="{FF2B5EF4-FFF2-40B4-BE49-F238E27FC236}">
                <a16:creationId xmlns:a16="http://schemas.microsoft.com/office/drawing/2014/main" id="{941EA1DC-5305-5FD3-474B-04F5288A04B2}"/>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7" name="Footer Placeholder 10">
            <a:extLst>
              <a:ext uri="{FF2B5EF4-FFF2-40B4-BE49-F238E27FC236}">
                <a16:creationId xmlns:a16="http://schemas.microsoft.com/office/drawing/2014/main" id="{EE1AC1A3-A565-DA78-145B-F6A5099AF9D0}"/>
              </a:ext>
            </a:extLst>
          </p:cNvPr>
          <p:cNvSpPr>
            <a:spLocks noGrp="1"/>
          </p:cNvSpPr>
          <p:nvPr>
            <p:ph type="ftr" sz="quarter" idx="35"/>
          </p:nvPr>
        </p:nvSpPr>
        <p:spPr>
          <a:xfrm>
            <a:off x="381000" y="4928616"/>
            <a:ext cx="8046720" cy="123111"/>
          </a:xfrm>
        </p:spPr>
        <p:txBody>
          <a:bodyPr/>
          <a:lstStyle/>
          <a:p>
            <a:r>
              <a:rPr lang="en-US"/>
              <a:t>Institutional Use Only/Not for Public Use | Proprietary and Confidential</a:t>
            </a:r>
          </a:p>
        </p:txBody>
      </p:sp>
    </p:spTree>
    <p:extLst>
      <p:ext uri="{BB962C8B-B14F-4D97-AF65-F5344CB8AC3E}">
        <p14:creationId xmlns:p14="http://schemas.microsoft.com/office/powerpoint/2010/main" val="25447590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162050"/>
            <a:ext cx="2615184"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3264408" y="1162050"/>
            <a:ext cx="2615184"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CDFB6B96-BCC9-1443-6B2D-AD742468C28B}"/>
              </a:ext>
            </a:extLst>
          </p:cNvPr>
          <p:cNvSpPr>
            <a:spLocks noGrp="1"/>
          </p:cNvSpPr>
          <p:nvPr>
            <p:ph sz="quarter" idx="34"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3" name="Content Placeholder 7">
            <a:extLst>
              <a:ext uri="{FF2B5EF4-FFF2-40B4-BE49-F238E27FC236}">
                <a16:creationId xmlns:a16="http://schemas.microsoft.com/office/drawing/2014/main" id="{31DBB17F-2023-5F82-46A1-8593F9DE9F37}"/>
              </a:ext>
            </a:extLst>
          </p:cNvPr>
          <p:cNvSpPr>
            <a:spLocks noGrp="1"/>
          </p:cNvSpPr>
          <p:nvPr>
            <p:ph sz="quarter" idx="35"/>
          </p:nvPr>
        </p:nvSpPr>
        <p:spPr>
          <a:xfrm>
            <a:off x="6147816" y="1162050"/>
            <a:ext cx="2615184"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blue text on a black background&#10;&#10;Description automatically generated">
            <a:extLst>
              <a:ext uri="{FF2B5EF4-FFF2-40B4-BE49-F238E27FC236}">
                <a16:creationId xmlns:a16="http://schemas.microsoft.com/office/drawing/2014/main" id="{DF620DD4-7474-77C3-210D-7A69EB248E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
        <p:nvSpPr>
          <p:cNvPr id="6" name="Text Placeholder 7">
            <a:extLst>
              <a:ext uri="{FF2B5EF4-FFF2-40B4-BE49-F238E27FC236}">
                <a16:creationId xmlns:a16="http://schemas.microsoft.com/office/drawing/2014/main" id="{3BEEBB08-0A3D-1BC4-9D8A-F0F4BF6C1CA6}"/>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0" name="Slide Number Placeholder 254">
            <a:extLst>
              <a:ext uri="{FF2B5EF4-FFF2-40B4-BE49-F238E27FC236}">
                <a16:creationId xmlns:a16="http://schemas.microsoft.com/office/drawing/2014/main" id="{50C2104D-8A1A-04BC-EA15-B96F262941F1}"/>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7" name="Title 6">
            <a:extLst>
              <a:ext uri="{FF2B5EF4-FFF2-40B4-BE49-F238E27FC236}">
                <a16:creationId xmlns:a16="http://schemas.microsoft.com/office/drawing/2014/main" id="{41FA45BA-2FEE-8D4C-5C0E-238E38981903}"/>
              </a:ext>
            </a:extLst>
          </p:cNvPr>
          <p:cNvSpPr>
            <a:spLocks noGrp="1"/>
          </p:cNvSpPr>
          <p:nvPr>
            <p:ph type="title"/>
          </p:nvPr>
        </p:nvSpPr>
        <p:spPr>
          <a:xfrm>
            <a:off x="381000" y="322361"/>
            <a:ext cx="8382000" cy="307777"/>
          </a:xfrm>
        </p:spPr>
        <p:txBody>
          <a:bodyPr/>
          <a:lstStyle/>
          <a:p>
            <a:r>
              <a:rPr lang="en-US"/>
              <a:t>Click to edit Master title style</a:t>
            </a:r>
          </a:p>
        </p:txBody>
      </p:sp>
      <p:sp>
        <p:nvSpPr>
          <p:cNvPr id="12" name="Footer Placeholder 10">
            <a:extLst>
              <a:ext uri="{FF2B5EF4-FFF2-40B4-BE49-F238E27FC236}">
                <a16:creationId xmlns:a16="http://schemas.microsoft.com/office/drawing/2014/main" id="{39AE4167-131C-48A2-DF23-62E83AF0A67A}"/>
              </a:ext>
            </a:extLst>
          </p:cNvPr>
          <p:cNvSpPr>
            <a:spLocks noGrp="1"/>
          </p:cNvSpPr>
          <p:nvPr>
            <p:ph type="ftr" sz="quarter" idx="36"/>
          </p:nvPr>
        </p:nvSpPr>
        <p:spPr>
          <a:xfrm>
            <a:off x="381000" y="4928616"/>
            <a:ext cx="8046720" cy="123111"/>
          </a:xfrm>
        </p:spPr>
        <p:txBody>
          <a:bodyPr/>
          <a:lstStyle/>
          <a:p>
            <a:r>
              <a:rPr lang="en-US"/>
              <a:t>Institutional Use Only/Not for Public Use | Proprietary and Confidential</a:t>
            </a:r>
          </a:p>
        </p:txBody>
      </p:sp>
    </p:spTree>
    <p:extLst>
      <p:ext uri="{BB962C8B-B14F-4D97-AF65-F5344CB8AC3E}">
        <p14:creationId xmlns:p14="http://schemas.microsoft.com/office/powerpoint/2010/main" val="2001210881"/>
      </p:ext>
    </p:extLst>
  </p:cSld>
  <p:clrMapOvr>
    <a:masterClrMapping/>
  </p:clrMapOvr>
  <p:extLst>
    <p:ext uri="{DCECCB84-F9BA-43D5-87BE-67443E8EF086}">
      <p15:sldGuideLst xmlns:p15="http://schemas.microsoft.com/office/powerpoint/2012/main">
        <p15:guide id="1" pos="1888">
          <p15:clr>
            <a:srgbClr val="F26B43"/>
          </p15:clr>
        </p15:guide>
        <p15:guide id="2" pos="2059">
          <p15:clr>
            <a:srgbClr val="F26B43"/>
          </p15:clr>
        </p15:guide>
        <p15:guide id="3" pos="3701">
          <p15:clr>
            <a:srgbClr val="F26B43"/>
          </p15:clr>
        </p15:guide>
        <p15:guide id="4" pos="3872">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Quadra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59B96C2-97A0-4113-A876-3DB597B65063}"/>
              </a:ext>
            </a:extLst>
          </p:cNvPr>
          <p:cNvSpPr>
            <a:spLocks noGrp="1"/>
          </p:cNvSpPr>
          <p:nvPr>
            <p:ph sz="quarter" idx="11"/>
          </p:nvPr>
        </p:nvSpPr>
        <p:spPr>
          <a:xfrm>
            <a:off x="381000" y="1161288"/>
            <a:ext cx="4049711" cy="164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243B5766-4FF0-7992-1802-8068BC6319F4}"/>
              </a:ext>
            </a:extLst>
          </p:cNvPr>
          <p:cNvSpPr>
            <a:spLocks noGrp="1"/>
          </p:cNvSpPr>
          <p:nvPr>
            <p:ph sz="quarter" idx="12"/>
          </p:nvPr>
        </p:nvSpPr>
        <p:spPr>
          <a:xfrm>
            <a:off x="4713287" y="1161288"/>
            <a:ext cx="4049711" cy="164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7">
            <a:extLst>
              <a:ext uri="{FF2B5EF4-FFF2-40B4-BE49-F238E27FC236}">
                <a16:creationId xmlns:a16="http://schemas.microsoft.com/office/drawing/2014/main" id="{2CE6E0B3-FB87-3843-4B07-12CBA04777F0}"/>
              </a:ext>
            </a:extLst>
          </p:cNvPr>
          <p:cNvSpPr>
            <a:spLocks noGrp="1"/>
          </p:cNvSpPr>
          <p:nvPr>
            <p:ph sz="quarter" idx="33"/>
          </p:nvPr>
        </p:nvSpPr>
        <p:spPr>
          <a:xfrm>
            <a:off x="381002" y="3017520"/>
            <a:ext cx="4049711" cy="164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7">
            <a:extLst>
              <a:ext uri="{FF2B5EF4-FFF2-40B4-BE49-F238E27FC236}">
                <a16:creationId xmlns:a16="http://schemas.microsoft.com/office/drawing/2014/main" id="{CD5DE3F4-8159-0A1E-10D6-3269083A7E13}"/>
              </a:ext>
            </a:extLst>
          </p:cNvPr>
          <p:cNvSpPr>
            <a:spLocks noGrp="1"/>
          </p:cNvSpPr>
          <p:nvPr>
            <p:ph sz="quarter" idx="34"/>
          </p:nvPr>
        </p:nvSpPr>
        <p:spPr>
          <a:xfrm>
            <a:off x="4713289" y="3017520"/>
            <a:ext cx="4049711" cy="1645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FEE10F52-6763-3F66-9D27-9F26A94D668A}"/>
              </a:ext>
            </a:extLst>
          </p:cNvPr>
          <p:cNvSpPr>
            <a:spLocks noGrp="1"/>
          </p:cNvSpPr>
          <p:nvPr>
            <p:ph sz="quarter" idx="37" hasCustomPrompt="1"/>
          </p:nvPr>
        </p:nvSpPr>
        <p:spPr>
          <a:xfrm>
            <a:off x="381000" y="787628"/>
            <a:ext cx="8382000" cy="215444"/>
          </a:xfrm>
        </p:spPr>
        <p:txBody>
          <a:bodyPr>
            <a:spAutoFit/>
          </a:bodyPr>
          <a:lstStyle>
            <a:lvl1pPr marL="0" indent="0">
              <a:spcBef>
                <a:spcPts val="0"/>
              </a:spcBef>
              <a:buNone/>
              <a:defRPr sz="1400">
                <a:latin typeface="Archivo Light" pitchFamily="2" charset="0"/>
                <a:cs typeface="Archivo Light" pitchFamily="2" charset="0"/>
              </a:defRPr>
            </a:lvl1pPr>
            <a:lvl2pPr marL="192024" indent="0">
              <a:buNone/>
              <a:defRPr/>
            </a:lvl2pPr>
            <a:lvl3pPr marL="374904" indent="0">
              <a:buNone/>
              <a:defRPr/>
            </a:lvl3pPr>
            <a:lvl4pPr marL="557784" indent="0">
              <a:buNone/>
              <a:defRPr/>
            </a:lvl4pPr>
            <a:lvl5pPr marL="740664" indent="0">
              <a:buNone/>
              <a:defRPr/>
            </a:lvl5pPr>
          </a:lstStyle>
          <a:p>
            <a:pPr lvl="0"/>
            <a:r>
              <a:rPr lang="en-US"/>
              <a:t>Click to edit Subtitle</a:t>
            </a:r>
          </a:p>
        </p:txBody>
      </p:sp>
      <p:sp>
        <p:nvSpPr>
          <p:cNvPr id="11" name="Text Placeholder 7">
            <a:extLst>
              <a:ext uri="{FF2B5EF4-FFF2-40B4-BE49-F238E27FC236}">
                <a16:creationId xmlns:a16="http://schemas.microsoft.com/office/drawing/2014/main" id="{D78B5F74-F214-90F6-055B-FB4E8E025727}"/>
              </a:ext>
            </a:extLst>
          </p:cNvPr>
          <p:cNvSpPr>
            <a:spLocks noGrp="1"/>
          </p:cNvSpPr>
          <p:nvPr>
            <p:ph type="body" sz="quarter" idx="32" hasCustomPrompt="1"/>
          </p:nvPr>
        </p:nvSpPr>
        <p:spPr>
          <a:xfrm>
            <a:off x="381000" y="4773168"/>
            <a:ext cx="8382000" cy="123111"/>
          </a:xfrm>
        </p:spPr>
        <p:txBody>
          <a:bodyPr wrap="square" anchor="b" anchorCtr="0">
            <a:spAutoFit/>
          </a:bodyPr>
          <a:lstStyle>
            <a:lvl1pPr marL="0" indent="0">
              <a:spcBef>
                <a:spcPts val="0"/>
              </a:spcBef>
              <a:spcAft>
                <a:spcPts val="0"/>
              </a:spcAft>
              <a:buFontTx/>
              <a:buNone/>
              <a:defRPr sz="800" baseline="0">
                <a:solidFill>
                  <a:schemeClr val="tx1"/>
                </a:solidFill>
                <a:latin typeface="Archivo Condensed Condensed Lig" pitchFamily="2" charset="0"/>
                <a:cs typeface="Archivo Condensed Condensed Lig" pitchFamily="2" charset="0"/>
              </a:defRPr>
            </a:lvl1pPr>
          </a:lstStyle>
          <a:p>
            <a:pPr lvl="0"/>
            <a:r>
              <a:rPr lang="en-US"/>
              <a:t>Footnotes</a:t>
            </a:r>
          </a:p>
        </p:txBody>
      </p:sp>
      <p:sp>
        <p:nvSpPr>
          <p:cNvPr id="12" name="Slide Number Placeholder 254">
            <a:extLst>
              <a:ext uri="{FF2B5EF4-FFF2-40B4-BE49-F238E27FC236}">
                <a16:creationId xmlns:a16="http://schemas.microsoft.com/office/drawing/2014/main" id="{4676173F-B360-149C-B1D6-A4AC7FE37594}"/>
              </a:ext>
            </a:extLst>
          </p:cNvPr>
          <p:cNvSpPr>
            <a:spLocks noGrp="1"/>
          </p:cNvSpPr>
          <p:nvPr>
            <p:ph type="sldNum" sz="quarter" idx="4"/>
          </p:nvPr>
        </p:nvSpPr>
        <p:spPr>
          <a:xfrm>
            <a:off x="8655599" y="4928616"/>
            <a:ext cx="107401" cy="123111"/>
          </a:xfrm>
          <a:prstGeom prst="rect">
            <a:avLst/>
          </a:prstGeom>
        </p:spPr>
        <p:txBody>
          <a:bodyPr vert="horz" wrap="none" lIns="0" tIns="0" rIns="0" bIns="0" rtlCol="0" anchor="ctr">
            <a:spAutoFit/>
          </a:bodyPr>
          <a:lstStyle>
            <a:lvl1pPr algn="r">
              <a:defRPr sz="800">
                <a:solidFill>
                  <a:schemeClr val="tx1"/>
                </a:solidFill>
                <a:latin typeface="Archivo Condensed Condensed Lig" pitchFamily="2" charset="0"/>
                <a:cs typeface="Archivo Condensed Condensed Lig" pitchFamily="2" charset="0"/>
              </a:defRPr>
            </a:lvl1pPr>
          </a:lstStyle>
          <a:p>
            <a:fld id="{CA2915A9-F617-439E-A197-356139791F9B}" type="slidenum">
              <a:rPr lang="en-US" smtClean="0"/>
              <a:pPr/>
              <a:t>‹#›</a:t>
            </a:fld>
            <a:endParaRPr lang="en-US"/>
          </a:p>
        </p:txBody>
      </p:sp>
      <p:sp>
        <p:nvSpPr>
          <p:cNvPr id="5" name="Title 4">
            <a:extLst>
              <a:ext uri="{FF2B5EF4-FFF2-40B4-BE49-F238E27FC236}">
                <a16:creationId xmlns:a16="http://schemas.microsoft.com/office/drawing/2014/main" id="{8C0B363E-2ED7-6E4C-56C7-036B3E0E3BA3}"/>
              </a:ext>
            </a:extLst>
          </p:cNvPr>
          <p:cNvSpPr>
            <a:spLocks noGrp="1"/>
          </p:cNvSpPr>
          <p:nvPr>
            <p:ph type="title"/>
          </p:nvPr>
        </p:nvSpPr>
        <p:spPr/>
        <p:txBody>
          <a:bodyPr/>
          <a:lstStyle/>
          <a:p>
            <a:r>
              <a:rPr lang="en-US"/>
              <a:t>Click to edit Master title style</a:t>
            </a:r>
          </a:p>
        </p:txBody>
      </p:sp>
      <p:sp>
        <p:nvSpPr>
          <p:cNvPr id="6" name="Footer Placeholder 10">
            <a:extLst>
              <a:ext uri="{FF2B5EF4-FFF2-40B4-BE49-F238E27FC236}">
                <a16:creationId xmlns:a16="http://schemas.microsoft.com/office/drawing/2014/main" id="{03E64396-38AA-688F-6BCD-BE19ACDF7AB7}"/>
              </a:ext>
            </a:extLst>
          </p:cNvPr>
          <p:cNvSpPr>
            <a:spLocks noGrp="1"/>
          </p:cNvSpPr>
          <p:nvPr>
            <p:ph type="ftr" sz="quarter" idx="38"/>
          </p:nvPr>
        </p:nvSpPr>
        <p:spPr>
          <a:xfrm>
            <a:off x="381000" y="4928616"/>
            <a:ext cx="8046720" cy="123111"/>
          </a:xfrm>
        </p:spPr>
        <p:txBody>
          <a:bodyPr/>
          <a:lstStyle/>
          <a:p>
            <a:r>
              <a:rPr lang="en-US"/>
              <a:t>Institutional Use Only/Not for Public Use | Proprietary and Confidential</a:t>
            </a:r>
          </a:p>
        </p:txBody>
      </p:sp>
      <p:pic>
        <p:nvPicPr>
          <p:cNvPr id="2" name="Picture 1" descr="A blue text on a black background&#10;&#10;Description automatically generated">
            <a:extLst>
              <a:ext uri="{FF2B5EF4-FFF2-40B4-BE49-F238E27FC236}">
                <a16:creationId xmlns:a16="http://schemas.microsoft.com/office/drawing/2014/main" id="{44BC2D97-BAAC-9286-23B4-AA1C9837AB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73759"/>
          <a:stretch/>
        </p:blipFill>
        <p:spPr>
          <a:xfrm>
            <a:off x="8453384" y="319242"/>
            <a:ext cx="309616" cy="310896"/>
          </a:xfrm>
          <a:prstGeom prst="rect">
            <a:avLst/>
          </a:prstGeom>
        </p:spPr>
      </p:pic>
    </p:spTree>
    <p:extLst>
      <p:ext uri="{BB962C8B-B14F-4D97-AF65-F5344CB8AC3E}">
        <p14:creationId xmlns:p14="http://schemas.microsoft.com/office/powerpoint/2010/main" val="105083977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2361"/>
            <a:ext cx="8382000" cy="307777"/>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381000" y="1162050"/>
            <a:ext cx="8382000" cy="3505200"/>
          </a:xfrm>
          <a:prstGeom prst="rect">
            <a:avLst/>
          </a:prstGeom>
        </p:spPr>
        <p:txBody>
          <a:bodyPr vert="horz" lIns="0" tIns="0" rIns="0" bIns="0" rtlCol="0">
            <a:noAutofit/>
          </a:bodyPr>
          <a:lstStyle/>
          <a:p>
            <a:pPr lvl="0"/>
            <a:r>
              <a:rPr lang="en-US"/>
              <a:t>Click to edit Master text styles</a:t>
            </a:r>
          </a:p>
          <a:p>
            <a:pPr lvl="2"/>
            <a:r>
              <a:rPr lang="en-US"/>
              <a:t>Second level</a:t>
            </a:r>
          </a:p>
          <a:p>
            <a:pPr lvl="3"/>
            <a:r>
              <a:rPr lang="en-US"/>
              <a:t>Third level</a:t>
            </a:r>
          </a:p>
          <a:p>
            <a:pPr lvl="4"/>
            <a:r>
              <a:rPr lang="en-US"/>
              <a:t>Fourth level</a:t>
            </a:r>
          </a:p>
          <a:p>
            <a:pPr lvl="5"/>
            <a:r>
              <a:rPr lang="en-US"/>
              <a:t>Fifth level</a:t>
            </a:r>
          </a:p>
          <a:p>
            <a:pPr lvl="5"/>
            <a:endParaRPr lang="en-US"/>
          </a:p>
        </p:txBody>
      </p:sp>
      <p:sp>
        <p:nvSpPr>
          <p:cNvPr id="5" name="Footer Placeholder 4"/>
          <p:cNvSpPr>
            <a:spLocks noGrp="1"/>
          </p:cNvSpPr>
          <p:nvPr>
            <p:ph type="ftr" sz="quarter" idx="3"/>
          </p:nvPr>
        </p:nvSpPr>
        <p:spPr>
          <a:xfrm>
            <a:off x="381000" y="4928616"/>
            <a:ext cx="8046720" cy="123111"/>
          </a:xfrm>
          <a:prstGeom prst="rect">
            <a:avLst/>
          </a:prstGeom>
        </p:spPr>
        <p:txBody>
          <a:bodyPr vert="horz" lIns="0" tIns="0" rIns="0" bIns="0" rtlCol="0" anchor="b" anchorCtr="0">
            <a:spAutoFit/>
          </a:bodyPr>
          <a:lstStyle>
            <a:lvl1pPr algn="l">
              <a:defRPr sz="800">
                <a:solidFill>
                  <a:schemeClr val="tx1"/>
                </a:solidFill>
                <a:latin typeface="Archivo Condensed Condensed Lig" pitchFamily="2" charset="0"/>
                <a:cs typeface="Archivo Condensed Condensed Lig" pitchFamily="2" charset="0"/>
              </a:defRPr>
            </a:lvl1pPr>
          </a:lstStyle>
          <a:p>
            <a:r>
              <a:rPr lang="en-US"/>
              <a:t>Institutional Use Only/Not for Public Use | Proprietary and Confidential</a:t>
            </a:r>
          </a:p>
        </p:txBody>
      </p:sp>
      <p:sp>
        <p:nvSpPr>
          <p:cNvPr id="6" name="Slide Number Placeholder 5"/>
          <p:cNvSpPr>
            <a:spLocks noGrp="1"/>
          </p:cNvSpPr>
          <p:nvPr>
            <p:ph type="sldNum" sz="quarter" idx="4"/>
          </p:nvPr>
        </p:nvSpPr>
        <p:spPr>
          <a:xfrm>
            <a:off x="8655599" y="4928616"/>
            <a:ext cx="107401" cy="123111"/>
          </a:xfrm>
          <a:prstGeom prst="rect">
            <a:avLst/>
          </a:prstGeom>
        </p:spPr>
        <p:txBody>
          <a:bodyPr vert="horz" wrap="none" lIns="0" tIns="0" rIns="0" bIns="0" rtlCol="0" anchor="b" anchorCtr="0">
            <a:spAutoFit/>
          </a:bodyPr>
          <a:lstStyle>
            <a:lvl1pPr algn="r">
              <a:defRPr sz="800">
                <a:solidFill>
                  <a:schemeClr val="tx1"/>
                </a:solidFill>
                <a:latin typeface="Archivo Condensed Condensed Lig" pitchFamily="2" charset="0"/>
                <a:cs typeface="Archivo Condensed Condensed Lig" pitchFamily="2" charset="0"/>
              </a:defRPr>
            </a:lvl1pPr>
          </a:lstStyle>
          <a:p>
            <a:fld id="{8445AD1F-D63D-4F81-B005-B23EF17CBF50}" type="slidenum">
              <a:rPr lang="en-US" smtClean="0"/>
              <a:pPr/>
              <a:t>‹#›</a:t>
            </a:fld>
            <a:endParaRPr lang="en-US"/>
          </a:p>
        </p:txBody>
      </p:sp>
    </p:spTree>
    <p:extLst>
      <p:ext uri="{BB962C8B-B14F-4D97-AF65-F5344CB8AC3E}">
        <p14:creationId xmlns:p14="http://schemas.microsoft.com/office/powerpoint/2010/main" val="391666448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 id="2147483897" r:id="rId28"/>
    <p:sldLayoutId id="2147483898" r:id="rId29"/>
    <p:sldLayoutId id="2147483899" r:id="rId30"/>
    <p:sldLayoutId id="2147483900" r:id="rId31"/>
    <p:sldLayoutId id="2147483901" r:id="rId32"/>
    <p:sldLayoutId id="2147483902" r:id="rId33"/>
    <p:sldLayoutId id="2147483903" r:id="rId34"/>
    <p:sldLayoutId id="2147483904" r:id="rId35"/>
    <p:sldLayoutId id="2147483905" r:id="rId36"/>
    <p:sldLayoutId id="2147483906" r:id="rId37"/>
    <p:sldLayoutId id="2147483907" r:id="rId38"/>
    <p:sldLayoutId id="2147483908" r:id="rId39"/>
    <p:sldLayoutId id="2147483909" r:id="rId40"/>
    <p:sldLayoutId id="2147483910" r:id="rId41"/>
    <p:sldLayoutId id="2147483911" r:id="rId42"/>
    <p:sldLayoutId id="2147483912" r:id="rId43"/>
    <p:sldLayoutId id="2147483913" r:id="rId44"/>
    <p:sldLayoutId id="2147483914" r:id="rId45"/>
    <p:sldLayoutId id="2147483915" r:id="rId46"/>
    <p:sldLayoutId id="2147483916" r:id="rId47"/>
  </p:sldLayoutIdLst>
  <p:hf hdr="0" dt="0"/>
  <p:txStyles>
    <p:titleStyle>
      <a:lvl1pPr algn="l" defTabSz="685800" rtl="0" eaLnBrk="1" latinLnBrk="0" hangingPunct="1">
        <a:lnSpc>
          <a:spcPct val="100000"/>
        </a:lnSpc>
        <a:spcBef>
          <a:spcPct val="0"/>
        </a:spcBef>
        <a:buNone/>
        <a:defRPr sz="2000" kern="1200">
          <a:solidFill>
            <a:schemeClr val="tx1"/>
          </a:solidFill>
          <a:latin typeface="Archivo Light" pitchFamily="2" charset="0"/>
          <a:ea typeface="+mj-ea"/>
          <a:cs typeface="Archivo Light" pitchFamily="2" charset="0"/>
        </a:defRPr>
      </a:lvl1pPr>
    </p:titleStyle>
    <p:bodyStyle>
      <a:lvl1pPr marL="0" indent="0" algn="l" defTabSz="685800" rtl="0" eaLnBrk="1" latinLnBrk="0" hangingPunct="1">
        <a:lnSpc>
          <a:spcPct val="100000"/>
        </a:lnSpc>
        <a:spcBef>
          <a:spcPts val="600"/>
        </a:spcBef>
        <a:buFont typeface="Arial" panose="020B0604020202020204" pitchFamily="34" charset="0"/>
        <a:buNone/>
        <a:defRPr sz="1200" kern="1200">
          <a:solidFill>
            <a:schemeClr val="tx1"/>
          </a:solidFill>
          <a:latin typeface="+mj-lt"/>
          <a:ea typeface="+mn-ea"/>
          <a:cs typeface="+mn-cs"/>
        </a:defRPr>
      </a:lvl1pPr>
      <a:lvl2pPr marL="173736" indent="-17145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346075" indent="-177800" algn="l" defTabSz="685800" rtl="0" eaLnBrk="1" latinLnBrk="0" hangingPunct="1">
        <a:lnSpc>
          <a:spcPct val="100000"/>
        </a:lnSpc>
        <a:spcBef>
          <a:spcPts val="600"/>
        </a:spcBef>
        <a:buFont typeface="Public Sans Light" pitchFamily="2" charset="0"/>
        <a:buChar char="–"/>
        <a:defRPr sz="1200" kern="1200">
          <a:solidFill>
            <a:schemeClr val="tx1"/>
          </a:solidFill>
          <a:latin typeface="+mn-lt"/>
          <a:ea typeface="+mn-ea"/>
          <a:cs typeface="+mn-cs"/>
        </a:defRPr>
      </a:lvl3pPr>
      <a:lvl4pPr marL="512763" indent="-168275"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688975" indent="-176213" algn="l" defTabSz="685800" rtl="0" eaLnBrk="1" latinLnBrk="0" hangingPunct="1">
        <a:lnSpc>
          <a:spcPct val="100000"/>
        </a:lnSpc>
        <a:spcBef>
          <a:spcPts val="600"/>
        </a:spcBef>
        <a:buFont typeface="Public Sans Light" pitchFamily="2" charset="0"/>
        <a:buChar char="–"/>
        <a:defRPr sz="1100" kern="1200">
          <a:solidFill>
            <a:schemeClr val="tx1"/>
          </a:solidFill>
          <a:latin typeface="+mn-lt"/>
          <a:ea typeface="+mn-ea"/>
          <a:cs typeface="+mn-cs"/>
        </a:defRPr>
      </a:lvl5pPr>
      <a:lvl6pPr marL="858838" indent="-171450" algn="l" defTabSz="6858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40">
          <p15:clr>
            <a:srgbClr val="F26B43"/>
          </p15:clr>
        </p15:guide>
        <p15:guide id="4" pos="5520">
          <p15:clr>
            <a:srgbClr val="F26B43"/>
          </p15:clr>
        </p15:guide>
        <p15:guide id="5" orient="horz" pos="396">
          <p15:clr>
            <a:srgbClr val="F26B43"/>
          </p15:clr>
        </p15:guide>
        <p15:guide id="6" orient="horz" pos="636">
          <p15:clr>
            <a:srgbClr val="F26B43"/>
          </p15:clr>
        </p15:guide>
        <p15:guide id="7" orient="horz" pos="732">
          <p15:clr>
            <a:srgbClr val="547EBF"/>
          </p15:clr>
        </p15:guide>
        <p15:guide id="8" orient="horz" pos="3180">
          <p15:clr>
            <a:srgbClr val="F26B43"/>
          </p15:clr>
        </p15:guide>
        <p15:guide id="9" orient="horz" pos="2940">
          <p15:clr>
            <a:srgbClr val="547EBF"/>
          </p15:clr>
        </p15:guide>
        <p15:guide id="10" pos="2964">
          <p15:clr>
            <a:srgbClr val="F26B43"/>
          </p15:clr>
        </p15:guide>
        <p15:guide id="11" pos="27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B962-3CCD-4744-2BCA-3C48F3C1CEEF}"/>
              </a:ext>
            </a:extLst>
          </p:cNvPr>
          <p:cNvSpPr>
            <a:spLocks noGrp="1"/>
          </p:cNvSpPr>
          <p:nvPr>
            <p:ph type="ctrTitle"/>
          </p:nvPr>
        </p:nvSpPr>
        <p:spPr>
          <a:xfrm>
            <a:off x="480057" y="1973580"/>
            <a:ext cx="5135035" cy="658892"/>
          </a:xfrm>
        </p:spPr>
        <p:txBody>
          <a:bodyPr/>
          <a:lstStyle/>
          <a:p>
            <a:r>
              <a:rPr lang="en-US" dirty="0">
                <a:latin typeface="Archivo Light"/>
                <a:cs typeface="Archivo Light"/>
              </a:rPr>
              <a:t>Hamilton Lane</a:t>
            </a:r>
            <a:br>
              <a:rPr lang="en-US" dirty="0">
                <a:latin typeface="Archivo Light"/>
                <a:cs typeface="Archivo Light"/>
              </a:rPr>
            </a:br>
            <a:r>
              <a:rPr lang="en-US" dirty="0">
                <a:latin typeface="Archivo Light"/>
                <a:cs typeface="Archivo Light"/>
              </a:rPr>
              <a:t>Private Markets Access ELTIF </a:t>
            </a:r>
            <a:br>
              <a:rPr lang="en-US" dirty="0">
                <a:latin typeface="Archivo Light"/>
                <a:cs typeface="Archivo Light"/>
              </a:rPr>
            </a:br>
            <a:r>
              <a:rPr lang="en-US" dirty="0">
                <a:latin typeface="Archivo Light"/>
                <a:cs typeface="Archivo Light"/>
              </a:rPr>
              <a:t>(HL PMA ELTIF)</a:t>
            </a:r>
            <a:endParaRPr lang="en-US" dirty="0"/>
          </a:p>
        </p:txBody>
      </p:sp>
      <p:sp>
        <p:nvSpPr>
          <p:cNvPr id="3" name="Subtitle 2">
            <a:extLst>
              <a:ext uri="{FF2B5EF4-FFF2-40B4-BE49-F238E27FC236}">
                <a16:creationId xmlns:a16="http://schemas.microsoft.com/office/drawing/2014/main" id="{9331C2CD-9062-065F-A73B-CABA97E1A896}"/>
              </a:ext>
            </a:extLst>
          </p:cNvPr>
          <p:cNvSpPr>
            <a:spLocks noGrp="1"/>
          </p:cNvSpPr>
          <p:nvPr>
            <p:ph type="subTitle" idx="1"/>
          </p:nvPr>
        </p:nvSpPr>
        <p:spPr/>
        <p:txBody>
          <a:bodyPr vert="horz" lIns="0" tIns="0" rIns="0" bIns="0" rtlCol="0" anchor="t">
            <a:noAutofit/>
          </a:bodyPr>
          <a:lstStyle/>
          <a:p>
            <a:r>
              <a:rPr lang="en-US" sz="1400" dirty="0">
                <a:latin typeface="Archivo Medium"/>
                <a:cs typeface="Archivo Medium"/>
              </a:rPr>
              <a:t>Fund Update</a:t>
            </a:r>
          </a:p>
        </p:txBody>
      </p:sp>
      <p:sp>
        <p:nvSpPr>
          <p:cNvPr id="4" name="Text Placeholder 3">
            <a:extLst>
              <a:ext uri="{FF2B5EF4-FFF2-40B4-BE49-F238E27FC236}">
                <a16:creationId xmlns:a16="http://schemas.microsoft.com/office/drawing/2014/main" id="{91AA825B-07CD-AA01-DE3F-E424BDEAC75D}"/>
              </a:ext>
            </a:extLst>
          </p:cNvPr>
          <p:cNvSpPr>
            <a:spLocks noGrp="1"/>
          </p:cNvSpPr>
          <p:nvPr>
            <p:ph type="body" sz="quarter" idx="10"/>
          </p:nvPr>
        </p:nvSpPr>
        <p:spPr/>
        <p:txBody>
          <a:bodyPr/>
          <a:lstStyle/>
          <a:p>
            <a:r>
              <a:rPr lang="en-US"/>
              <a:t>Where applicable, this document is directed at professional/wholesale investors and should not be distributed to, or relied upon by retail or non-professional investors.</a:t>
            </a:r>
          </a:p>
          <a:p>
            <a:r>
              <a:rPr lang="en-US"/>
              <a:t>This document is not to be re-distributed and is not an offer to sell within the United States. The Fund operates as a non-diversified, closed-end management investment company under the Investment Company Act of 1940, as amended.</a:t>
            </a:r>
          </a:p>
        </p:txBody>
      </p:sp>
    </p:spTree>
    <p:extLst>
      <p:ext uri="{BB962C8B-B14F-4D97-AF65-F5344CB8AC3E}">
        <p14:creationId xmlns:p14="http://schemas.microsoft.com/office/powerpoint/2010/main" val="381877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83F88-EE0C-0439-87FB-57E9251722A0}"/>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C09A4ED-D5DD-C567-5B9C-796AE8B155D4}"/>
              </a:ext>
            </a:extLst>
          </p:cNvPr>
          <p:cNvCxnSpPr/>
          <p:nvPr/>
        </p:nvCxnSpPr>
        <p:spPr>
          <a:xfrm>
            <a:off x="0" y="0"/>
            <a:ext cx="605118"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32318C7-F6C8-3090-EB86-F6E242AE51A6}"/>
              </a:ext>
            </a:extLst>
          </p:cNvPr>
          <p:cNvCxnSpPr/>
          <p:nvPr/>
        </p:nvCxnSpPr>
        <p:spPr>
          <a:xfrm>
            <a:off x="0" y="0"/>
            <a:ext cx="605118"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C128810-ADAA-C004-FB0A-1E8FCB654598}"/>
              </a:ext>
            </a:extLst>
          </p:cNvPr>
          <p:cNvSpPr>
            <a:spLocks noGrp="1"/>
          </p:cNvSpPr>
          <p:nvPr>
            <p:ph type="title"/>
          </p:nvPr>
        </p:nvSpPr>
        <p:spPr/>
        <p:txBody>
          <a:bodyPr/>
          <a:lstStyle/>
          <a:p>
            <a:r>
              <a:rPr lang="en-US"/>
              <a:t>Key Risks</a:t>
            </a:r>
          </a:p>
        </p:txBody>
      </p:sp>
      <p:sp>
        <p:nvSpPr>
          <p:cNvPr id="7" name="Content Placeholder 6">
            <a:extLst>
              <a:ext uri="{FF2B5EF4-FFF2-40B4-BE49-F238E27FC236}">
                <a16:creationId xmlns:a16="http://schemas.microsoft.com/office/drawing/2014/main" id="{1BBE9F8D-46DC-F6F8-E071-2C9F1AF76F39}"/>
              </a:ext>
            </a:extLst>
          </p:cNvPr>
          <p:cNvSpPr>
            <a:spLocks noGrp="1"/>
          </p:cNvSpPr>
          <p:nvPr>
            <p:ph sz="quarter" idx="11"/>
          </p:nvPr>
        </p:nvSpPr>
        <p:spPr/>
        <p:txBody>
          <a:bodyPr/>
          <a:lstStyle/>
          <a:p>
            <a:r>
              <a:rPr lang="en-US"/>
              <a:t>Investors considering an investment in the Fund should be aware of potential risks, some of which are summarized below. This presentation does not purport to be a complete disclosure of all risks that may be relevant to a decision to subscribe for or redeem Shares of the Fund. Prospective investors and Shareholders must rely upon their own examination of, and ability to understand, the nature of this investment, including the risks involved, in making a decision to invest in, or redeem out of, the Fund. There can be no assurance that the Fund will be able to achieve its investment objective or that investors will recoup a return of their capital. The Fund is actively managed and is not managed in reference to any benchmark index. </a:t>
            </a:r>
          </a:p>
          <a:p>
            <a:r>
              <a:rPr lang="en-US"/>
              <a:t>The Shares are speculative and illiquid securities involving substantial risk of loss. An investment in the Fund is appropriate only for those investors who do not require a liquid investment, for whom an investment in the Fund does not constitute a complete investment program, and who fully understand and can assume the risks of an investment in the Fund. </a:t>
            </a:r>
          </a:p>
          <a:p>
            <a:r>
              <a:rPr lang="en-US">
                <a:latin typeface="Archivo Condensed Condensed Sem" pitchFamily="2" charset="0"/>
                <a:cs typeface="Archivo Condensed Condensed Sem" pitchFamily="2" charset="0"/>
              </a:rPr>
              <a:t>Limited Operating History </a:t>
            </a:r>
          </a:p>
          <a:p>
            <a:r>
              <a:rPr lang="en-US"/>
              <a:t>The Fund is a newly organized entity with limited history upon which to evaluate the Fund’s likely performance. Past performance of other funds and accounts managed or advised by Hamilton Lane is of limited relevance as an indicator of future performance of the Fund. </a:t>
            </a:r>
          </a:p>
          <a:p>
            <a:r>
              <a:rPr lang="en-US">
                <a:latin typeface="Archivo Condensed Condensed Sem" pitchFamily="2" charset="0"/>
                <a:cs typeface="Archivo Condensed Condensed Sem" pitchFamily="2" charset="0"/>
              </a:rPr>
              <a:t>Identification and Availability of Investment Opportunities; No Assurance of Investment Return  </a:t>
            </a:r>
          </a:p>
          <a:p>
            <a:r>
              <a:rPr lang="en-US"/>
              <a:t>There can be no assurance that the Fund will be able to identify sufficient, attractive investment opportunities to meet its investment objectives, or that it will otherwise be successful in implementing its investment objectives or avoiding losses (up to and including the loss of the entire amount invested). </a:t>
            </a:r>
          </a:p>
          <a:p>
            <a:r>
              <a:rPr lang="en-US">
                <a:latin typeface="Archivo Condensed Condensed Sem" pitchFamily="2" charset="0"/>
                <a:cs typeface="Archivo Condensed Condensed Sem" pitchFamily="2" charset="0"/>
              </a:rPr>
              <a:t>Illiquid Investments  </a:t>
            </a:r>
          </a:p>
          <a:p>
            <a:r>
              <a:rPr lang="en-US"/>
              <a:t>The Fund will invest a significant portion of its assets in highly illiquid investments. The Fund does not expect to be able to transfer its investments in, or to withdraw from, the Investments. </a:t>
            </a:r>
          </a:p>
          <a:p>
            <a:r>
              <a:rPr lang="en-US">
                <a:latin typeface="Archivo Condensed Condensed Sem" pitchFamily="2" charset="0"/>
                <a:cs typeface="Archivo Condensed Condensed Sem" pitchFamily="2" charset="0"/>
              </a:rPr>
              <a:t>Lack of Liquidity </a:t>
            </a:r>
          </a:p>
          <a:p>
            <a:r>
              <a:rPr lang="en-US"/>
              <a:t>There is no current public trading market for the Shares, and Hamilton Lane does not expect that such a market will ever develop. Therefore, redemption of Shares by the Fund will likely be the only way for investors to dispose of their Shares. </a:t>
            </a:r>
          </a:p>
          <a:p>
            <a:r>
              <a:rPr lang="en-US">
                <a:latin typeface="Archivo Condensed Condensed Sem" pitchFamily="2" charset="0"/>
                <a:cs typeface="Archivo Condensed Condensed Sem" pitchFamily="2" charset="0"/>
              </a:rPr>
              <a:t>Redemption Risk </a:t>
            </a:r>
          </a:p>
          <a:p>
            <a:r>
              <a:rPr lang="en-US"/>
              <a:t>Should a large number of Shareholders decide to redeem from the Fund, the Fund could be forced to liquidate investments prematurely, causing losses to the Fund. . Further, the Fund may suspend or cap redemptions, which actions would limit the ability of Shareholders to redeem their Shares, and the value of the Fund’s investments may decline prior to the time when redemption is permitted. </a:t>
            </a:r>
          </a:p>
          <a:p>
            <a:r>
              <a:rPr lang="en-US">
                <a:latin typeface="Archivo Condensed Condensed Sem" pitchFamily="2" charset="0"/>
                <a:cs typeface="Archivo Condensed Condensed Sem" pitchFamily="2" charset="0"/>
              </a:rPr>
              <a:t>Performance may differ between Classes </a:t>
            </a:r>
          </a:p>
          <a:p>
            <a:r>
              <a:rPr lang="en-US"/>
              <a:t>Performance for individual investors may vary from the Fund’s overall performance as a result of the timing of an investor’s admission to the Fund, the redemption or increase of any part of an investor’s shareholding in the Fund, and the Class in which they invest (including as a result of different fees-structure between the Classes or currency fluctuations). </a:t>
            </a:r>
          </a:p>
          <a:p>
            <a:r>
              <a:rPr lang="en-US">
                <a:latin typeface="Archivo Condensed Condensed Sem" pitchFamily="2" charset="0"/>
                <a:cs typeface="Archivo Condensed Condensed Sem" pitchFamily="2" charset="0"/>
              </a:rPr>
              <a:t>Valuation Methodology Risks </a:t>
            </a:r>
          </a:p>
          <a:p>
            <a:r>
              <a:rPr lang="en-US"/>
              <a:t>The valuation methodologies used to value certain of the Fund’s Investments may change over time and have subjective elements. Valuations are subject to determinations, judgements, opinions, and will, in certain circumstances, not be accurate, and other third parties or investors may disagree with such valuations. Valuation methodologies will also involve assumptions and opinions about future events, which may or may not turn out to be correct.</a:t>
            </a:r>
          </a:p>
          <a:p>
            <a:r>
              <a:rPr lang="en-US"/>
              <a:t>In view of the risks noted above, the Fund should be considered a speculative investment and prospective investors should invest in the Fund only if they can sustain a complete loss of their investment. </a:t>
            </a:r>
          </a:p>
          <a:p>
            <a:r>
              <a:rPr lang="en-US">
                <a:latin typeface="Archivo Condensed Condensed Sem" pitchFamily="2" charset="0"/>
                <a:cs typeface="Archivo Condensed Condensed Sem" pitchFamily="2" charset="0"/>
              </a:rPr>
              <a:t>Please refer to the Private Placement Memorandum/Prospectus for further information on the risks involved with investing in this product.</a:t>
            </a:r>
          </a:p>
          <a:p>
            <a:endParaRPr lang="en-US"/>
          </a:p>
        </p:txBody>
      </p:sp>
      <p:sp>
        <p:nvSpPr>
          <p:cNvPr id="8" name="Footer Placeholder 7">
            <a:extLst>
              <a:ext uri="{FF2B5EF4-FFF2-40B4-BE49-F238E27FC236}">
                <a16:creationId xmlns:a16="http://schemas.microsoft.com/office/drawing/2014/main" id="{34C232B9-2804-ECA5-FFD4-322B8BE031D7}"/>
              </a:ext>
            </a:extLst>
          </p:cNvPr>
          <p:cNvSpPr>
            <a:spLocks noGrp="1"/>
          </p:cNvSpPr>
          <p:nvPr>
            <p:ph type="ftr" sz="quarter" idx="3"/>
          </p:nvPr>
        </p:nvSpPr>
        <p:spPr/>
        <p:txBody>
          <a:bodyPr/>
          <a:lstStyle/>
          <a:p>
            <a:r>
              <a:rPr lang="en-US"/>
              <a:t>Institutional Use Only/Not for Public Use | Proprietary and Confidential</a:t>
            </a:r>
          </a:p>
        </p:txBody>
      </p:sp>
      <p:sp>
        <p:nvSpPr>
          <p:cNvPr id="9" name="Slide Number Placeholder 8">
            <a:extLst>
              <a:ext uri="{FF2B5EF4-FFF2-40B4-BE49-F238E27FC236}">
                <a16:creationId xmlns:a16="http://schemas.microsoft.com/office/drawing/2014/main" id="{379AF40A-0D45-7597-57F3-C0B499BA1A8E}"/>
              </a:ext>
            </a:extLst>
          </p:cNvPr>
          <p:cNvSpPr>
            <a:spLocks noGrp="1"/>
          </p:cNvSpPr>
          <p:nvPr>
            <p:ph type="sldNum" sz="quarter" idx="4"/>
          </p:nvPr>
        </p:nvSpPr>
        <p:spPr/>
        <p:txBody>
          <a:bodyPr/>
          <a:lstStyle/>
          <a:p>
            <a:fld id="{CA2915A9-F617-439E-A197-356139791F9B}" type="slidenum">
              <a:rPr lang="en-US" smtClean="0"/>
              <a:pPr/>
              <a:t>10</a:t>
            </a:fld>
            <a:endParaRPr lang="en-US"/>
          </a:p>
        </p:txBody>
      </p:sp>
    </p:spTree>
    <p:extLst>
      <p:ext uri="{BB962C8B-B14F-4D97-AF65-F5344CB8AC3E}">
        <p14:creationId xmlns:p14="http://schemas.microsoft.com/office/powerpoint/2010/main" val="297367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7E1E-4F16-131A-B2E2-D9993DAA6EC3}"/>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1F34D427-8BF5-4E8C-D95A-E3A118F21B4E}"/>
              </a:ext>
            </a:extLst>
          </p:cNvPr>
          <p:cNvSpPr>
            <a:spLocks noGrp="1"/>
          </p:cNvSpPr>
          <p:nvPr>
            <p:ph sz="quarter" idx="11"/>
          </p:nvPr>
        </p:nvSpPr>
        <p:spPr/>
        <p:txBody>
          <a:bodyPr/>
          <a:lstStyle/>
          <a:p>
            <a:r>
              <a:rPr lang="en-US"/>
              <a:t>This presentation has been prepared solely for informational purposes and contains confidential and proprietary information, the disclosure of which could be harmful to Hamilton Lane. Accordingly, the recipients of this presentation are requested to maintain the confidentiality of the information contained herein. This presentation may not be copied or distributed, in whole or in part, without the prior written consent of Hamilton Lane.</a:t>
            </a:r>
          </a:p>
          <a:p>
            <a:r>
              <a:rPr lang="en-US"/>
              <a:t>The information contained in this presentation may include forward-looking statements regarding returns, performance, opinions, the fund presented or its portfolio companies, or other events contained herein. Forward-looking statements include a number of risks, uncertainties and other factors beyond our control, or the control of the fund or the portfolio companies, which may result in material differences in actual results, performance or other expectations. The opinions, estimates and analyses reflect our current judgment, which may change in the future.</a:t>
            </a:r>
          </a:p>
          <a:p>
            <a:r>
              <a:rPr lang="en-US"/>
              <a:t>All opinions, estimates and forecasts of future performance or other events contained herein are based on information available to Hamilton Lane as of the date of this presentation and are subject to change. Past performance of the investments described herein is not indicative of future results. In addition, nothing contained herein shall be deemed to be a prediction of future performance. The information included in this presentation has not been reviewed or audited by independent public accountants. Certain information included herein has been obtained from sources that Hamilton Lane believes to be reliable, but the accuracy of such information cannot be guaranteed.</a:t>
            </a:r>
          </a:p>
          <a:p>
            <a:r>
              <a:rPr lang="en-US"/>
              <a:t>This presentation is not an offer to sell, or a solicitation of any offer to buy, any security or to enter into any agreement with Hamilton Lane or any of its affiliates. Any such offering will be made only at your request. We do not intend that any public offering will be made by us at any time with respect to any potential transaction discussed in this presentation. Any offering or potential transaction will be made pursuant to separate documentation negotiated between us, which will supersede entirely the information contained herein.</a:t>
            </a:r>
          </a:p>
          <a:p>
            <a:r>
              <a:rPr lang="en-US"/>
              <a:t>Certain of the performance results included herein do not reflect the deduction of any applicable advisory or management fees, since it is not possible to allocate such fees accurately in a vintage year presentation or in a composite measured at different points in time. A client’s rate of return will be reduced by any applicable advisory or management fees, carried interest and any expenses incurred. Hamilton Lane’s fees are described in Part 2 of our Form ADV, a copy of which is available upon request.</a:t>
            </a:r>
          </a:p>
          <a:p>
            <a:r>
              <a:rPr lang="en-US"/>
              <a:t>The following hypothetical example illustrates the effect of fees on earned returns for both separate accounts and fund-of-funds investment vehicles. The example is solely for illustration purposes and is not intended as a guarantee or prediction of the actual returns that would be earned by similar investment vehicles having comparable features. The example is as follows: The hypothetical separate account or fund-of-funds consisted of $100 million in commitments with a fee structure of 1.0% on committed capital during the first four years of the term of the investment and then declining by 10% per year thereafter for the 12-year life of the account. The commitments were made during the first three years in relatively equal increments and the assumption of returns was based on cash flow assumptions derived from a historical database of actual private equity cash flows. Hamilton Lane modeled the impact of fees on four different return streams over a 12-year time period. In these examples, the effect of the fees reduced returns by approximately 2%. This does not include performance fees, since the performance of the account would determine the effect such fees would have on returns. Expenses also vary based on the particular investment vehicle and, therefore, were not included in this hypothetical example. Both performance fees and expenses would further decrease the return.</a:t>
            </a:r>
          </a:p>
          <a:p>
            <a:r>
              <a:rPr lang="en-US"/>
              <a:t>Hamilton Lane (Germany) GmbH is a wholly-owned subsidiary of Hamilton Lane Advisors, L.L.C. Hamilton Lane (Germany) GmbH is authorized and regulated by the Federal Financial Supervisory Authority (BaFin). Hamilton Lane (Germany) GmbH’s regulatory license restricts its activities to interacting with Professional Clients only. This marketing document is issued by Hamilton Lane’s distribution partners to their end clients. </a:t>
            </a:r>
          </a:p>
          <a:p>
            <a:r>
              <a:rPr lang="en-US"/>
              <a:t>Any tables, graphs or charts relating to past performance included in this presentation are intended only to illustrate the performance of the indices, composites, specific accounts or funds referred to for the historical periods shown. Such tables, graphs and charts are not intended to predict future performance and should not be used as the basis for an investment decision.</a:t>
            </a:r>
          </a:p>
          <a:p>
            <a:r>
              <a:rPr lang="en-US"/>
              <a:t>The information herein is not intended to provide, and should not be relied upon for, accounting, legal or tax advice, or investment recommendations. You should consult your accounting, legal, tax or other advisors about the matters discussed herein.</a:t>
            </a:r>
          </a:p>
          <a:p>
            <a:r>
              <a:rPr lang="en-US"/>
              <a:t>The calculations contained in this document are made by Hamilton Lane based on information provided by the general partner (e.g. cash flows and valuations), and have not been prepared, reviewed or approved by the general partners.</a:t>
            </a:r>
          </a:p>
        </p:txBody>
      </p:sp>
      <p:sp>
        <p:nvSpPr>
          <p:cNvPr id="4" name="Slide Number Placeholder 3">
            <a:extLst>
              <a:ext uri="{FF2B5EF4-FFF2-40B4-BE49-F238E27FC236}">
                <a16:creationId xmlns:a16="http://schemas.microsoft.com/office/drawing/2014/main" id="{1CD4AFB0-8134-753C-D25E-004AF116FE5E}"/>
              </a:ext>
            </a:extLst>
          </p:cNvPr>
          <p:cNvSpPr>
            <a:spLocks noGrp="1"/>
          </p:cNvSpPr>
          <p:nvPr>
            <p:ph type="sldNum" sz="quarter" idx="4"/>
          </p:nvPr>
        </p:nvSpPr>
        <p:spPr/>
        <p:txBody>
          <a:bodyPr/>
          <a:lstStyle/>
          <a:p>
            <a:fld id="{CA2915A9-F617-439E-A197-356139791F9B}" type="slidenum">
              <a:rPr lang="en-US" smtClean="0"/>
              <a:pPr/>
              <a:t>11</a:t>
            </a:fld>
            <a:endParaRPr lang="en-US"/>
          </a:p>
        </p:txBody>
      </p:sp>
      <p:sp>
        <p:nvSpPr>
          <p:cNvPr id="5" name="Footer Placeholder 4">
            <a:extLst>
              <a:ext uri="{FF2B5EF4-FFF2-40B4-BE49-F238E27FC236}">
                <a16:creationId xmlns:a16="http://schemas.microsoft.com/office/drawing/2014/main" id="{01FFA33A-6965-7DB6-AD5B-3CDE96189CB4}"/>
              </a:ext>
            </a:extLst>
          </p:cNvPr>
          <p:cNvSpPr>
            <a:spLocks noGrp="1"/>
          </p:cNvSpPr>
          <p:nvPr>
            <p:ph type="ftr" sz="quarter" idx="3"/>
          </p:nvPr>
        </p:nvSpPr>
        <p:spPr/>
        <p:txBody>
          <a:bodyPr/>
          <a:lstStyle/>
          <a:p>
            <a:r>
              <a:rPr lang="en-US"/>
              <a:t>Institutional Use Only/Not for Public Use | Proprietary and Confidential</a:t>
            </a:r>
          </a:p>
        </p:txBody>
      </p:sp>
    </p:spTree>
    <p:extLst>
      <p:ext uri="{BB962C8B-B14F-4D97-AF65-F5344CB8AC3E}">
        <p14:creationId xmlns:p14="http://schemas.microsoft.com/office/powerpoint/2010/main" val="62691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A33030-54CE-A8DB-40A9-3325171AAD01}"/>
              </a:ext>
            </a:extLst>
          </p:cNvPr>
          <p:cNvSpPr>
            <a:spLocks noGrp="1"/>
          </p:cNvSpPr>
          <p:nvPr>
            <p:ph type="ftr" sz="quarter" idx="3"/>
          </p:nvPr>
        </p:nvSpPr>
        <p:spPr/>
        <p:txBody>
          <a:bodyPr/>
          <a:lstStyle/>
          <a:p>
            <a:r>
              <a:rPr lang="en-US"/>
              <a:t>Institutional Use Only/Not for Public Use | Proprietary and Confidential</a:t>
            </a:r>
          </a:p>
        </p:txBody>
      </p:sp>
      <p:sp>
        <p:nvSpPr>
          <p:cNvPr id="4" name="Slide Number Placeholder 3">
            <a:extLst>
              <a:ext uri="{FF2B5EF4-FFF2-40B4-BE49-F238E27FC236}">
                <a16:creationId xmlns:a16="http://schemas.microsoft.com/office/drawing/2014/main" id="{BC7E5070-BD0C-2D3B-3FA1-F19DB78D6779}"/>
              </a:ext>
            </a:extLst>
          </p:cNvPr>
          <p:cNvSpPr>
            <a:spLocks noGrp="1"/>
          </p:cNvSpPr>
          <p:nvPr>
            <p:ph type="sldNum" sz="quarter" idx="4"/>
          </p:nvPr>
        </p:nvSpPr>
        <p:spPr/>
        <p:txBody>
          <a:bodyPr/>
          <a:lstStyle/>
          <a:p>
            <a:fld id="{CA2915A9-F617-439E-A197-356139791F9B}" type="slidenum">
              <a:rPr lang="en-US" smtClean="0"/>
              <a:pPr/>
              <a:t>12</a:t>
            </a:fld>
            <a:endParaRPr lang="en-US"/>
          </a:p>
        </p:txBody>
      </p:sp>
    </p:spTree>
    <p:extLst>
      <p:ext uri="{BB962C8B-B14F-4D97-AF65-F5344CB8AC3E}">
        <p14:creationId xmlns:p14="http://schemas.microsoft.com/office/powerpoint/2010/main" val="370455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C95C1-5B53-2EA4-BFA8-8BF795E0AA50}"/>
            </a:ext>
          </a:extLst>
        </p:cNvPr>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9E397F5C-63CE-33BD-E1DC-84FAC28191B0}"/>
              </a:ext>
            </a:extLst>
          </p:cNvPr>
          <p:cNvGraphicFramePr/>
          <p:nvPr>
            <p:extLst>
              <p:ext uri="{D42A27DB-BD31-4B8C-83A1-F6EECF244321}">
                <p14:modId xmlns:p14="http://schemas.microsoft.com/office/powerpoint/2010/main" val="3594838371"/>
              </p:ext>
            </p:extLst>
          </p:nvPr>
        </p:nvGraphicFramePr>
        <p:xfrm>
          <a:off x="2608962" y="1411553"/>
          <a:ext cx="1983750" cy="1188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822E143F-4E71-75A1-B513-25F24CC2D3ED}"/>
              </a:ext>
            </a:extLst>
          </p:cNvPr>
          <p:cNvGraphicFramePr/>
          <p:nvPr>
            <p:extLst>
              <p:ext uri="{D42A27DB-BD31-4B8C-83A1-F6EECF244321}">
                <p14:modId xmlns:p14="http://schemas.microsoft.com/office/powerpoint/2010/main" val="4035970588"/>
              </p:ext>
            </p:extLst>
          </p:nvPr>
        </p:nvGraphicFramePr>
        <p:xfrm>
          <a:off x="2680962" y="2547402"/>
          <a:ext cx="1850400" cy="1188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AB93EDEE-D0AC-917B-F703-DDC2222CCA81}"/>
              </a:ext>
            </a:extLst>
          </p:cNvPr>
          <p:cNvGraphicFramePr/>
          <p:nvPr>
            <p:extLst>
              <p:ext uri="{D42A27DB-BD31-4B8C-83A1-F6EECF244321}">
                <p14:modId xmlns:p14="http://schemas.microsoft.com/office/powerpoint/2010/main" val="4212462351"/>
              </p:ext>
            </p:extLst>
          </p:nvPr>
        </p:nvGraphicFramePr>
        <p:xfrm>
          <a:off x="2680962" y="3683250"/>
          <a:ext cx="1850400" cy="118872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EBFB3F42-DDCA-AA1F-1085-7C81144FB486}"/>
              </a:ext>
            </a:extLst>
          </p:cNvPr>
          <p:cNvSpPr>
            <a:spLocks noGrp="1"/>
          </p:cNvSpPr>
          <p:nvPr>
            <p:ph type="title"/>
          </p:nvPr>
        </p:nvSpPr>
        <p:spPr/>
        <p:txBody>
          <a:bodyPr/>
          <a:lstStyle/>
          <a:p>
            <a:r>
              <a:rPr lang="en-US"/>
              <a:t>Target Portfolio Construction</a:t>
            </a:r>
          </a:p>
        </p:txBody>
      </p:sp>
      <p:sp>
        <p:nvSpPr>
          <p:cNvPr id="4" name="Content Placeholder 3">
            <a:extLst>
              <a:ext uri="{FF2B5EF4-FFF2-40B4-BE49-F238E27FC236}">
                <a16:creationId xmlns:a16="http://schemas.microsoft.com/office/drawing/2014/main" id="{581C6E28-F488-AAA8-F7B1-37F395496755}"/>
              </a:ext>
            </a:extLst>
          </p:cNvPr>
          <p:cNvSpPr>
            <a:spLocks noGrp="1"/>
          </p:cNvSpPr>
          <p:nvPr>
            <p:ph sz="quarter" idx="38"/>
          </p:nvPr>
        </p:nvSpPr>
        <p:spPr/>
        <p:txBody>
          <a:bodyPr/>
          <a:lstStyle/>
          <a:p>
            <a:r>
              <a:rPr lang="en-US"/>
              <a:t> </a:t>
            </a:r>
          </a:p>
        </p:txBody>
      </p:sp>
      <p:sp>
        <p:nvSpPr>
          <p:cNvPr id="3" name="Text Placeholder 2">
            <a:extLst>
              <a:ext uri="{FF2B5EF4-FFF2-40B4-BE49-F238E27FC236}">
                <a16:creationId xmlns:a16="http://schemas.microsoft.com/office/drawing/2014/main" id="{4EB1CEA9-77E1-A9CA-9F31-84D34AB1026E}"/>
              </a:ext>
            </a:extLst>
          </p:cNvPr>
          <p:cNvSpPr>
            <a:spLocks noGrp="1"/>
          </p:cNvSpPr>
          <p:nvPr>
            <p:ph type="body" sz="quarter" idx="39"/>
          </p:nvPr>
        </p:nvSpPr>
        <p:spPr/>
        <p:txBody>
          <a:bodyPr/>
          <a:lstStyle/>
          <a:p>
            <a:r>
              <a:rPr lang="en-US"/>
              <a:t> </a:t>
            </a:r>
          </a:p>
        </p:txBody>
      </p:sp>
      <p:sp>
        <p:nvSpPr>
          <p:cNvPr id="13" name="Text Placeholder 12">
            <a:extLst>
              <a:ext uri="{FF2B5EF4-FFF2-40B4-BE49-F238E27FC236}">
                <a16:creationId xmlns:a16="http://schemas.microsoft.com/office/drawing/2014/main" id="{7A70C46D-873C-A2D0-F94D-067170969FD6}"/>
              </a:ext>
            </a:extLst>
          </p:cNvPr>
          <p:cNvSpPr>
            <a:spLocks noGrp="1"/>
          </p:cNvSpPr>
          <p:nvPr>
            <p:ph type="body" sz="quarter" idx="32"/>
          </p:nvPr>
        </p:nvSpPr>
        <p:spPr/>
        <p:txBody>
          <a:bodyPr/>
          <a:lstStyle/>
          <a:p>
            <a:r>
              <a:rPr lang="en-US"/>
              <a:t> </a:t>
            </a:r>
          </a:p>
        </p:txBody>
      </p:sp>
      <p:sp>
        <p:nvSpPr>
          <p:cNvPr id="16" name="Slide Number Placeholder 15">
            <a:extLst>
              <a:ext uri="{FF2B5EF4-FFF2-40B4-BE49-F238E27FC236}">
                <a16:creationId xmlns:a16="http://schemas.microsoft.com/office/drawing/2014/main" id="{69464B71-E256-8947-37A7-A902C00E2F58}"/>
              </a:ext>
            </a:extLst>
          </p:cNvPr>
          <p:cNvSpPr>
            <a:spLocks noGrp="1"/>
          </p:cNvSpPr>
          <p:nvPr>
            <p:ph type="sldNum" sz="quarter" idx="4"/>
          </p:nvPr>
        </p:nvSpPr>
        <p:spPr/>
        <p:txBody>
          <a:bodyPr/>
          <a:lstStyle/>
          <a:p>
            <a:fld id="{CA2915A9-F617-439E-A197-356139791F9B}" type="slidenum">
              <a:rPr lang="en-US" smtClean="0"/>
              <a:pPr/>
              <a:t>2</a:t>
            </a:fld>
            <a:endParaRPr lang="en-US"/>
          </a:p>
        </p:txBody>
      </p:sp>
      <p:sp>
        <p:nvSpPr>
          <p:cNvPr id="19" name="Slide Number Placeholder 17">
            <a:extLst>
              <a:ext uri="{FF2B5EF4-FFF2-40B4-BE49-F238E27FC236}">
                <a16:creationId xmlns:a16="http://schemas.microsoft.com/office/drawing/2014/main" id="{7545753F-0306-1A7C-7322-D77C0A832CFF}"/>
              </a:ext>
            </a:extLst>
          </p:cNvPr>
          <p:cNvSpPr txBox="1">
            <a:spLocks/>
          </p:cNvSpPr>
          <p:nvPr/>
        </p:nvSpPr>
        <p:spPr>
          <a:xfrm>
            <a:off x="8655599" y="4928616"/>
            <a:ext cx="107401" cy="123111"/>
          </a:xfrm>
          <a:prstGeom prst="rect">
            <a:avLst/>
          </a:prstGeom>
        </p:spPr>
        <p:txBody>
          <a:bodyPr vert="horz" wrap="none" lIns="0" tIns="0" rIns="0" bIns="0" rtlCol="0" anchor="b" anchorCtr="0">
            <a:spAutoFit/>
          </a:bodyPr>
          <a:lstStyle>
            <a:defPPr>
              <a:defRPr lang="en-US"/>
            </a:defPPr>
            <a:lvl1pPr marL="0" algn="r" defTabSz="457200" rtl="0" eaLnBrk="1" latinLnBrk="0" hangingPunct="1">
              <a:defRPr sz="800" kern="1200">
                <a:solidFill>
                  <a:schemeClr val="tx1"/>
                </a:solidFill>
                <a:latin typeface="Archivo Condensed Condensed Lig" pitchFamily="2" charset="0"/>
                <a:ea typeface="+mn-ea"/>
                <a:cs typeface="Archivo Condensed Condensed Lig"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A2915A9-F617-439E-A197-356139791F9B}" type="slidenum">
              <a:rPr kumimoji="0" lang="en-US" sz="800" b="0" i="0" u="none" strike="noStrike" kern="1200" cap="none" spc="0" normalizeH="0" baseline="0" noProof="0" smtClean="0">
                <a:ln>
                  <a:noFill/>
                </a:ln>
                <a:solidFill>
                  <a:prstClr val="black"/>
                </a:solidFill>
                <a:effectLst/>
                <a:uLnTx/>
                <a:uFillTx/>
                <a:latin typeface="Archivo Condensed Condensed Lig" pitchFamily="2" charset="0"/>
                <a:ea typeface="+mn-ea"/>
                <a:cs typeface="Archivo Condensed Condensed Lig"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black"/>
              </a:solidFill>
              <a:effectLst/>
              <a:uLnTx/>
              <a:uFillTx/>
              <a:latin typeface="Archivo Condensed Condensed Lig" pitchFamily="2" charset="0"/>
              <a:ea typeface="+mn-ea"/>
              <a:cs typeface="Archivo Condensed Condensed Lig" pitchFamily="2" charset="0"/>
            </a:endParaRPr>
          </a:p>
        </p:txBody>
      </p:sp>
      <p:sp>
        <p:nvSpPr>
          <p:cNvPr id="11" name="TextBox 10">
            <a:extLst>
              <a:ext uri="{FF2B5EF4-FFF2-40B4-BE49-F238E27FC236}">
                <a16:creationId xmlns:a16="http://schemas.microsoft.com/office/drawing/2014/main" id="{6C5FA85E-D96F-422E-F2F6-D02D7264A98A}"/>
              </a:ext>
            </a:extLst>
          </p:cNvPr>
          <p:cNvSpPr txBox="1"/>
          <p:nvPr/>
        </p:nvSpPr>
        <p:spPr>
          <a:xfrm>
            <a:off x="381000" y="4034505"/>
            <a:ext cx="2190750" cy="861774"/>
          </a:xfrm>
          <a:prstGeom prst="rect">
            <a:avLst/>
          </a:prstGeom>
          <a:noFill/>
          <a:ln>
            <a:noFill/>
          </a:ln>
        </p:spPr>
        <p:txBody>
          <a:bodyPr wrap="square" lIns="0" tIns="0" rIns="0" bIns="0" anchor="b" anchorCtr="0">
            <a:spAutoFit/>
          </a:bodyPr>
          <a:lstStyle/>
          <a:p>
            <a:pPr defTabSz="605080">
              <a:defRPr/>
            </a:pPr>
            <a:r>
              <a:rPr lang="en-US" sz="800">
                <a:latin typeface="Archivo Condensed Condensed Lig" pitchFamily="2" charset="0"/>
                <a:cs typeface="Archivo Condensed Condensed Lig" pitchFamily="2" charset="0"/>
              </a:rPr>
              <a:t>Forecasts are not a reliable indicator or future results. Actual results may vary. For illustrative purposes only. The </a:t>
            </a:r>
            <a:br>
              <a:rPr lang="en-US" sz="800">
                <a:latin typeface="Archivo Condensed Condensed Lig" pitchFamily="2" charset="0"/>
                <a:cs typeface="Archivo Condensed Condensed Lig" pitchFamily="2" charset="0"/>
              </a:rPr>
            </a:br>
            <a:r>
              <a:rPr lang="en-US" sz="800">
                <a:latin typeface="Archivo Condensed Condensed Lig" pitchFamily="2" charset="0"/>
                <a:cs typeface="Archivo Condensed Condensed Lig" pitchFamily="2" charset="0"/>
              </a:rPr>
              <a:t>Fund’s portfolio composition is subject to change anytime without notice as permitted by the Fund’s offering and </a:t>
            </a:r>
            <a:br>
              <a:rPr lang="en-US" sz="800">
                <a:latin typeface="Archivo Condensed Condensed Lig" pitchFamily="2" charset="0"/>
                <a:cs typeface="Archivo Condensed Condensed Lig" pitchFamily="2" charset="0"/>
              </a:rPr>
            </a:br>
            <a:r>
              <a:rPr lang="en-US" sz="800">
                <a:latin typeface="Archivo Condensed Condensed Lig" pitchFamily="2" charset="0"/>
                <a:cs typeface="Archivo Condensed Condensed Lig" pitchFamily="2" charset="0"/>
              </a:rPr>
              <a:t>governing documents, as may be supplemented and amended. Opportunistic investments include private credit </a:t>
            </a:r>
            <a:br>
              <a:rPr lang="en-US" sz="800">
                <a:latin typeface="Archivo Condensed Condensed Lig" pitchFamily="2" charset="0"/>
                <a:cs typeface="Archivo Condensed Condensed Lig" pitchFamily="2" charset="0"/>
              </a:rPr>
            </a:br>
            <a:r>
              <a:rPr lang="en-US" sz="800">
                <a:latin typeface="Archivo Condensed Condensed Lig" pitchFamily="2" charset="0"/>
                <a:cs typeface="Archivo Condensed Condensed Lig" pitchFamily="2" charset="0"/>
              </a:rPr>
              <a:t>exposures. Please refer to Definitions in the Appendix. </a:t>
            </a:r>
          </a:p>
        </p:txBody>
      </p:sp>
      <p:sp>
        <p:nvSpPr>
          <p:cNvPr id="17" name="TextBox 16">
            <a:extLst>
              <a:ext uri="{FF2B5EF4-FFF2-40B4-BE49-F238E27FC236}">
                <a16:creationId xmlns:a16="http://schemas.microsoft.com/office/drawing/2014/main" id="{5C799ED5-9A27-4825-1526-08F8089C7D7A}"/>
              </a:ext>
            </a:extLst>
          </p:cNvPr>
          <p:cNvSpPr txBox="1"/>
          <p:nvPr/>
        </p:nvSpPr>
        <p:spPr>
          <a:xfrm>
            <a:off x="381000" y="4925568"/>
            <a:ext cx="2261400" cy="123111"/>
          </a:xfrm>
          <a:prstGeom prst="rect">
            <a:avLst/>
          </a:prstGeom>
          <a:noFill/>
          <a:ln>
            <a:noFill/>
          </a:ln>
        </p:spPr>
        <p:txBody>
          <a:bodyPr wrap="square" lIns="0" tIns="0" rIns="0" bIns="0" anchor="b" anchorCtr="0">
            <a:spAutoFit/>
          </a:bodyPr>
          <a:lstStyle/>
          <a:p>
            <a:pPr defTabSz="605080">
              <a:defRPr/>
            </a:pPr>
            <a:r>
              <a:rPr lang="en-US" sz="800" spc="-20">
                <a:latin typeface="Archivo Condensed Condensed Lig" pitchFamily="2" charset="0"/>
                <a:cs typeface="Archivo Condensed Condensed Lig" pitchFamily="2" charset="0"/>
              </a:rPr>
              <a:t>Institutional Use Only/Not for Public Use | Proprietary and Confidential</a:t>
            </a:r>
          </a:p>
        </p:txBody>
      </p:sp>
      <p:sp>
        <p:nvSpPr>
          <p:cNvPr id="18" name="Rectangle 17">
            <a:extLst>
              <a:ext uri="{FF2B5EF4-FFF2-40B4-BE49-F238E27FC236}">
                <a16:creationId xmlns:a16="http://schemas.microsoft.com/office/drawing/2014/main" id="{0361527F-E924-BB14-7323-AF2B23AA0411}"/>
              </a:ext>
            </a:extLst>
          </p:cNvPr>
          <p:cNvSpPr/>
          <p:nvPr/>
        </p:nvSpPr>
        <p:spPr>
          <a:xfrm>
            <a:off x="381000" y="1093374"/>
            <a:ext cx="2113484" cy="2667397"/>
          </a:xfrm>
          <a:prstGeom prst="rect">
            <a:avLst/>
          </a:prstGeom>
          <a:noFill/>
          <a:ln w="25400" cap="flat" cmpd="sng" algn="ctr">
            <a:noFill/>
            <a:prstDash val="solid"/>
          </a:ln>
          <a:effectLst/>
        </p:spPr>
        <p:txBody>
          <a:bodyPr wrap="square" lIns="0" tIns="0" rIns="0" bIns="0" rtlCol="0" anchor="t" anchorCtr="0">
            <a:spAutoFit/>
          </a:bodyPr>
          <a:lstStyle/>
          <a:p>
            <a:pPr marL="169863" indent="-169863" defTabSz="605108">
              <a:spcBef>
                <a:spcPts val="1000"/>
              </a:spcBef>
              <a:buClr>
                <a:schemeClr val="bg2"/>
              </a:buClr>
              <a:buSzPct val="120000"/>
              <a:buFont typeface="Public Sans Light" pitchFamily="2" charset="0"/>
              <a:buChar char="»"/>
              <a:defRPr/>
            </a:pPr>
            <a:r>
              <a:rPr lang="en-US" sz="1000" kern="0" dirty="0">
                <a:cs typeface="Calibri"/>
              </a:rPr>
              <a:t>One-stop, private markets allocation that seeks to outperform public equities</a:t>
            </a:r>
          </a:p>
          <a:p>
            <a:pPr marL="169863" indent="-169863" defTabSz="605108">
              <a:spcBef>
                <a:spcPts val="1000"/>
              </a:spcBef>
              <a:buClr>
                <a:schemeClr val="bg2"/>
              </a:buClr>
              <a:buSzPct val="120000"/>
              <a:buFont typeface="Public Sans Light" pitchFamily="2" charset="0"/>
              <a:buChar char="»"/>
              <a:defRPr/>
            </a:pPr>
            <a:r>
              <a:rPr lang="en-US" sz="1000" kern="0" dirty="0">
                <a:cs typeface="Calibri"/>
              </a:rPr>
              <a:t>EUR denominated portfolio with 10%+ target net return p.a. (per annum)</a:t>
            </a:r>
          </a:p>
          <a:p>
            <a:pPr marL="169863" indent="-169863" defTabSz="605108">
              <a:spcBef>
                <a:spcPts val="1000"/>
              </a:spcBef>
              <a:buClr>
                <a:schemeClr val="bg2"/>
              </a:buClr>
              <a:buSzPct val="120000"/>
              <a:buFont typeface="Public Sans Light" pitchFamily="2" charset="0"/>
              <a:buChar char="»"/>
              <a:defRPr/>
            </a:pPr>
            <a:r>
              <a:rPr lang="en-US" sz="1000" kern="0" dirty="0">
                <a:ea typeface="Roboto"/>
                <a:cs typeface="Calibri"/>
              </a:rPr>
              <a:t>Diversified exposures, with top-tier access to leading general partners</a:t>
            </a:r>
          </a:p>
          <a:p>
            <a:pPr marL="169863" indent="-169863" defTabSz="605108">
              <a:spcBef>
                <a:spcPts val="1000"/>
              </a:spcBef>
              <a:buClr>
                <a:schemeClr val="bg2"/>
              </a:buClr>
              <a:buSzPct val="120000"/>
              <a:buFont typeface="Public Sans Light" pitchFamily="2" charset="0"/>
              <a:buChar char="»"/>
              <a:defRPr/>
            </a:pPr>
            <a:r>
              <a:rPr lang="en-US" sz="1000" kern="0" dirty="0">
                <a:ea typeface="Roboto"/>
                <a:cs typeface="Calibri"/>
              </a:rPr>
              <a:t>Breaking down barriers, with an investor friendly structure and low investment minimums</a:t>
            </a:r>
          </a:p>
          <a:p>
            <a:pPr marL="169863" indent="-169863" defTabSz="605108">
              <a:spcBef>
                <a:spcPts val="1000"/>
              </a:spcBef>
              <a:buClr>
                <a:schemeClr val="bg2"/>
              </a:buClr>
              <a:buSzPct val="120000"/>
              <a:buFont typeface="Public Sans Light" pitchFamily="2" charset="0"/>
              <a:buChar char="»"/>
              <a:defRPr/>
            </a:pPr>
            <a:r>
              <a:rPr lang="en-US" sz="1000" kern="0" dirty="0">
                <a:ea typeface="Roboto"/>
                <a:cs typeface="Calibri"/>
              </a:rPr>
              <a:t>Supports growth in European markets</a:t>
            </a:r>
          </a:p>
        </p:txBody>
      </p:sp>
      <p:graphicFrame>
        <p:nvGraphicFramePr>
          <p:cNvPr id="20" name="Chart 19">
            <a:extLst>
              <a:ext uri="{FF2B5EF4-FFF2-40B4-BE49-F238E27FC236}">
                <a16:creationId xmlns:a16="http://schemas.microsoft.com/office/drawing/2014/main" id="{6B1FAA27-0EE2-EDBA-9012-B0F3AFF15858}"/>
              </a:ext>
            </a:extLst>
          </p:cNvPr>
          <p:cNvGraphicFramePr/>
          <p:nvPr>
            <p:extLst>
              <p:ext uri="{D42A27DB-BD31-4B8C-83A1-F6EECF244321}">
                <p14:modId xmlns:p14="http://schemas.microsoft.com/office/powerpoint/2010/main" val="2981675862"/>
              </p:ext>
            </p:extLst>
          </p:nvPr>
        </p:nvGraphicFramePr>
        <p:xfrm>
          <a:off x="2680962" y="275704"/>
          <a:ext cx="1850400" cy="11887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3021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A1733-D62C-2F97-74FF-F1014CCBDA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7F1598-F2AE-5980-C00E-39AAA58EE10C}"/>
              </a:ext>
            </a:extLst>
          </p:cNvPr>
          <p:cNvSpPr>
            <a:spLocks noGrp="1"/>
          </p:cNvSpPr>
          <p:nvPr>
            <p:ph type="title"/>
          </p:nvPr>
        </p:nvSpPr>
        <p:spPr/>
        <p:txBody>
          <a:bodyPr/>
          <a:lstStyle/>
          <a:p>
            <a:r>
              <a:rPr lang="en-US"/>
              <a:t>HL PMA ELTIF Today</a:t>
            </a:r>
          </a:p>
        </p:txBody>
      </p:sp>
      <p:graphicFrame>
        <p:nvGraphicFramePr>
          <p:cNvPr id="8" name="Content Placeholder 7">
            <a:extLst>
              <a:ext uri="{FF2B5EF4-FFF2-40B4-BE49-F238E27FC236}">
                <a16:creationId xmlns:a16="http://schemas.microsoft.com/office/drawing/2014/main" id="{CD8C8595-DC23-3201-731A-112828517E57}"/>
              </a:ext>
            </a:extLst>
          </p:cNvPr>
          <p:cNvGraphicFramePr>
            <a:graphicFrameLocks noGrp="1"/>
          </p:cNvGraphicFramePr>
          <p:nvPr>
            <p:ph sz="quarter" idx="11"/>
            <p:extLst>
              <p:ext uri="{D42A27DB-BD31-4B8C-83A1-F6EECF244321}">
                <p14:modId xmlns:p14="http://schemas.microsoft.com/office/powerpoint/2010/main" val="3944214119"/>
              </p:ext>
            </p:extLst>
          </p:nvPr>
        </p:nvGraphicFramePr>
        <p:xfrm>
          <a:off x="381000" y="1162050"/>
          <a:ext cx="4049712" cy="2743200"/>
        </p:xfrm>
        <a:graphic>
          <a:graphicData uri="http://schemas.openxmlformats.org/drawingml/2006/table">
            <a:tbl>
              <a:tblPr firstRow="1" bandRow="1">
                <a:tableStyleId>{5C22544A-7EE6-4342-B048-85BDC9FD1C3A}</a:tableStyleId>
              </a:tblPr>
              <a:tblGrid>
                <a:gridCol w="2675727">
                  <a:extLst>
                    <a:ext uri="{9D8B030D-6E8A-4147-A177-3AD203B41FA5}">
                      <a16:colId xmlns:a16="http://schemas.microsoft.com/office/drawing/2014/main" val="679777056"/>
                    </a:ext>
                  </a:extLst>
                </a:gridCol>
                <a:gridCol w="1373985">
                  <a:extLst>
                    <a:ext uri="{9D8B030D-6E8A-4147-A177-3AD203B41FA5}">
                      <a16:colId xmlns:a16="http://schemas.microsoft.com/office/drawing/2014/main" val="1616370000"/>
                    </a:ext>
                  </a:extLst>
                </a:gridCol>
              </a:tblGrid>
              <a:tr h="457200">
                <a:tc>
                  <a:txBody>
                    <a:bodyPr/>
                    <a:lstStyle/>
                    <a:p>
                      <a:pPr marL="0" algn="l" defTabSz="887480" rtl="0" eaLnBrk="1" latinLnBrk="0" hangingPunct="1"/>
                      <a:r>
                        <a:rPr lang="en-US" sz="1200" b="0" kern="1200">
                          <a:solidFill>
                            <a:schemeClr val="tx1"/>
                          </a:solidFill>
                          <a:latin typeface="+mn-lt"/>
                          <a:ea typeface="+mn-ea"/>
                          <a:cs typeface="+mn-cs"/>
                        </a:rPr>
                        <a:t>Inception</a:t>
                      </a:r>
                    </a:p>
                  </a:txBody>
                  <a:tcPr marL="45720" marR="45720" anchor="ctr">
                    <a:lnL w="12700" cmpd="sng">
                      <a:noFill/>
                    </a:lnL>
                    <a:lnR w="12700" cmpd="sng">
                      <a:noFill/>
                    </a:lnR>
                    <a:lnT w="38100" cmpd="sng">
                      <a:noFill/>
                    </a:lnT>
                    <a:lnB w="9525"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887480" rtl="0" eaLnBrk="1" latinLnBrk="0" hangingPunct="1"/>
                      <a:r>
                        <a:rPr lang="en-US" sz="1200" b="0" kern="1200">
                          <a:solidFill>
                            <a:schemeClr val="tx1"/>
                          </a:solidFill>
                          <a:latin typeface="+mn-lt"/>
                          <a:ea typeface="+mn-ea"/>
                          <a:cs typeface="+mn-cs"/>
                        </a:rPr>
                        <a:t>April-2025</a:t>
                      </a:r>
                    </a:p>
                  </a:txBody>
                  <a:tcPr marL="0" marR="0" marT="0" marB="0" anchor="ctr">
                    <a:lnL w="12700" cmpd="sng">
                      <a:noFill/>
                    </a:lnL>
                    <a:lnR w="12700" cmpd="sng">
                      <a:noFill/>
                    </a:lnR>
                    <a:lnT w="38100" cmpd="sng">
                      <a:noFill/>
                    </a:lnT>
                    <a:lnB w="9525"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395226"/>
                  </a:ext>
                </a:extLst>
              </a:tr>
              <a:tr h="457200">
                <a:tc>
                  <a:txBody>
                    <a:bodyPr/>
                    <a:lstStyle/>
                    <a:p>
                      <a:pPr algn="l"/>
                      <a:r>
                        <a:rPr lang="en-US" sz="1200" b="0">
                          <a:solidFill>
                            <a:schemeClr val="tx1"/>
                          </a:solidFill>
                          <a:latin typeface="+mn-lt"/>
                        </a:rPr>
                        <a:t>Fund Size </a:t>
                      </a:r>
                      <a:endParaRPr lang="en-US" sz="1200" b="0" baseline="30000">
                        <a:solidFill>
                          <a:schemeClr val="tx1"/>
                        </a:solidFill>
                        <a:latin typeface="+mn-lt"/>
                      </a:endParaRPr>
                    </a:p>
                  </a:txBody>
                  <a:tcPr marL="45720" marR="45720" anchor="ctr">
                    <a:lnL w="12700" cmpd="sng">
                      <a:noFill/>
                    </a:lnL>
                    <a:lnR w="12700" cmpd="sng">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dirty="0">
                          <a:solidFill>
                            <a:schemeClr val="tx1"/>
                          </a:solidFill>
                          <a:latin typeface="+mn-lt"/>
                        </a:rPr>
                        <a:t>$24.1 Million</a:t>
                      </a:r>
                      <a:r>
                        <a:rPr lang="en-US" sz="1200" b="0" baseline="30000" dirty="0">
                          <a:solidFill>
                            <a:schemeClr val="tx1"/>
                          </a:solidFill>
                          <a:latin typeface="+mn-lt"/>
                        </a:rPr>
                        <a:t>1</a:t>
                      </a:r>
                    </a:p>
                  </a:txBody>
                  <a:tcPr marL="0" marR="0" marT="0" marB="0" anchor="ctr">
                    <a:lnL w="12700" cmpd="sng">
                      <a:noFill/>
                    </a:lnL>
                    <a:lnR w="12700" cmpd="sng">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4084822"/>
                  </a:ext>
                </a:extLst>
              </a:tr>
              <a:tr h="457200">
                <a:tc>
                  <a:txBody>
                    <a:bodyPr/>
                    <a:lstStyle/>
                    <a:p>
                      <a:pPr algn="l"/>
                      <a:r>
                        <a:rPr lang="en-US" sz="1200" b="0">
                          <a:solidFill>
                            <a:schemeClr val="tx1"/>
                          </a:solidFill>
                          <a:latin typeface="+mn-lt"/>
                        </a:rPr>
                        <a:t>#</a:t>
                      </a:r>
                      <a:r>
                        <a:rPr lang="en-US" sz="1200" b="0" baseline="0">
                          <a:solidFill>
                            <a:schemeClr val="tx1"/>
                          </a:solidFill>
                          <a:latin typeface="+mn-lt"/>
                        </a:rPr>
                        <a:t> of Deals</a:t>
                      </a:r>
                      <a:endParaRPr lang="en-US" sz="1200" b="0">
                        <a:solidFill>
                          <a:schemeClr val="tx1"/>
                        </a:solidFill>
                        <a:latin typeface="+mn-lt"/>
                      </a:endParaRPr>
                    </a:p>
                  </a:txBody>
                  <a:tcPr marL="45720" marR="45720" anchor="ctr">
                    <a:lnL w="12700" cmpd="sng">
                      <a:noFill/>
                    </a:lnL>
                    <a:lnR w="12700" cmpd="sng">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887554" rtl="0" eaLnBrk="1" latinLnBrk="0" hangingPunct="1"/>
                      <a:r>
                        <a:rPr lang="en-US" sz="1200" b="0" kern="1200">
                          <a:solidFill>
                            <a:schemeClr val="tx1"/>
                          </a:solidFill>
                          <a:latin typeface="+mn-lt"/>
                          <a:ea typeface="+mn-ea"/>
                          <a:cs typeface="+mn-cs"/>
                        </a:rPr>
                        <a:t>14</a:t>
                      </a:r>
                    </a:p>
                  </a:txBody>
                  <a:tcPr marL="0" marR="0" marT="0" marB="0" anchor="ctr">
                    <a:lnL w="12700" cmpd="sng">
                      <a:noFill/>
                    </a:lnL>
                    <a:lnR w="12700" cmpd="sng">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731020"/>
                  </a:ext>
                </a:extLst>
              </a:tr>
              <a:tr h="457200">
                <a:tc>
                  <a:txBody>
                    <a:bodyPr/>
                    <a:lstStyle/>
                    <a:p>
                      <a:pPr algn="l"/>
                      <a:r>
                        <a:rPr lang="en-US" sz="1200" b="0">
                          <a:solidFill>
                            <a:schemeClr val="tx1"/>
                          </a:solidFill>
                          <a:latin typeface="+mn-lt"/>
                        </a:rPr>
                        <a:t>#</a:t>
                      </a:r>
                      <a:r>
                        <a:rPr lang="en-US" sz="1200" b="0" baseline="0">
                          <a:solidFill>
                            <a:schemeClr val="tx1"/>
                          </a:solidFill>
                          <a:latin typeface="+mn-lt"/>
                        </a:rPr>
                        <a:t> of Lead Sponsors</a:t>
                      </a:r>
                      <a:endParaRPr lang="en-US" sz="1200" b="0">
                        <a:solidFill>
                          <a:schemeClr val="tx1"/>
                        </a:solidFill>
                        <a:latin typeface="+mn-lt"/>
                      </a:endParaRPr>
                    </a:p>
                  </a:txBody>
                  <a:tcPr marL="45720" marR="45720" anchor="ctr">
                    <a:lnL w="12700" cmpd="sng">
                      <a:noFill/>
                    </a:lnL>
                    <a:lnR w="12700" cmpd="sng">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887554" rtl="0" eaLnBrk="1" latinLnBrk="0" hangingPunct="1"/>
                      <a:r>
                        <a:rPr lang="en-US" sz="1200" b="0" kern="1200">
                          <a:solidFill>
                            <a:schemeClr val="tx1"/>
                          </a:solidFill>
                          <a:latin typeface="+mn-lt"/>
                          <a:ea typeface="+mn-ea"/>
                          <a:cs typeface="+mn-cs"/>
                        </a:rPr>
                        <a:t>14</a:t>
                      </a:r>
                    </a:p>
                  </a:txBody>
                  <a:tcPr marL="0" marR="0" marT="0" marB="0" anchor="ctr">
                    <a:lnL w="12700" cmpd="sng">
                      <a:noFill/>
                    </a:lnL>
                    <a:lnR w="12700" cmpd="sng">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547955"/>
                  </a:ext>
                </a:extLst>
              </a:tr>
              <a:tr h="457200">
                <a:tc>
                  <a:txBody>
                    <a:bodyPr/>
                    <a:lstStyle/>
                    <a:p>
                      <a:pPr algn="l"/>
                      <a:r>
                        <a:rPr lang="en-US" sz="1200" b="0">
                          <a:solidFill>
                            <a:schemeClr val="tx1"/>
                          </a:solidFill>
                          <a:latin typeface="+mn-lt"/>
                        </a:rPr>
                        <a:t>#</a:t>
                      </a:r>
                      <a:r>
                        <a:rPr lang="en-US" sz="1200" b="0" baseline="0">
                          <a:solidFill>
                            <a:schemeClr val="tx1"/>
                          </a:solidFill>
                          <a:latin typeface="+mn-lt"/>
                        </a:rPr>
                        <a:t> of Underlying Companies</a:t>
                      </a:r>
                      <a:endParaRPr lang="en-US" sz="1200" b="0">
                        <a:solidFill>
                          <a:schemeClr val="tx1"/>
                        </a:solidFill>
                        <a:latin typeface="+mn-lt"/>
                      </a:endParaRPr>
                    </a:p>
                  </a:txBody>
                  <a:tcPr marL="45720" marR="45720" anchor="ctr">
                    <a:lnL w="12700" cmpd="sng">
                      <a:noFill/>
                    </a:lnL>
                    <a:lnR w="12700" cmpd="sng">
                      <a:noFill/>
                    </a:lnR>
                    <a:lnT w="9525" cap="flat" cmpd="sng" algn="ctr">
                      <a:solidFill>
                        <a:srgbClr val="CCCCCC"/>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887554" rtl="0" eaLnBrk="1" latinLnBrk="0" hangingPunct="1"/>
                      <a:r>
                        <a:rPr lang="en-US" sz="1200" b="0" kern="1200">
                          <a:solidFill>
                            <a:schemeClr val="tx1"/>
                          </a:solidFill>
                          <a:latin typeface="+mn-lt"/>
                          <a:ea typeface="+mn-ea"/>
                          <a:cs typeface="+mn-cs"/>
                        </a:rPr>
                        <a:t>25</a:t>
                      </a:r>
                    </a:p>
                  </a:txBody>
                  <a:tcPr marL="0" marR="0" marT="0" marB="0" anchor="ctr">
                    <a:lnL w="12700" cmpd="sng">
                      <a:noFill/>
                    </a:lnL>
                    <a:lnR w="12700" cmpd="sng">
                      <a:noFill/>
                    </a:lnR>
                    <a:lnT w="9525" cap="flat" cmpd="sng" algn="ctr">
                      <a:solidFill>
                        <a:srgbClr val="CCCCCC"/>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8498424"/>
                  </a:ext>
                </a:extLst>
              </a:tr>
              <a:tr h="457200">
                <a:tc>
                  <a:txBody>
                    <a:bodyPr/>
                    <a:lstStyle/>
                    <a:p>
                      <a:pPr algn="l"/>
                      <a:r>
                        <a:rPr lang="en-US" sz="1200" b="0">
                          <a:solidFill>
                            <a:schemeClr val="bg1"/>
                          </a:solidFill>
                          <a:latin typeface="+mn-lt"/>
                        </a:rPr>
                        <a:t>Since Inception Performance</a:t>
                      </a:r>
                    </a:p>
                  </a:txBody>
                  <a:tcPr marL="45720" marR="45720" anchor="ctr">
                    <a:lnL w="12700" cmpd="sng">
                      <a:noFill/>
                    </a:lnL>
                    <a:lnR w="12700" cmpd="sng">
                      <a:noFill/>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64265"/>
                    </a:solidFill>
                  </a:tcPr>
                </a:tc>
                <a:tc>
                  <a:txBody>
                    <a:bodyPr/>
                    <a:lstStyle/>
                    <a:p>
                      <a:pPr marL="0" algn="l" defTabSz="887554" rtl="0" eaLnBrk="1" latinLnBrk="0" hangingPunct="1"/>
                      <a:r>
                        <a:rPr lang="en-US" sz="1200" b="0" kern="1200" dirty="0">
                          <a:solidFill>
                            <a:schemeClr val="bg1"/>
                          </a:solidFill>
                          <a:latin typeface="+mn-lt"/>
                          <a:ea typeface="+mn-ea"/>
                          <a:cs typeface="+mn-cs"/>
                        </a:rPr>
                        <a:t>9.65%</a:t>
                      </a:r>
                    </a:p>
                  </a:txBody>
                  <a:tcPr marL="0" marR="0" marT="0" marB="0" anchor="ctr">
                    <a:lnL w="12700" cmpd="sng">
                      <a:noFill/>
                    </a:lnL>
                    <a:lnR w="12700" cmpd="sng">
                      <a:noFill/>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64265"/>
                    </a:solidFill>
                  </a:tcPr>
                </a:tc>
                <a:extLst>
                  <a:ext uri="{0D108BD9-81ED-4DB2-BD59-A6C34878D82A}">
                    <a16:rowId xmlns:a16="http://schemas.microsoft.com/office/drawing/2014/main" val="2087526984"/>
                  </a:ext>
                </a:extLst>
              </a:tr>
            </a:tbl>
          </a:graphicData>
        </a:graphic>
      </p:graphicFrame>
      <p:sp>
        <p:nvSpPr>
          <p:cNvPr id="2" name="Content Placeholder 1">
            <a:extLst>
              <a:ext uri="{FF2B5EF4-FFF2-40B4-BE49-F238E27FC236}">
                <a16:creationId xmlns:a16="http://schemas.microsoft.com/office/drawing/2014/main" id="{04878BFC-4076-5FA1-2767-3902331AA166}"/>
              </a:ext>
            </a:extLst>
          </p:cNvPr>
          <p:cNvSpPr>
            <a:spLocks noGrp="1"/>
          </p:cNvSpPr>
          <p:nvPr>
            <p:ph sz="quarter" idx="12"/>
          </p:nvPr>
        </p:nvSpPr>
        <p:spPr/>
        <p:txBody>
          <a:bodyPr/>
          <a:lstStyle/>
          <a:p>
            <a:r>
              <a:rPr lang="en-US"/>
              <a:t> </a:t>
            </a:r>
          </a:p>
        </p:txBody>
      </p:sp>
      <p:sp>
        <p:nvSpPr>
          <p:cNvPr id="7" name="Content Placeholder 6">
            <a:extLst>
              <a:ext uri="{FF2B5EF4-FFF2-40B4-BE49-F238E27FC236}">
                <a16:creationId xmlns:a16="http://schemas.microsoft.com/office/drawing/2014/main" id="{853CCDE0-F14E-456F-0156-D097364D10B0}"/>
              </a:ext>
            </a:extLst>
          </p:cNvPr>
          <p:cNvSpPr>
            <a:spLocks noGrp="1"/>
          </p:cNvSpPr>
          <p:nvPr>
            <p:ph sz="quarter" idx="34"/>
          </p:nvPr>
        </p:nvSpPr>
        <p:spPr/>
        <p:txBody>
          <a:bodyPr/>
          <a:lstStyle/>
          <a:p>
            <a:r>
              <a:rPr lang="en-US"/>
              <a:t>Fund Background</a:t>
            </a:r>
          </a:p>
        </p:txBody>
      </p:sp>
      <p:sp>
        <p:nvSpPr>
          <p:cNvPr id="13" name="Text Placeholder 12">
            <a:extLst>
              <a:ext uri="{FF2B5EF4-FFF2-40B4-BE49-F238E27FC236}">
                <a16:creationId xmlns:a16="http://schemas.microsoft.com/office/drawing/2014/main" id="{FF007B91-E060-BB01-0CA5-2C00268E2B3A}"/>
              </a:ext>
            </a:extLst>
          </p:cNvPr>
          <p:cNvSpPr>
            <a:spLocks noGrp="1"/>
          </p:cNvSpPr>
          <p:nvPr>
            <p:ph type="body" sz="quarter" idx="32"/>
          </p:nvPr>
        </p:nvSpPr>
        <p:spPr/>
        <p:txBody>
          <a:bodyPr/>
          <a:lstStyle/>
          <a:p>
            <a:r>
              <a:rPr lang="en-US"/>
              <a:t>Past performance is not indicative of future results</a:t>
            </a:r>
          </a:p>
          <a:p>
            <a:r>
              <a:rPr lang="en-US" baseline="30000"/>
              <a:t>1</a:t>
            </a:r>
            <a:r>
              <a:rPr lang="en-US"/>
              <a:t> Fund Size includes current NAV plus net subscriptions received for September 1, 2025 dealing date, shown in EUR</a:t>
            </a:r>
          </a:p>
        </p:txBody>
      </p:sp>
      <p:sp>
        <p:nvSpPr>
          <p:cNvPr id="19" name="Slide Number Placeholder 18">
            <a:extLst>
              <a:ext uri="{FF2B5EF4-FFF2-40B4-BE49-F238E27FC236}">
                <a16:creationId xmlns:a16="http://schemas.microsoft.com/office/drawing/2014/main" id="{554141A2-7E38-687B-21B5-C161082ED935}"/>
              </a:ext>
            </a:extLst>
          </p:cNvPr>
          <p:cNvSpPr>
            <a:spLocks noGrp="1"/>
          </p:cNvSpPr>
          <p:nvPr>
            <p:ph type="sldNum" sz="quarter" idx="4"/>
          </p:nvPr>
        </p:nvSpPr>
        <p:spPr/>
        <p:txBody>
          <a:bodyPr/>
          <a:lstStyle/>
          <a:p>
            <a:fld id="{CA2915A9-F617-439E-A197-356139791F9B}" type="slidenum">
              <a:rPr lang="en-US" smtClean="0"/>
              <a:pPr/>
              <a:t>3</a:t>
            </a:fld>
            <a:endParaRPr lang="en-US"/>
          </a:p>
        </p:txBody>
      </p:sp>
      <p:sp>
        <p:nvSpPr>
          <p:cNvPr id="17" name="Footer Placeholder 16">
            <a:extLst>
              <a:ext uri="{FF2B5EF4-FFF2-40B4-BE49-F238E27FC236}">
                <a16:creationId xmlns:a16="http://schemas.microsoft.com/office/drawing/2014/main" id="{724A3F70-F7DE-9E9C-727D-F42E60E73D4F}"/>
              </a:ext>
            </a:extLst>
          </p:cNvPr>
          <p:cNvSpPr>
            <a:spLocks noGrp="1"/>
          </p:cNvSpPr>
          <p:nvPr>
            <p:ph type="ftr" sz="quarter" idx="35"/>
          </p:nvPr>
        </p:nvSpPr>
        <p:spPr/>
        <p:txBody>
          <a:bodyPr/>
          <a:lstStyle/>
          <a:p>
            <a:r>
              <a:rPr lang="en-US"/>
              <a:t>Institutional Use Only/Not for Public Use | Proprietary and Confidential</a:t>
            </a:r>
          </a:p>
        </p:txBody>
      </p:sp>
    </p:spTree>
    <p:extLst>
      <p:ext uri="{BB962C8B-B14F-4D97-AF65-F5344CB8AC3E}">
        <p14:creationId xmlns:p14="http://schemas.microsoft.com/office/powerpoint/2010/main" val="273573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D0A31-648D-C8DE-8045-09B7F5045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8485E1-3052-9668-C8F1-144D2D375E12}"/>
              </a:ext>
            </a:extLst>
          </p:cNvPr>
          <p:cNvSpPr>
            <a:spLocks noGrp="1"/>
          </p:cNvSpPr>
          <p:nvPr>
            <p:ph type="title"/>
          </p:nvPr>
        </p:nvSpPr>
        <p:spPr/>
        <p:txBody>
          <a:bodyPr/>
          <a:lstStyle/>
          <a:p>
            <a:r>
              <a:rPr lang="en-US"/>
              <a:t>HL PMA ELTIF Today</a:t>
            </a:r>
          </a:p>
        </p:txBody>
      </p:sp>
      <p:sp>
        <p:nvSpPr>
          <p:cNvPr id="16" name="Content Placeholder 15">
            <a:extLst>
              <a:ext uri="{FF2B5EF4-FFF2-40B4-BE49-F238E27FC236}">
                <a16:creationId xmlns:a16="http://schemas.microsoft.com/office/drawing/2014/main" id="{042261D8-0107-3DB0-7D56-862FF2F81272}"/>
              </a:ext>
            </a:extLst>
          </p:cNvPr>
          <p:cNvSpPr>
            <a:spLocks noGrp="1"/>
          </p:cNvSpPr>
          <p:nvPr>
            <p:ph sz="quarter" idx="11"/>
          </p:nvPr>
        </p:nvSpPr>
        <p:spPr/>
        <p:txBody>
          <a:bodyPr/>
          <a:lstStyle/>
          <a:p>
            <a:r>
              <a:rPr lang="en-US"/>
              <a:t> </a:t>
            </a:r>
          </a:p>
        </p:txBody>
      </p:sp>
      <p:sp>
        <p:nvSpPr>
          <p:cNvPr id="7" name="Content Placeholder 6">
            <a:extLst>
              <a:ext uri="{FF2B5EF4-FFF2-40B4-BE49-F238E27FC236}">
                <a16:creationId xmlns:a16="http://schemas.microsoft.com/office/drawing/2014/main" id="{1F682BEE-1602-5BEA-BF31-1BB77CF5A245}"/>
              </a:ext>
            </a:extLst>
          </p:cNvPr>
          <p:cNvSpPr>
            <a:spLocks noGrp="1"/>
          </p:cNvSpPr>
          <p:nvPr>
            <p:ph sz="quarter" idx="12"/>
          </p:nvPr>
        </p:nvSpPr>
        <p:spPr/>
        <p:txBody>
          <a:bodyPr/>
          <a:lstStyle/>
          <a:p>
            <a:r>
              <a:rPr lang="en-US"/>
              <a:t> </a:t>
            </a:r>
          </a:p>
        </p:txBody>
      </p:sp>
      <p:sp>
        <p:nvSpPr>
          <p:cNvPr id="2" name="Content Placeholder 1">
            <a:extLst>
              <a:ext uri="{FF2B5EF4-FFF2-40B4-BE49-F238E27FC236}">
                <a16:creationId xmlns:a16="http://schemas.microsoft.com/office/drawing/2014/main" id="{90B2859A-9B37-0571-9136-239D66E1A8E6}"/>
              </a:ext>
            </a:extLst>
          </p:cNvPr>
          <p:cNvSpPr>
            <a:spLocks noGrp="1"/>
          </p:cNvSpPr>
          <p:nvPr>
            <p:ph sz="quarter" idx="34"/>
          </p:nvPr>
        </p:nvSpPr>
        <p:spPr/>
        <p:txBody>
          <a:bodyPr/>
          <a:lstStyle/>
          <a:p>
            <a:r>
              <a:rPr lang="en-US" dirty="0"/>
              <a:t>Current Portfolio</a:t>
            </a:r>
          </a:p>
        </p:txBody>
      </p:sp>
      <p:sp>
        <p:nvSpPr>
          <p:cNvPr id="13" name="Text Placeholder 12">
            <a:extLst>
              <a:ext uri="{FF2B5EF4-FFF2-40B4-BE49-F238E27FC236}">
                <a16:creationId xmlns:a16="http://schemas.microsoft.com/office/drawing/2014/main" id="{C291B212-1146-54D9-CE1D-02B3AB598C3B}"/>
              </a:ext>
            </a:extLst>
          </p:cNvPr>
          <p:cNvSpPr>
            <a:spLocks noGrp="1"/>
          </p:cNvSpPr>
          <p:nvPr>
            <p:ph type="body" sz="quarter" idx="32"/>
          </p:nvPr>
        </p:nvSpPr>
        <p:spPr/>
        <p:txBody>
          <a:bodyPr/>
          <a:lstStyle/>
          <a:p>
            <a:r>
              <a:rPr lang="en-US"/>
              <a:t>As of August 31, 2025</a:t>
            </a:r>
          </a:p>
          <a:p>
            <a:r>
              <a:rPr lang="en-US"/>
              <a:t>Diversification measured by portfolio NAV</a:t>
            </a:r>
          </a:p>
        </p:txBody>
      </p:sp>
      <p:sp>
        <p:nvSpPr>
          <p:cNvPr id="19" name="Slide Number Placeholder 18">
            <a:extLst>
              <a:ext uri="{FF2B5EF4-FFF2-40B4-BE49-F238E27FC236}">
                <a16:creationId xmlns:a16="http://schemas.microsoft.com/office/drawing/2014/main" id="{4FD9D2AB-BEA3-79CB-B65C-9AF3208B3CB2}"/>
              </a:ext>
            </a:extLst>
          </p:cNvPr>
          <p:cNvSpPr>
            <a:spLocks noGrp="1"/>
          </p:cNvSpPr>
          <p:nvPr>
            <p:ph type="sldNum" sz="quarter" idx="4"/>
          </p:nvPr>
        </p:nvSpPr>
        <p:spPr/>
        <p:txBody>
          <a:bodyPr/>
          <a:lstStyle/>
          <a:p>
            <a:fld id="{CA2915A9-F617-439E-A197-356139791F9B}" type="slidenum">
              <a:rPr lang="en-US" smtClean="0"/>
              <a:pPr/>
              <a:t>4</a:t>
            </a:fld>
            <a:endParaRPr lang="en-US"/>
          </a:p>
        </p:txBody>
      </p:sp>
      <p:sp>
        <p:nvSpPr>
          <p:cNvPr id="17" name="Footer Placeholder 16">
            <a:extLst>
              <a:ext uri="{FF2B5EF4-FFF2-40B4-BE49-F238E27FC236}">
                <a16:creationId xmlns:a16="http://schemas.microsoft.com/office/drawing/2014/main" id="{1DA3F7E6-FF20-3BD6-C72A-8C44AA6720EC}"/>
              </a:ext>
            </a:extLst>
          </p:cNvPr>
          <p:cNvSpPr>
            <a:spLocks noGrp="1"/>
          </p:cNvSpPr>
          <p:nvPr>
            <p:ph type="ftr" sz="quarter" idx="35"/>
          </p:nvPr>
        </p:nvSpPr>
        <p:spPr/>
        <p:txBody>
          <a:bodyPr/>
          <a:lstStyle/>
          <a:p>
            <a:r>
              <a:rPr lang="en-US"/>
              <a:t>Institutional Use Only/Not for Public Use | Proprietary and Confidential</a:t>
            </a:r>
          </a:p>
        </p:txBody>
      </p:sp>
      <p:graphicFrame>
        <p:nvGraphicFramePr>
          <p:cNvPr id="5" name="Chart 4">
            <a:extLst>
              <a:ext uri="{FF2B5EF4-FFF2-40B4-BE49-F238E27FC236}">
                <a16:creationId xmlns:a16="http://schemas.microsoft.com/office/drawing/2014/main" id="{1DDC2796-7F55-C990-0849-3791B2A1E90D}"/>
              </a:ext>
            </a:extLst>
          </p:cNvPr>
          <p:cNvGraphicFramePr/>
          <p:nvPr>
            <p:extLst>
              <p:ext uri="{D42A27DB-BD31-4B8C-83A1-F6EECF244321}">
                <p14:modId xmlns:p14="http://schemas.microsoft.com/office/powerpoint/2010/main" val="2321330815"/>
              </p:ext>
            </p:extLst>
          </p:nvPr>
        </p:nvGraphicFramePr>
        <p:xfrm>
          <a:off x="1373795" y="2589588"/>
          <a:ext cx="4124094" cy="2238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9089F9B-3F5F-2248-45BA-19A5F6DA6E90}"/>
              </a:ext>
            </a:extLst>
          </p:cNvPr>
          <p:cNvGraphicFramePr/>
          <p:nvPr>
            <p:extLst>
              <p:ext uri="{D42A27DB-BD31-4B8C-83A1-F6EECF244321}">
                <p14:modId xmlns:p14="http://schemas.microsoft.com/office/powerpoint/2010/main" val="2008594420"/>
              </p:ext>
            </p:extLst>
          </p:nvPr>
        </p:nvGraphicFramePr>
        <p:xfrm>
          <a:off x="130068" y="2832899"/>
          <a:ext cx="2478024" cy="1752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F2D8502-127D-FF32-681A-7FBC10621C6F}"/>
              </a:ext>
            </a:extLst>
          </p:cNvPr>
          <p:cNvGraphicFramePr/>
          <p:nvPr/>
        </p:nvGraphicFramePr>
        <p:xfrm>
          <a:off x="2195499" y="1157453"/>
          <a:ext cx="2479821" cy="15127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267B5A09-2632-C032-A87A-16ACDD7BB953}"/>
              </a:ext>
            </a:extLst>
          </p:cNvPr>
          <p:cNvGraphicFramePr/>
          <p:nvPr/>
        </p:nvGraphicFramePr>
        <p:xfrm>
          <a:off x="128271" y="1157453"/>
          <a:ext cx="2479821" cy="1512794"/>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205AE9DD-A957-6D68-3900-BD12E0C9D33C}"/>
              </a:ext>
            </a:extLst>
          </p:cNvPr>
          <p:cNvSpPr txBox="1"/>
          <p:nvPr/>
        </p:nvSpPr>
        <p:spPr>
          <a:xfrm>
            <a:off x="941722" y="1745471"/>
            <a:ext cx="852919" cy="336759"/>
          </a:xfrm>
          <a:prstGeom prst="rect">
            <a:avLst/>
          </a:prstGeom>
          <a:noFill/>
          <a:ln>
            <a:noFill/>
          </a:ln>
        </p:spPr>
        <p:txBody>
          <a:bodyPr wrap="square">
            <a:spAutoFit/>
          </a:bodyPr>
          <a:lstStyle/>
          <a:p>
            <a:pPr algn="ctr"/>
            <a:r>
              <a:rPr lang="en-US" sz="800">
                <a:latin typeface="+mj-lt"/>
              </a:rPr>
              <a:t>INVESTMENT </a:t>
            </a:r>
          </a:p>
          <a:p>
            <a:pPr algn="ctr"/>
            <a:r>
              <a:rPr lang="en-US" sz="800">
                <a:latin typeface="+mj-lt"/>
              </a:rPr>
              <a:t>TYPE</a:t>
            </a:r>
          </a:p>
        </p:txBody>
      </p:sp>
      <p:sp>
        <p:nvSpPr>
          <p:cNvPr id="12" name="TextBox 11">
            <a:extLst>
              <a:ext uri="{FF2B5EF4-FFF2-40B4-BE49-F238E27FC236}">
                <a16:creationId xmlns:a16="http://schemas.microsoft.com/office/drawing/2014/main" id="{0CF8D544-D670-A6CA-1196-87E6C7C67B2A}"/>
              </a:ext>
            </a:extLst>
          </p:cNvPr>
          <p:cNvSpPr txBox="1"/>
          <p:nvPr/>
        </p:nvSpPr>
        <p:spPr>
          <a:xfrm>
            <a:off x="3008950" y="1806577"/>
            <a:ext cx="852919" cy="214546"/>
          </a:xfrm>
          <a:prstGeom prst="rect">
            <a:avLst/>
          </a:prstGeom>
          <a:noFill/>
          <a:ln>
            <a:noFill/>
          </a:ln>
        </p:spPr>
        <p:txBody>
          <a:bodyPr wrap="square">
            <a:spAutoFit/>
          </a:bodyPr>
          <a:lstStyle/>
          <a:p>
            <a:pPr algn="ctr"/>
            <a:r>
              <a:rPr lang="en-US" sz="800">
                <a:latin typeface="+mj-lt"/>
              </a:rPr>
              <a:t>STRATEGY</a:t>
            </a:r>
          </a:p>
        </p:txBody>
      </p:sp>
      <p:sp>
        <p:nvSpPr>
          <p:cNvPr id="14" name="TextBox 13">
            <a:extLst>
              <a:ext uri="{FF2B5EF4-FFF2-40B4-BE49-F238E27FC236}">
                <a16:creationId xmlns:a16="http://schemas.microsoft.com/office/drawing/2014/main" id="{93715436-9F0F-95DC-9761-2AB994C55981}"/>
              </a:ext>
            </a:extLst>
          </p:cNvPr>
          <p:cNvSpPr txBox="1"/>
          <p:nvPr/>
        </p:nvSpPr>
        <p:spPr>
          <a:xfrm>
            <a:off x="899076" y="3601783"/>
            <a:ext cx="938211" cy="214546"/>
          </a:xfrm>
          <a:prstGeom prst="rect">
            <a:avLst/>
          </a:prstGeom>
          <a:noFill/>
          <a:ln>
            <a:noFill/>
          </a:ln>
        </p:spPr>
        <p:txBody>
          <a:bodyPr wrap="square">
            <a:spAutoFit/>
          </a:bodyPr>
          <a:lstStyle/>
          <a:p>
            <a:pPr algn="ctr"/>
            <a:r>
              <a:rPr lang="en-US" sz="800">
                <a:latin typeface="+mj-lt"/>
              </a:rPr>
              <a:t>GEOGRAPHY</a:t>
            </a:r>
          </a:p>
        </p:txBody>
      </p:sp>
      <p:sp>
        <p:nvSpPr>
          <p:cNvPr id="15" name="TextBox 14">
            <a:extLst>
              <a:ext uri="{FF2B5EF4-FFF2-40B4-BE49-F238E27FC236}">
                <a16:creationId xmlns:a16="http://schemas.microsoft.com/office/drawing/2014/main" id="{AE8785FF-BCF8-B4BD-C87A-44277C0B0B3D}"/>
              </a:ext>
            </a:extLst>
          </p:cNvPr>
          <p:cNvSpPr txBox="1"/>
          <p:nvPr/>
        </p:nvSpPr>
        <p:spPr>
          <a:xfrm>
            <a:off x="2966737" y="3601782"/>
            <a:ext cx="938211" cy="214546"/>
          </a:xfrm>
          <a:prstGeom prst="rect">
            <a:avLst/>
          </a:prstGeom>
          <a:noFill/>
          <a:ln>
            <a:noFill/>
          </a:ln>
        </p:spPr>
        <p:txBody>
          <a:bodyPr wrap="square">
            <a:spAutoFit/>
          </a:bodyPr>
          <a:lstStyle/>
          <a:p>
            <a:pPr algn="ctr"/>
            <a:r>
              <a:rPr lang="en-US" sz="800">
                <a:latin typeface="+mj-lt"/>
              </a:rPr>
              <a:t>INDUSTRY</a:t>
            </a:r>
          </a:p>
        </p:txBody>
      </p:sp>
    </p:spTree>
    <p:extLst>
      <p:ext uri="{BB962C8B-B14F-4D97-AF65-F5344CB8AC3E}">
        <p14:creationId xmlns:p14="http://schemas.microsoft.com/office/powerpoint/2010/main" val="327717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95C2308-AB26-1ADE-5517-92AF7B1C31C8}"/>
              </a:ext>
            </a:extLst>
          </p:cNvPr>
          <p:cNvSpPr>
            <a:spLocks noGrp="1"/>
          </p:cNvSpPr>
          <p:nvPr>
            <p:ph type="title"/>
          </p:nvPr>
        </p:nvSpPr>
        <p:spPr/>
        <p:txBody>
          <a:bodyPr/>
          <a:lstStyle/>
          <a:p>
            <a:r>
              <a:rPr lang="en-US"/>
              <a:t>Investment Case Study</a:t>
            </a:r>
          </a:p>
        </p:txBody>
      </p:sp>
      <p:sp>
        <p:nvSpPr>
          <p:cNvPr id="13" name="Content Placeholder 12">
            <a:extLst>
              <a:ext uri="{FF2B5EF4-FFF2-40B4-BE49-F238E27FC236}">
                <a16:creationId xmlns:a16="http://schemas.microsoft.com/office/drawing/2014/main" id="{42DD3614-9E54-ED2D-5A14-58A4E8266E35}"/>
              </a:ext>
            </a:extLst>
          </p:cNvPr>
          <p:cNvSpPr>
            <a:spLocks noGrp="1"/>
          </p:cNvSpPr>
          <p:nvPr>
            <p:ph sz="quarter" idx="11"/>
          </p:nvPr>
        </p:nvSpPr>
        <p:spPr>
          <a:xfrm>
            <a:off x="381000" y="1376337"/>
            <a:ext cx="8382000" cy="3505199"/>
          </a:xfrm>
        </p:spPr>
        <p:txBody>
          <a:bodyPr rIns="4343400"/>
          <a:lstStyle/>
          <a:p>
            <a:pPr lvl="1">
              <a:spcBef>
                <a:spcPts val="1200"/>
              </a:spcBef>
              <a:buClr>
                <a:schemeClr val="bg2"/>
              </a:buClr>
              <a:buFont typeface="Wingdings" panose="05000000000000000000" pitchFamily="2" charset="2"/>
              <a:buChar char="ü"/>
            </a:pPr>
            <a:r>
              <a:rPr lang="en-US" dirty="0">
                <a:latin typeface="+mj-lt"/>
              </a:rPr>
              <a:t>Investment Thesis: </a:t>
            </a:r>
            <a:r>
              <a:rPr lang="en-US" dirty="0"/>
              <a:t>Metrodora is a leading healthcare education platform offering both on-site and online programs across all stages of education. Amid a growing shortage of healthcare professionals in Europe, the sector is experiencing strong, countercyclical demand.</a:t>
            </a:r>
          </a:p>
          <a:p>
            <a:pPr lvl="1">
              <a:spcBef>
                <a:spcPts val="1200"/>
              </a:spcBef>
              <a:buClr>
                <a:schemeClr val="bg2"/>
              </a:buClr>
              <a:buFont typeface="Wingdings" panose="05000000000000000000" pitchFamily="2" charset="2"/>
              <a:buChar char="ü"/>
            </a:pPr>
            <a:r>
              <a:rPr lang="en-US" dirty="0">
                <a:latin typeface="+mj-lt"/>
              </a:rPr>
              <a:t>Strategy: </a:t>
            </a:r>
            <a:r>
              <a:rPr lang="en-US" dirty="0"/>
              <a:t>Buyout</a:t>
            </a:r>
          </a:p>
          <a:p>
            <a:pPr lvl="1">
              <a:spcBef>
                <a:spcPts val="1200"/>
              </a:spcBef>
              <a:buClr>
                <a:schemeClr val="bg2"/>
              </a:buClr>
              <a:buFont typeface="Wingdings" panose="05000000000000000000" pitchFamily="2" charset="2"/>
              <a:buChar char="ü"/>
            </a:pPr>
            <a:r>
              <a:rPr lang="en-US" dirty="0">
                <a:latin typeface="+mj-lt"/>
              </a:rPr>
              <a:t>Investment Type: </a:t>
            </a:r>
            <a:r>
              <a:rPr lang="en-US" dirty="0"/>
              <a:t>Co-Direct Equity</a:t>
            </a:r>
          </a:p>
          <a:p>
            <a:pPr lvl="1">
              <a:spcBef>
                <a:spcPts val="1200"/>
              </a:spcBef>
              <a:buClr>
                <a:schemeClr val="bg2"/>
              </a:buClr>
              <a:buFont typeface="Wingdings" panose="05000000000000000000" pitchFamily="2" charset="2"/>
              <a:buChar char="ü"/>
            </a:pPr>
            <a:r>
              <a:rPr lang="en-US" dirty="0">
                <a:latin typeface="+mj-lt"/>
              </a:rPr>
              <a:t>Geography: </a:t>
            </a:r>
            <a:r>
              <a:rPr lang="en-US" dirty="0"/>
              <a:t>Western Europe</a:t>
            </a:r>
          </a:p>
          <a:p>
            <a:pPr lvl="1">
              <a:spcBef>
                <a:spcPts val="1200"/>
              </a:spcBef>
              <a:buClr>
                <a:schemeClr val="bg2"/>
              </a:buClr>
              <a:buFont typeface="Wingdings" panose="05000000000000000000" pitchFamily="2" charset="2"/>
              <a:buChar char="ü"/>
            </a:pPr>
            <a:endParaRPr lang="en-US" dirty="0"/>
          </a:p>
          <a:p>
            <a:pPr marL="2286" lvl="1" indent="0">
              <a:spcBef>
                <a:spcPts val="1200"/>
              </a:spcBef>
              <a:buNone/>
            </a:pPr>
            <a:r>
              <a:rPr lang="en-US" sz="900" i="1" dirty="0"/>
              <a:t>Metrodora is approximately 7.2% of the portfolio as of August 31, 2025.</a:t>
            </a:r>
            <a:endParaRPr lang="en-US" dirty="0"/>
          </a:p>
        </p:txBody>
      </p:sp>
      <p:sp>
        <p:nvSpPr>
          <p:cNvPr id="11" name="Text Placeholder 10">
            <a:extLst>
              <a:ext uri="{FF2B5EF4-FFF2-40B4-BE49-F238E27FC236}">
                <a16:creationId xmlns:a16="http://schemas.microsoft.com/office/drawing/2014/main" id="{4B4704A4-FA24-BABB-D989-0DA844CB63C9}"/>
              </a:ext>
            </a:extLst>
          </p:cNvPr>
          <p:cNvSpPr>
            <a:spLocks noGrp="1"/>
          </p:cNvSpPr>
          <p:nvPr>
            <p:ph type="body" sz="quarter" idx="32"/>
          </p:nvPr>
        </p:nvSpPr>
        <p:spPr/>
        <p:txBody>
          <a:bodyPr/>
          <a:lstStyle/>
          <a:p>
            <a:r>
              <a:rPr lang="en-US"/>
              <a:t>For Illustrative Purposes Only.</a:t>
            </a:r>
          </a:p>
        </p:txBody>
      </p:sp>
      <p:sp>
        <p:nvSpPr>
          <p:cNvPr id="17" name="Footer Placeholder 16">
            <a:extLst>
              <a:ext uri="{FF2B5EF4-FFF2-40B4-BE49-F238E27FC236}">
                <a16:creationId xmlns:a16="http://schemas.microsoft.com/office/drawing/2014/main" id="{485159FB-8881-5F3D-BD2E-E5806EB695D8}"/>
              </a:ext>
            </a:extLst>
          </p:cNvPr>
          <p:cNvSpPr>
            <a:spLocks noGrp="1"/>
          </p:cNvSpPr>
          <p:nvPr>
            <p:ph type="ftr" sz="quarter" idx="3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chivo Condensed Condensed Lig" pitchFamily="2" charset="0"/>
                <a:ea typeface="+mn-ea"/>
                <a:cs typeface="Archivo Condensed Condensed Lig" pitchFamily="2" charset="0"/>
              </a:rPr>
              <a:t>Institutional Use Only/Not for Public Use | Proprietary and Confidential</a:t>
            </a:r>
          </a:p>
        </p:txBody>
      </p:sp>
      <p:sp>
        <p:nvSpPr>
          <p:cNvPr id="18" name="Slide Number Placeholder 17">
            <a:extLst>
              <a:ext uri="{FF2B5EF4-FFF2-40B4-BE49-F238E27FC236}">
                <a16:creationId xmlns:a16="http://schemas.microsoft.com/office/drawing/2014/main" id="{10943DED-FC05-6652-9F8A-8EDFFBAC0A69}"/>
              </a:ext>
            </a:extLst>
          </p:cNvPr>
          <p:cNvSpPr>
            <a:spLocks noGrp="1"/>
          </p:cNvSpPr>
          <p:nvPr>
            <p:ph type="sldNum" sz="quarter" idx="3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2915A9-F617-439E-A197-356139791F9B}" type="slidenum">
              <a:rPr kumimoji="0" lang="en-US" sz="800" b="0" i="0" u="none" strike="noStrike" kern="1200" cap="none" spc="0" normalizeH="0" baseline="0" noProof="0" smtClean="0">
                <a:ln>
                  <a:noFill/>
                </a:ln>
                <a:solidFill>
                  <a:prstClr val="black"/>
                </a:solidFill>
                <a:effectLst/>
                <a:uLnTx/>
                <a:uFillTx/>
                <a:latin typeface="Archivo Condensed Condensed Lig" pitchFamily="2" charset="0"/>
                <a:ea typeface="+mn-ea"/>
                <a:cs typeface="Archivo Condensed Condensed Lig"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black"/>
              </a:solidFill>
              <a:effectLst/>
              <a:uLnTx/>
              <a:uFillTx/>
              <a:latin typeface="Archivo Condensed Condensed Lig" pitchFamily="2" charset="0"/>
              <a:ea typeface="+mn-ea"/>
              <a:cs typeface="Archivo Condensed Condensed Lig" pitchFamily="2" charset="0"/>
            </a:endParaRPr>
          </a:p>
        </p:txBody>
      </p:sp>
      <p:sp>
        <p:nvSpPr>
          <p:cNvPr id="3" name="Content Placeholder 2">
            <a:extLst>
              <a:ext uri="{FF2B5EF4-FFF2-40B4-BE49-F238E27FC236}">
                <a16:creationId xmlns:a16="http://schemas.microsoft.com/office/drawing/2014/main" id="{2DE27253-D122-A6EE-D52A-525A76210929}"/>
              </a:ext>
            </a:extLst>
          </p:cNvPr>
          <p:cNvSpPr>
            <a:spLocks noGrp="1"/>
          </p:cNvSpPr>
          <p:nvPr>
            <p:ph sz="quarter" idx="33"/>
          </p:nvPr>
        </p:nvSpPr>
        <p:spPr/>
        <p:txBody>
          <a:bodyPr/>
          <a:lstStyle/>
          <a:p>
            <a:endParaRPr lang="en-US"/>
          </a:p>
        </p:txBody>
      </p:sp>
    </p:spTree>
    <p:extLst>
      <p:ext uri="{BB962C8B-B14F-4D97-AF65-F5344CB8AC3E}">
        <p14:creationId xmlns:p14="http://schemas.microsoft.com/office/powerpoint/2010/main" val="233390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7BD18-FFA9-8D25-2FAA-DF7B6429C5EA}"/>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71C38422-FB4D-277B-47C4-456417ACFCF4}"/>
              </a:ext>
            </a:extLst>
          </p:cNvPr>
          <p:cNvSpPr>
            <a:spLocks noGrp="1"/>
          </p:cNvSpPr>
          <p:nvPr>
            <p:ph type="title"/>
          </p:nvPr>
        </p:nvSpPr>
        <p:spPr/>
        <p:txBody>
          <a:bodyPr/>
          <a:lstStyle/>
          <a:p>
            <a:r>
              <a:rPr lang="en-US"/>
              <a:t>Investment Case Study</a:t>
            </a:r>
          </a:p>
        </p:txBody>
      </p:sp>
      <p:sp>
        <p:nvSpPr>
          <p:cNvPr id="13" name="Content Placeholder 12">
            <a:extLst>
              <a:ext uri="{FF2B5EF4-FFF2-40B4-BE49-F238E27FC236}">
                <a16:creationId xmlns:a16="http://schemas.microsoft.com/office/drawing/2014/main" id="{BA0B44AF-95A8-2D64-F4E3-F6681323260A}"/>
              </a:ext>
            </a:extLst>
          </p:cNvPr>
          <p:cNvSpPr>
            <a:spLocks noGrp="1"/>
          </p:cNvSpPr>
          <p:nvPr>
            <p:ph sz="quarter" idx="11"/>
          </p:nvPr>
        </p:nvSpPr>
        <p:spPr>
          <a:xfrm>
            <a:off x="388951" y="1391080"/>
            <a:ext cx="8382000" cy="3505199"/>
          </a:xfrm>
        </p:spPr>
        <p:txBody>
          <a:bodyPr rIns="4343400"/>
          <a:lstStyle/>
          <a:p>
            <a:pPr lvl="1">
              <a:spcBef>
                <a:spcPts val="1200"/>
              </a:spcBef>
              <a:buClr>
                <a:schemeClr val="bg2"/>
              </a:buClr>
              <a:buFont typeface="Wingdings" panose="05000000000000000000" pitchFamily="2" charset="2"/>
              <a:buChar char="ü"/>
            </a:pPr>
            <a:r>
              <a:rPr lang="en-US" dirty="0">
                <a:latin typeface="+mj-lt"/>
              </a:rPr>
              <a:t>Investment Thesis: </a:t>
            </a:r>
            <a:r>
              <a:rPr lang="en-US" dirty="0"/>
              <a:t>Italo is Italy’s leading private high-speed rail operator and the largest private operator in Europe. </a:t>
            </a:r>
          </a:p>
          <a:p>
            <a:pPr lvl="1">
              <a:spcBef>
                <a:spcPts val="1200"/>
              </a:spcBef>
              <a:buClr>
                <a:schemeClr val="bg2"/>
              </a:buClr>
              <a:buFont typeface="Wingdings" panose="05000000000000000000" pitchFamily="2" charset="2"/>
              <a:buChar char="ü"/>
            </a:pPr>
            <a:r>
              <a:rPr lang="en-US" dirty="0">
                <a:latin typeface="+mj-lt"/>
              </a:rPr>
              <a:t>Strategy: </a:t>
            </a:r>
            <a:r>
              <a:rPr lang="en-US" dirty="0"/>
              <a:t>Infrastructure</a:t>
            </a:r>
          </a:p>
          <a:p>
            <a:pPr lvl="1">
              <a:spcBef>
                <a:spcPts val="1200"/>
              </a:spcBef>
              <a:buClr>
                <a:schemeClr val="bg2"/>
              </a:buClr>
              <a:buFont typeface="Wingdings" panose="05000000000000000000" pitchFamily="2" charset="2"/>
              <a:buChar char="ü"/>
            </a:pPr>
            <a:r>
              <a:rPr lang="en-US" dirty="0">
                <a:latin typeface="+mj-lt"/>
              </a:rPr>
              <a:t>Investment Type: </a:t>
            </a:r>
            <a:r>
              <a:rPr lang="en-US" dirty="0"/>
              <a:t>Single-Asset Secondary</a:t>
            </a:r>
          </a:p>
          <a:p>
            <a:pPr lvl="1">
              <a:spcBef>
                <a:spcPts val="1200"/>
              </a:spcBef>
              <a:buClr>
                <a:schemeClr val="bg2"/>
              </a:buClr>
              <a:buFont typeface="Wingdings" panose="05000000000000000000" pitchFamily="2" charset="2"/>
              <a:buChar char="ü"/>
            </a:pPr>
            <a:r>
              <a:rPr lang="en-US" dirty="0">
                <a:latin typeface="+mj-lt"/>
              </a:rPr>
              <a:t>Geography: </a:t>
            </a:r>
            <a:r>
              <a:rPr lang="en-US" dirty="0"/>
              <a:t>Western Europe</a:t>
            </a:r>
          </a:p>
          <a:p>
            <a:pPr lvl="1">
              <a:spcBef>
                <a:spcPts val="1200"/>
              </a:spcBef>
              <a:buClr>
                <a:schemeClr val="bg2"/>
              </a:buClr>
              <a:buFont typeface="Wingdings" panose="05000000000000000000" pitchFamily="2" charset="2"/>
              <a:buChar char="ü"/>
            </a:pPr>
            <a:endParaRPr lang="en-US" dirty="0"/>
          </a:p>
          <a:p>
            <a:pPr marL="2286" lvl="1" indent="0">
              <a:spcBef>
                <a:spcPts val="1200"/>
              </a:spcBef>
              <a:buNone/>
            </a:pPr>
            <a:r>
              <a:rPr lang="en-US" sz="900" i="1" dirty="0"/>
              <a:t>Italo is approximately 9.5% of the portfolio as of August 31, 2025.</a:t>
            </a:r>
            <a:endParaRPr lang="en-US" dirty="0"/>
          </a:p>
        </p:txBody>
      </p:sp>
      <p:sp>
        <p:nvSpPr>
          <p:cNvPr id="11" name="Text Placeholder 10">
            <a:extLst>
              <a:ext uri="{FF2B5EF4-FFF2-40B4-BE49-F238E27FC236}">
                <a16:creationId xmlns:a16="http://schemas.microsoft.com/office/drawing/2014/main" id="{B116B095-41A2-1F34-12A3-DFEBECA3D414}"/>
              </a:ext>
            </a:extLst>
          </p:cNvPr>
          <p:cNvSpPr>
            <a:spLocks noGrp="1"/>
          </p:cNvSpPr>
          <p:nvPr>
            <p:ph type="body" sz="quarter" idx="32"/>
          </p:nvPr>
        </p:nvSpPr>
        <p:spPr/>
        <p:txBody>
          <a:bodyPr/>
          <a:lstStyle/>
          <a:p>
            <a:r>
              <a:rPr lang="en-US"/>
              <a:t>For Illustrative Purposes Only.</a:t>
            </a:r>
          </a:p>
        </p:txBody>
      </p:sp>
      <p:sp>
        <p:nvSpPr>
          <p:cNvPr id="17" name="Footer Placeholder 16">
            <a:extLst>
              <a:ext uri="{FF2B5EF4-FFF2-40B4-BE49-F238E27FC236}">
                <a16:creationId xmlns:a16="http://schemas.microsoft.com/office/drawing/2014/main" id="{6F0E57DE-0983-3925-8FC6-945368DA23DF}"/>
              </a:ext>
            </a:extLst>
          </p:cNvPr>
          <p:cNvSpPr>
            <a:spLocks noGrp="1"/>
          </p:cNvSpPr>
          <p:nvPr>
            <p:ph type="ftr" sz="quarter" idx="3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chivo Condensed Condensed Lig" pitchFamily="2" charset="0"/>
                <a:ea typeface="+mn-ea"/>
                <a:cs typeface="Archivo Condensed Condensed Lig" pitchFamily="2" charset="0"/>
              </a:rPr>
              <a:t>Institutional Use Only/Not for Public Use | Proprietary and Confidential</a:t>
            </a:r>
          </a:p>
        </p:txBody>
      </p:sp>
      <p:sp>
        <p:nvSpPr>
          <p:cNvPr id="18" name="Slide Number Placeholder 17">
            <a:extLst>
              <a:ext uri="{FF2B5EF4-FFF2-40B4-BE49-F238E27FC236}">
                <a16:creationId xmlns:a16="http://schemas.microsoft.com/office/drawing/2014/main" id="{D31C9B10-BE71-0F76-E0E2-AC8DEFBCA451}"/>
              </a:ext>
            </a:extLst>
          </p:cNvPr>
          <p:cNvSpPr>
            <a:spLocks noGrp="1"/>
          </p:cNvSpPr>
          <p:nvPr>
            <p:ph type="sldNum" sz="quarter" idx="3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2915A9-F617-439E-A197-356139791F9B}" type="slidenum">
              <a:rPr kumimoji="0" lang="en-US" sz="800" b="0" i="0" u="none" strike="noStrike" kern="1200" cap="none" spc="0" normalizeH="0" baseline="0" noProof="0" smtClean="0">
                <a:ln>
                  <a:noFill/>
                </a:ln>
                <a:solidFill>
                  <a:prstClr val="black"/>
                </a:solidFill>
                <a:effectLst/>
                <a:uLnTx/>
                <a:uFillTx/>
                <a:latin typeface="Archivo Condensed Condensed Lig" pitchFamily="2" charset="0"/>
                <a:ea typeface="+mn-ea"/>
                <a:cs typeface="Archivo Condensed Condensed Lig"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black"/>
              </a:solidFill>
              <a:effectLst/>
              <a:uLnTx/>
              <a:uFillTx/>
              <a:latin typeface="Archivo Condensed Condensed Lig" pitchFamily="2" charset="0"/>
              <a:ea typeface="+mn-ea"/>
              <a:cs typeface="Archivo Condensed Condensed Lig" pitchFamily="2" charset="0"/>
            </a:endParaRPr>
          </a:p>
        </p:txBody>
      </p:sp>
      <p:sp>
        <p:nvSpPr>
          <p:cNvPr id="3" name="Content Placeholder 2">
            <a:extLst>
              <a:ext uri="{FF2B5EF4-FFF2-40B4-BE49-F238E27FC236}">
                <a16:creationId xmlns:a16="http://schemas.microsoft.com/office/drawing/2014/main" id="{81814774-3B3D-1E8F-40E9-2FCB53026EBB}"/>
              </a:ext>
            </a:extLst>
          </p:cNvPr>
          <p:cNvSpPr>
            <a:spLocks noGrp="1"/>
          </p:cNvSpPr>
          <p:nvPr>
            <p:ph sz="quarter" idx="33"/>
          </p:nvPr>
        </p:nvSpPr>
        <p:spPr/>
        <p:txBody>
          <a:bodyPr/>
          <a:lstStyle/>
          <a:p>
            <a:endParaRPr lang="en-US"/>
          </a:p>
        </p:txBody>
      </p:sp>
    </p:spTree>
    <p:extLst>
      <p:ext uri="{BB962C8B-B14F-4D97-AF65-F5344CB8AC3E}">
        <p14:creationId xmlns:p14="http://schemas.microsoft.com/office/powerpoint/2010/main" val="70484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CE1FC-C408-282A-C254-10F0FB14D088}"/>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95424CF7-7641-AE95-C41E-141E5C1F4A1B}"/>
              </a:ext>
            </a:extLst>
          </p:cNvPr>
          <p:cNvSpPr>
            <a:spLocks noGrp="1"/>
          </p:cNvSpPr>
          <p:nvPr>
            <p:ph type="title"/>
          </p:nvPr>
        </p:nvSpPr>
        <p:spPr/>
        <p:txBody>
          <a:bodyPr/>
          <a:lstStyle/>
          <a:p>
            <a:r>
              <a:rPr lang="en-US"/>
              <a:t>Investment Case Study</a:t>
            </a:r>
          </a:p>
        </p:txBody>
      </p:sp>
      <p:sp>
        <p:nvSpPr>
          <p:cNvPr id="13" name="Content Placeholder 12">
            <a:extLst>
              <a:ext uri="{FF2B5EF4-FFF2-40B4-BE49-F238E27FC236}">
                <a16:creationId xmlns:a16="http://schemas.microsoft.com/office/drawing/2014/main" id="{1C0381F1-2FE4-396D-1A61-90EE29B4A830}"/>
              </a:ext>
            </a:extLst>
          </p:cNvPr>
          <p:cNvSpPr>
            <a:spLocks noGrp="1"/>
          </p:cNvSpPr>
          <p:nvPr>
            <p:ph sz="quarter" idx="11"/>
          </p:nvPr>
        </p:nvSpPr>
        <p:spPr>
          <a:xfrm>
            <a:off x="381000" y="1391080"/>
            <a:ext cx="8382000" cy="3505199"/>
          </a:xfrm>
        </p:spPr>
        <p:txBody>
          <a:bodyPr rIns="4343400"/>
          <a:lstStyle/>
          <a:p>
            <a:pPr lvl="1">
              <a:spcBef>
                <a:spcPts val="1200"/>
              </a:spcBef>
              <a:buClr>
                <a:schemeClr val="bg2"/>
              </a:buClr>
              <a:buFont typeface="Wingdings" panose="05000000000000000000" pitchFamily="2" charset="2"/>
              <a:buChar char="ü"/>
            </a:pPr>
            <a:r>
              <a:rPr lang="en-US" dirty="0">
                <a:latin typeface="+mj-lt"/>
              </a:rPr>
              <a:t>Investment Thesis: </a:t>
            </a:r>
            <a:r>
              <a:rPr lang="en-US" dirty="0"/>
              <a:t>Project Lugano is a secondary investment in a European buyout fund managed by Levine Leichtman. We selectively acquired this single fund interest from a broader LP-led sale, drawn by its strong fundamentals.</a:t>
            </a:r>
          </a:p>
          <a:p>
            <a:pPr lvl="1">
              <a:spcBef>
                <a:spcPts val="1200"/>
              </a:spcBef>
              <a:buClr>
                <a:schemeClr val="bg2"/>
              </a:buClr>
              <a:buFont typeface="Wingdings" panose="05000000000000000000" pitchFamily="2" charset="2"/>
              <a:buChar char="ü"/>
            </a:pPr>
            <a:r>
              <a:rPr lang="en-US" dirty="0">
                <a:latin typeface="+mj-lt"/>
              </a:rPr>
              <a:t>Strategy: </a:t>
            </a:r>
            <a:r>
              <a:rPr lang="en-US" dirty="0"/>
              <a:t>Buyout</a:t>
            </a:r>
          </a:p>
          <a:p>
            <a:pPr lvl="1">
              <a:spcBef>
                <a:spcPts val="1200"/>
              </a:spcBef>
              <a:buClr>
                <a:schemeClr val="bg2"/>
              </a:buClr>
              <a:buFont typeface="Wingdings" panose="05000000000000000000" pitchFamily="2" charset="2"/>
              <a:buChar char="ü"/>
            </a:pPr>
            <a:r>
              <a:rPr lang="en-US" dirty="0">
                <a:latin typeface="+mj-lt"/>
              </a:rPr>
              <a:t>Investment Type: </a:t>
            </a:r>
            <a:r>
              <a:rPr lang="en-US" dirty="0"/>
              <a:t>Diversified Secondary</a:t>
            </a:r>
          </a:p>
          <a:p>
            <a:pPr lvl="1">
              <a:spcBef>
                <a:spcPts val="1200"/>
              </a:spcBef>
              <a:buClr>
                <a:schemeClr val="bg2"/>
              </a:buClr>
              <a:buFont typeface="Wingdings" panose="05000000000000000000" pitchFamily="2" charset="2"/>
              <a:buChar char="ü"/>
            </a:pPr>
            <a:r>
              <a:rPr lang="en-US" dirty="0">
                <a:latin typeface="+mj-lt"/>
              </a:rPr>
              <a:t>Geography: </a:t>
            </a:r>
            <a:r>
              <a:rPr lang="en-US" dirty="0"/>
              <a:t>Western Europe</a:t>
            </a:r>
          </a:p>
          <a:p>
            <a:pPr lvl="1">
              <a:spcBef>
                <a:spcPts val="1200"/>
              </a:spcBef>
              <a:buClr>
                <a:schemeClr val="bg2"/>
              </a:buClr>
              <a:buFont typeface="Wingdings" panose="05000000000000000000" pitchFamily="2" charset="2"/>
              <a:buChar char="ü"/>
            </a:pPr>
            <a:endParaRPr lang="en-US" dirty="0"/>
          </a:p>
          <a:p>
            <a:pPr marL="2286" lvl="1" indent="0">
              <a:spcBef>
                <a:spcPts val="1200"/>
              </a:spcBef>
              <a:buNone/>
            </a:pPr>
            <a:r>
              <a:rPr lang="en-US" sz="900" i="1" dirty="0"/>
              <a:t>Project Lugano is approximately 23.9% of the portfolio as of August 31, 2025.</a:t>
            </a:r>
            <a:endParaRPr lang="en-US" dirty="0"/>
          </a:p>
        </p:txBody>
      </p:sp>
      <p:sp>
        <p:nvSpPr>
          <p:cNvPr id="11" name="Text Placeholder 10">
            <a:extLst>
              <a:ext uri="{FF2B5EF4-FFF2-40B4-BE49-F238E27FC236}">
                <a16:creationId xmlns:a16="http://schemas.microsoft.com/office/drawing/2014/main" id="{1FFB0261-5BE2-3FBE-4EAF-5524447C7499}"/>
              </a:ext>
            </a:extLst>
          </p:cNvPr>
          <p:cNvSpPr>
            <a:spLocks noGrp="1"/>
          </p:cNvSpPr>
          <p:nvPr>
            <p:ph type="body" sz="quarter" idx="32"/>
          </p:nvPr>
        </p:nvSpPr>
        <p:spPr/>
        <p:txBody>
          <a:bodyPr/>
          <a:lstStyle/>
          <a:p>
            <a:r>
              <a:rPr lang="en-US"/>
              <a:t>For Illustrative Purposes Only.</a:t>
            </a:r>
          </a:p>
        </p:txBody>
      </p:sp>
      <p:sp>
        <p:nvSpPr>
          <p:cNvPr id="17" name="Footer Placeholder 16">
            <a:extLst>
              <a:ext uri="{FF2B5EF4-FFF2-40B4-BE49-F238E27FC236}">
                <a16:creationId xmlns:a16="http://schemas.microsoft.com/office/drawing/2014/main" id="{7022C658-BA12-3849-B471-7C6966D0A26D}"/>
              </a:ext>
            </a:extLst>
          </p:cNvPr>
          <p:cNvSpPr>
            <a:spLocks noGrp="1"/>
          </p:cNvSpPr>
          <p:nvPr>
            <p:ph type="ftr" sz="quarter" idx="3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chivo Condensed Condensed Lig" pitchFamily="2" charset="0"/>
                <a:ea typeface="+mn-ea"/>
                <a:cs typeface="Archivo Condensed Condensed Lig" pitchFamily="2" charset="0"/>
              </a:rPr>
              <a:t>Institutional Use Only/Not for Public Use | Proprietary and Confidential</a:t>
            </a:r>
          </a:p>
        </p:txBody>
      </p:sp>
      <p:sp>
        <p:nvSpPr>
          <p:cNvPr id="18" name="Slide Number Placeholder 17">
            <a:extLst>
              <a:ext uri="{FF2B5EF4-FFF2-40B4-BE49-F238E27FC236}">
                <a16:creationId xmlns:a16="http://schemas.microsoft.com/office/drawing/2014/main" id="{999464B9-346B-923E-C3A2-B09F126F99E4}"/>
              </a:ext>
            </a:extLst>
          </p:cNvPr>
          <p:cNvSpPr>
            <a:spLocks noGrp="1"/>
          </p:cNvSpPr>
          <p:nvPr>
            <p:ph type="sldNum" sz="quarter" idx="3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2915A9-F617-439E-A197-356139791F9B}" type="slidenum">
              <a:rPr kumimoji="0" lang="en-US" sz="800" b="0" i="0" u="none" strike="noStrike" kern="1200" cap="none" spc="0" normalizeH="0" baseline="0" noProof="0" smtClean="0">
                <a:ln>
                  <a:noFill/>
                </a:ln>
                <a:solidFill>
                  <a:prstClr val="black"/>
                </a:solidFill>
                <a:effectLst/>
                <a:uLnTx/>
                <a:uFillTx/>
                <a:latin typeface="Archivo Condensed Condensed Lig" pitchFamily="2" charset="0"/>
                <a:ea typeface="+mn-ea"/>
                <a:cs typeface="Archivo Condensed Condensed Lig"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prstClr val="black"/>
              </a:solidFill>
              <a:effectLst/>
              <a:uLnTx/>
              <a:uFillTx/>
              <a:latin typeface="Archivo Condensed Condensed Lig" pitchFamily="2" charset="0"/>
              <a:ea typeface="+mn-ea"/>
              <a:cs typeface="Archivo Condensed Condensed Lig" pitchFamily="2" charset="0"/>
            </a:endParaRPr>
          </a:p>
        </p:txBody>
      </p:sp>
      <p:sp>
        <p:nvSpPr>
          <p:cNvPr id="3" name="Content Placeholder 2">
            <a:extLst>
              <a:ext uri="{FF2B5EF4-FFF2-40B4-BE49-F238E27FC236}">
                <a16:creationId xmlns:a16="http://schemas.microsoft.com/office/drawing/2014/main" id="{0C13C43F-3275-4175-155E-BA7E8B26791A}"/>
              </a:ext>
            </a:extLst>
          </p:cNvPr>
          <p:cNvSpPr>
            <a:spLocks noGrp="1"/>
          </p:cNvSpPr>
          <p:nvPr>
            <p:ph sz="quarter" idx="33"/>
          </p:nvPr>
        </p:nvSpPr>
        <p:spPr/>
        <p:txBody>
          <a:bodyPr/>
          <a:lstStyle/>
          <a:p>
            <a:endParaRPr lang="en-US"/>
          </a:p>
        </p:txBody>
      </p:sp>
    </p:spTree>
    <p:extLst>
      <p:ext uri="{BB962C8B-B14F-4D97-AF65-F5344CB8AC3E}">
        <p14:creationId xmlns:p14="http://schemas.microsoft.com/office/powerpoint/2010/main" val="235878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D21270A-D7BD-2FD9-2431-17518A42BA57}"/>
              </a:ext>
            </a:extLst>
          </p:cNvPr>
          <p:cNvSpPr>
            <a:spLocks noGrp="1"/>
          </p:cNvSpPr>
          <p:nvPr>
            <p:ph type="body" sz="quarter" idx="32"/>
          </p:nvPr>
        </p:nvSpPr>
        <p:spPr/>
        <p:txBody>
          <a:bodyPr/>
          <a:lstStyle/>
          <a:p>
            <a:r>
              <a:rPr lang="en-US"/>
              <a:t>As of June 30, 2025. Past performance is not indicative of future results. Please refer to endnotes in the appendix</a:t>
            </a:r>
          </a:p>
        </p:txBody>
      </p:sp>
      <p:sp>
        <p:nvSpPr>
          <p:cNvPr id="4" name="Content Placeholder 3">
            <a:extLst>
              <a:ext uri="{FF2B5EF4-FFF2-40B4-BE49-F238E27FC236}">
                <a16:creationId xmlns:a16="http://schemas.microsoft.com/office/drawing/2014/main" id="{43E5C66F-094B-B345-152C-AA07ECB1C495}"/>
              </a:ext>
            </a:extLst>
          </p:cNvPr>
          <p:cNvSpPr>
            <a:spLocks noGrp="1"/>
          </p:cNvSpPr>
          <p:nvPr>
            <p:ph sz="quarter" idx="33"/>
          </p:nvPr>
        </p:nvSpPr>
        <p:spPr/>
        <p:txBody>
          <a:bodyPr/>
          <a:lstStyle/>
          <a:p>
            <a:r>
              <a:rPr lang="en-US" dirty="0"/>
              <a:t> </a:t>
            </a:r>
          </a:p>
        </p:txBody>
      </p:sp>
      <p:sp>
        <p:nvSpPr>
          <p:cNvPr id="18" name="Slide Number Placeholder 17">
            <a:extLst>
              <a:ext uri="{FF2B5EF4-FFF2-40B4-BE49-F238E27FC236}">
                <a16:creationId xmlns:a16="http://schemas.microsoft.com/office/drawing/2014/main" id="{4BB51105-9EB9-CD4A-6D05-01B6078DD2A1}"/>
              </a:ext>
            </a:extLst>
          </p:cNvPr>
          <p:cNvSpPr>
            <a:spLocks noGrp="1"/>
          </p:cNvSpPr>
          <p:nvPr>
            <p:ph type="sldNum" sz="quarter" idx="4"/>
          </p:nvPr>
        </p:nvSpPr>
        <p:spPr/>
        <p:txBody>
          <a:bodyPr/>
          <a:lstStyle/>
          <a:p>
            <a:fld id="{CA2915A9-F617-439E-A197-356139791F9B}" type="slidenum">
              <a:rPr lang="en-US" smtClean="0"/>
              <a:pPr/>
              <a:t>8</a:t>
            </a:fld>
            <a:endParaRPr lang="en-US"/>
          </a:p>
        </p:txBody>
      </p:sp>
      <p:sp>
        <p:nvSpPr>
          <p:cNvPr id="16" name="Footer Placeholder 15">
            <a:extLst>
              <a:ext uri="{FF2B5EF4-FFF2-40B4-BE49-F238E27FC236}">
                <a16:creationId xmlns:a16="http://schemas.microsoft.com/office/drawing/2014/main" id="{946DFA7F-E754-47E6-D6A7-4B368969410D}"/>
              </a:ext>
            </a:extLst>
          </p:cNvPr>
          <p:cNvSpPr>
            <a:spLocks noGrp="1"/>
          </p:cNvSpPr>
          <p:nvPr>
            <p:ph type="ftr" sz="quarter" idx="3"/>
          </p:nvPr>
        </p:nvSpPr>
        <p:spPr/>
        <p:txBody>
          <a:bodyPr/>
          <a:lstStyle/>
          <a:p>
            <a:r>
              <a:rPr lang="en-US"/>
              <a:t>Institutional Use Only/Not for Public Use | Proprietary and Confidential</a:t>
            </a:r>
          </a:p>
        </p:txBody>
      </p:sp>
      <p:sp>
        <p:nvSpPr>
          <p:cNvPr id="6" name="Title 1">
            <a:extLst>
              <a:ext uri="{FF2B5EF4-FFF2-40B4-BE49-F238E27FC236}">
                <a16:creationId xmlns:a16="http://schemas.microsoft.com/office/drawing/2014/main" id="{E9C2AEA0-532E-02B3-C8DC-13C69960686A}"/>
              </a:ext>
            </a:extLst>
          </p:cNvPr>
          <p:cNvSpPr>
            <a:spLocks noGrp="1"/>
          </p:cNvSpPr>
          <p:nvPr>
            <p:ph type="title"/>
          </p:nvPr>
        </p:nvSpPr>
        <p:spPr>
          <a:xfrm>
            <a:off x="381000" y="425310"/>
            <a:ext cx="8382000" cy="307777"/>
          </a:xfrm>
        </p:spPr>
        <p:txBody>
          <a:bodyPr anchor="ctr" anchorCtr="0"/>
          <a:lstStyle/>
          <a:p>
            <a:r>
              <a:rPr lang="en-US" sz="1800" dirty="0"/>
              <a:t>Hamilton Lane Private Markets Access ELTIF  – Performance Summary by Investment</a:t>
            </a:r>
            <a:r>
              <a:rPr lang="en-US" sz="1800" baseline="30000" dirty="0"/>
              <a:t>1</a:t>
            </a:r>
          </a:p>
        </p:txBody>
      </p:sp>
      <p:graphicFrame>
        <p:nvGraphicFramePr>
          <p:cNvPr id="3" name="Table 2">
            <a:extLst>
              <a:ext uri="{FF2B5EF4-FFF2-40B4-BE49-F238E27FC236}">
                <a16:creationId xmlns:a16="http://schemas.microsoft.com/office/drawing/2014/main" id="{5D7EDA8C-3F55-EA0B-8FAB-B8589B7C6D2E}"/>
              </a:ext>
            </a:extLst>
          </p:cNvPr>
          <p:cNvGraphicFramePr>
            <a:graphicFrameLocks noGrp="1"/>
          </p:cNvGraphicFramePr>
          <p:nvPr>
            <p:extLst>
              <p:ext uri="{D42A27DB-BD31-4B8C-83A1-F6EECF244321}">
                <p14:modId xmlns:p14="http://schemas.microsoft.com/office/powerpoint/2010/main" val="565860274"/>
              </p:ext>
            </p:extLst>
          </p:nvPr>
        </p:nvGraphicFramePr>
        <p:xfrm>
          <a:off x="381000" y="1160562"/>
          <a:ext cx="8382005" cy="1628226"/>
        </p:xfrm>
        <a:graphic>
          <a:graphicData uri="http://schemas.openxmlformats.org/drawingml/2006/table">
            <a:tbl>
              <a:tblPr/>
              <a:tblGrid>
                <a:gridCol w="956659">
                  <a:extLst>
                    <a:ext uri="{9D8B030D-6E8A-4147-A177-3AD203B41FA5}">
                      <a16:colId xmlns:a16="http://schemas.microsoft.com/office/drawing/2014/main" val="618557468"/>
                    </a:ext>
                  </a:extLst>
                </a:gridCol>
                <a:gridCol w="404494">
                  <a:extLst>
                    <a:ext uri="{9D8B030D-6E8A-4147-A177-3AD203B41FA5}">
                      <a16:colId xmlns:a16="http://schemas.microsoft.com/office/drawing/2014/main" val="3134055289"/>
                    </a:ext>
                  </a:extLst>
                </a:gridCol>
                <a:gridCol w="359550">
                  <a:extLst>
                    <a:ext uri="{9D8B030D-6E8A-4147-A177-3AD203B41FA5}">
                      <a16:colId xmlns:a16="http://schemas.microsoft.com/office/drawing/2014/main" val="3528204337"/>
                    </a:ext>
                  </a:extLst>
                </a:gridCol>
                <a:gridCol w="707864">
                  <a:extLst>
                    <a:ext uri="{9D8B030D-6E8A-4147-A177-3AD203B41FA5}">
                      <a16:colId xmlns:a16="http://schemas.microsoft.com/office/drawing/2014/main" val="2384375761"/>
                    </a:ext>
                  </a:extLst>
                </a:gridCol>
                <a:gridCol w="539324">
                  <a:extLst>
                    <a:ext uri="{9D8B030D-6E8A-4147-A177-3AD203B41FA5}">
                      <a16:colId xmlns:a16="http://schemas.microsoft.com/office/drawing/2014/main" val="981880797"/>
                    </a:ext>
                  </a:extLst>
                </a:gridCol>
                <a:gridCol w="783305">
                  <a:extLst>
                    <a:ext uri="{9D8B030D-6E8A-4147-A177-3AD203B41FA5}">
                      <a16:colId xmlns:a16="http://schemas.microsoft.com/office/drawing/2014/main" val="2117621291"/>
                    </a:ext>
                  </a:extLst>
                </a:gridCol>
                <a:gridCol w="650079">
                  <a:extLst>
                    <a:ext uri="{9D8B030D-6E8A-4147-A177-3AD203B41FA5}">
                      <a16:colId xmlns:a16="http://schemas.microsoft.com/office/drawing/2014/main" val="1306694521"/>
                    </a:ext>
                  </a:extLst>
                </a:gridCol>
                <a:gridCol w="398073">
                  <a:extLst>
                    <a:ext uri="{9D8B030D-6E8A-4147-A177-3AD203B41FA5}">
                      <a16:colId xmlns:a16="http://schemas.microsoft.com/office/drawing/2014/main" val="978342207"/>
                    </a:ext>
                  </a:extLst>
                </a:gridCol>
                <a:gridCol w="398073">
                  <a:extLst>
                    <a:ext uri="{9D8B030D-6E8A-4147-A177-3AD203B41FA5}">
                      <a16:colId xmlns:a16="http://schemas.microsoft.com/office/drawing/2014/main" val="1688184441"/>
                    </a:ext>
                  </a:extLst>
                </a:gridCol>
                <a:gridCol w="398073">
                  <a:extLst>
                    <a:ext uri="{9D8B030D-6E8A-4147-A177-3AD203B41FA5}">
                      <a16:colId xmlns:a16="http://schemas.microsoft.com/office/drawing/2014/main" val="3440982393"/>
                    </a:ext>
                  </a:extLst>
                </a:gridCol>
                <a:gridCol w="398073">
                  <a:extLst>
                    <a:ext uri="{9D8B030D-6E8A-4147-A177-3AD203B41FA5}">
                      <a16:colId xmlns:a16="http://schemas.microsoft.com/office/drawing/2014/main" val="1911799387"/>
                    </a:ext>
                  </a:extLst>
                </a:gridCol>
                <a:gridCol w="398073">
                  <a:extLst>
                    <a:ext uri="{9D8B030D-6E8A-4147-A177-3AD203B41FA5}">
                      <a16:colId xmlns:a16="http://schemas.microsoft.com/office/drawing/2014/main" val="283644923"/>
                    </a:ext>
                  </a:extLst>
                </a:gridCol>
                <a:gridCol w="398073">
                  <a:extLst>
                    <a:ext uri="{9D8B030D-6E8A-4147-A177-3AD203B41FA5}">
                      <a16:colId xmlns:a16="http://schemas.microsoft.com/office/drawing/2014/main" val="3039170278"/>
                    </a:ext>
                  </a:extLst>
                </a:gridCol>
                <a:gridCol w="398073">
                  <a:extLst>
                    <a:ext uri="{9D8B030D-6E8A-4147-A177-3AD203B41FA5}">
                      <a16:colId xmlns:a16="http://schemas.microsoft.com/office/drawing/2014/main" val="780777997"/>
                    </a:ext>
                  </a:extLst>
                </a:gridCol>
                <a:gridCol w="398073">
                  <a:extLst>
                    <a:ext uri="{9D8B030D-6E8A-4147-A177-3AD203B41FA5}">
                      <a16:colId xmlns:a16="http://schemas.microsoft.com/office/drawing/2014/main" val="839902339"/>
                    </a:ext>
                  </a:extLst>
                </a:gridCol>
                <a:gridCol w="398073">
                  <a:extLst>
                    <a:ext uri="{9D8B030D-6E8A-4147-A177-3AD203B41FA5}">
                      <a16:colId xmlns:a16="http://schemas.microsoft.com/office/drawing/2014/main" val="3246055606"/>
                    </a:ext>
                  </a:extLst>
                </a:gridCol>
                <a:gridCol w="398073">
                  <a:extLst>
                    <a:ext uri="{9D8B030D-6E8A-4147-A177-3AD203B41FA5}">
                      <a16:colId xmlns:a16="http://schemas.microsoft.com/office/drawing/2014/main" val="2587322815"/>
                    </a:ext>
                  </a:extLst>
                </a:gridCol>
              </a:tblGrid>
              <a:tr h="101162">
                <a:tc>
                  <a:txBody>
                    <a:bodyPr/>
                    <a:lstStyle/>
                    <a:p>
                      <a:pPr algn="l" fontAlgn="b">
                        <a:buNone/>
                      </a:pPr>
                      <a:r>
                        <a:rPr lang="en-US" sz="500" b="0" i="0" u="none" strike="noStrike">
                          <a:solidFill>
                            <a:srgbClr val="064265"/>
                          </a:solidFill>
                          <a:effectLst/>
                          <a:latin typeface="Public Sans Light" pitchFamily="2" charset="0"/>
                        </a:rPr>
                        <a:t>In EUR millions</a:t>
                      </a: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r>
                        <a:rPr lang="en-US" sz="600" b="0" i="0" u="none" strike="noStrike">
                          <a:solidFill>
                            <a:srgbClr val="064265"/>
                          </a:solidFill>
                          <a:effectLst/>
                          <a:latin typeface="Calibri" panose="020F0502020204030204" pitchFamily="34" charset="0"/>
                        </a:rPr>
                        <a:t> </a:t>
                      </a: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ctr"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tc>
                  <a:txBody>
                    <a:bodyPr/>
                    <a:lstStyle/>
                    <a:p>
                      <a:pPr algn="l" fontAlgn="b">
                        <a:buNone/>
                      </a:pPr>
                      <a:endParaRPr lang="en-US" sz="600" b="0" i="0" u="none" strike="noStrike">
                        <a:solidFill>
                          <a:srgbClr val="064265"/>
                        </a:solidFill>
                        <a:effectLst/>
                        <a:latin typeface="Calibri" panose="020F0502020204030204" pitchFamily="34" charset="0"/>
                      </a:endParaRPr>
                    </a:p>
                  </a:txBody>
                  <a:tcPr marL="4817" marR="4817" marT="4817" marB="0" anchor="b">
                    <a:lnL>
                      <a:noFill/>
                    </a:lnL>
                    <a:lnR>
                      <a:noFill/>
                    </a:lnR>
                    <a:lnT>
                      <a:noFill/>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55857742"/>
                  </a:ext>
                </a:extLst>
              </a:tr>
              <a:tr h="105979">
                <a:tc rowSpan="2">
                  <a:txBody>
                    <a:bodyPr/>
                    <a:lstStyle/>
                    <a:p>
                      <a:pPr algn="ctr" fontAlgn="ctr">
                        <a:buNone/>
                      </a:pPr>
                      <a:r>
                        <a:rPr lang="en-US" sz="500" b="0" i="0" u="none" strike="noStrike">
                          <a:solidFill>
                            <a:srgbClr val="FFFFFF"/>
                          </a:solidFill>
                          <a:effectLst/>
                          <a:latin typeface="Public Sans SemiBold" pitchFamily="2" charset="0"/>
                        </a:rPr>
                        <a:t>Investment</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rowSpan="2">
                  <a:txBody>
                    <a:bodyPr/>
                    <a:lstStyle/>
                    <a:p>
                      <a:pPr algn="ctr" fontAlgn="ctr">
                        <a:buNone/>
                      </a:pPr>
                      <a:r>
                        <a:rPr lang="en-US" sz="500" b="0" i="0" u="none" strike="noStrike">
                          <a:solidFill>
                            <a:srgbClr val="FFFFFF"/>
                          </a:solidFill>
                          <a:effectLst/>
                          <a:latin typeface="Public Sans SemiBold" pitchFamily="2" charset="0"/>
                        </a:rPr>
                        <a:t>Closing Date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rowSpan="2">
                  <a:txBody>
                    <a:bodyPr/>
                    <a:lstStyle/>
                    <a:p>
                      <a:pPr algn="ctr" fontAlgn="ctr">
                        <a:buNone/>
                      </a:pPr>
                      <a:r>
                        <a:rPr lang="en-US" sz="500" b="0" i="0" u="none" strike="noStrike">
                          <a:solidFill>
                            <a:srgbClr val="FFFFFF"/>
                          </a:solidFill>
                          <a:effectLst/>
                          <a:latin typeface="Public Sans SemiBold" pitchFamily="2" charset="0"/>
                        </a:rPr>
                        <a:t>Exit Date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rowSpan="2">
                  <a:txBody>
                    <a:bodyPr/>
                    <a:lstStyle/>
                    <a:p>
                      <a:pPr algn="ctr" fontAlgn="ctr">
                        <a:buNone/>
                      </a:pPr>
                      <a:r>
                        <a:rPr lang="en-US" sz="500" b="0" i="0" u="none" strike="noStrike">
                          <a:solidFill>
                            <a:srgbClr val="FFFFFF"/>
                          </a:solidFill>
                          <a:effectLst/>
                          <a:latin typeface="Public Sans SemiBold" pitchFamily="2" charset="0"/>
                        </a:rPr>
                        <a:t>Asset Class</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rowSpan="2">
                  <a:txBody>
                    <a:bodyPr/>
                    <a:lstStyle/>
                    <a:p>
                      <a:pPr algn="ctr" fontAlgn="ctr">
                        <a:buNone/>
                      </a:pPr>
                      <a:r>
                        <a:rPr lang="en-US" sz="500" b="0" i="0" u="none" strike="noStrike">
                          <a:solidFill>
                            <a:srgbClr val="FFFFFF"/>
                          </a:solidFill>
                          <a:effectLst/>
                          <a:latin typeface="Public Sans SemiBold" pitchFamily="2" charset="0"/>
                        </a:rPr>
                        <a:t>Strategy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rowSpan="2">
                  <a:txBody>
                    <a:bodyPr/>
                    <a:lstStyle/>
                    <a:p>
                      <a:pPr algn="ctr" fontAlgn="ctr">
                        <a:buNone/>
                      </a:pPr>
                      <a:r>
                        <a:rPr lang="en-US" sz="500" b="0" i="0" u="none" strike="noStrike">
                          <a:solidFill>
                            <a:srgbClr val="FFFFFF"/>
                          </a:solidFill>
                          <a:effectLst/>
                          <a:latin typeface="Public Sans SemiBold" pitchFamily="2" charset="0"/>
                        </a:rPr>
                        <a:t>Sector</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rowSpan="2">
                  <a:txBody>
                    <a:bodyPr/>
                    <a:lstStyle/>
                    <a:p>
                      <a:pPr algn="ctr" fontAlgn="ctr">
                        <a:buNone/>
                      </a:pPr>
                      <a:r>
                        <a:rPr lang="en-US" sz="500" b="0" i="0" u="none" strike="noStrike">
                          <a:solidFill>
                            <a:srgbClr val="FFFFFF"/>
                          </a:solidFill>
                          <a:effectLst/>
                          <a:latin typeface="Public Sans SemiBold" pitchFamily="2" charset="0"/>
                        </a:rPr>
                        <a:t>Geography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rowSpan="2">
                  <a:txBody>
                    <a:bodyPr/>
                    <a:lstStyle/>
                    <a:p>
                      <a:pPr algn="ctr" fontAlgn="ctr">
                        <a:buNone/>
                      </a:pPr>
                      <a:r>
                        <a:rPr lang="en-US" sz="500" b="0" i="0" u="none" strike="noStrike">
                          <a:solidFill>
                            <a:srgbClr val="FFFFFF"/>
                          </a:solidFill>
                          <a:effectLst/>
                          <a:latin typeface="Public Sans SemiBold" pitchFamily="2" charset="0"/>
                        </a:rPr>
                        <a:t>Paid-In</a:t>
                      </a:r>
                      <a:r>
                        <a:rPr lang="en-US" sz="500" b="0" i="0" u="none" strike="noStrike" baseline="30000">
                          <a:solidFill>
                            <a:srgbClr val="FFFFFF"/>
                          </a:solidFill>
                          <a:effectLst/>
                          <a:latin typeface="Public Sans SemiBold" pitchFamily="2" charset="0"/>
                        </a:rPr>
                        <a:t>2</a:t>
                      </a:r>
                      <a:endParaRPr lang="en-US" sz="500" b="0" i="0" u="none" strike="noStrike">
                        <a:solidFill>
                          <a:srgbClr val="FFFFFF"/>
                        </a:solidFill>
                        <a:effectLst/>
                        <a:latin typeface="Public Sans SemiBold" pitchFamily="2" charset="0"/>
                      </a:endParaRP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rowSpan="2">
                  <a:txBody>
                    <a:bodyPr/>
                    <a:lstStyle/>
                    <a:p>
                      <a:pPr algn="ctr" fontAlgn="ctr">
                        <a:buNone/>
                      </a:pPr>
                      <a:r>
                        <a:rPr lang="en-US" sz="500" b="0" i="0" u="none" strike="noStrike">
                          <a:solidFill>
                            <a:srgbClr val="FFFFFF"/>
                          </a:solidFill>
                          <a:effectLst/>
                          <a:latin typeface="Public Sans SemiBold" pitchFamily="2" charset="0"/>
                        </a:rPr>
                        <a:t>Distributed</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rowSpan="2">
                  <a:txBody>
                    <a:bodyPr/>
                    <a:lstStyle/>
                    <a:p>
                      <a:pPr algn="ctr" fontAlgn="ctr">
                        <a:buNone/>
                      </a:pPr>
                      <a:r>
                        <a:rPr lang="en-US" sz="500" b="0" i="0" u="none" strike="noStrike">
                          <a:solidFill>
                            <a:srgbClr val="FFFFFF"/>
                          </a:solidFill>
                          <a:effectLst/>
                          <a:latin typeface="Public Sans SemiBold" pitchFamily="2" charset="0"/>
                        </a:rPr>
                        <a:t>NAV</a:t>
                      </a:r>
                      <a:r>
                        <a:rPr lang="en-US" sz="500" b="0" i="0" u="none" strike="noStrike" baseline="30000">
                          <a:solidFill>
                            <a:srgbClr val="FFFFFF"/>
                          </a:solidFill>
                          <a:effectLst/>
                          <a:latin typeface="Public Sans SemiBold" pitchFamily="2" charset="0"/>
                        </a:rPr>
                        <a:t>3</a:t>
                      </a:r>
                      <a:endParaRPr lang="en-US" sz="500" b="0" i="0" u="none" strike="noStrike">
                        <a:solidFill>
                          <a:srgbClr val="FFFFFF"/>
                        </a:solidFill>
                        <a:effectLst/>
                        <a:latin typeface="Public Sans SemiBold" pitchFamily="2" charset="0"/>
                      </a:endParaRP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rowSpan="2">
                  <a:txBody>
                    <a:bodyPr/>
                    <a:lstStyle/>
                    <a:p>
                      <a:pPr algn="ctr" fontAlgn="ctr">
                        <a:buNone/>
                      </a:pPr>
                      <a:r>
                        <a:rPr lang="en-US" sz="500" b="0" i="0" u="none" strike="noStrike">
                          <a:solidFill>
                            <a:srgbClr val="FFFFFF"/>
                          </a:solidFill>
                          <a:effectLst/>
                          <a:latin typeface="Public Sans SemiBold" pitchFamily="2" charset="0"/>
                        </a:rPr>
                        <a:t>Gain/(Loss)</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gridSpan="3">
                  <a:txBody>
                    <a:bodyPr/>
                    <a:lstStyle/>
                    <a:p>
                      <a:pPr algn="ctr" fontAlgn="ctr">
                        <a:buNone/>
                      </a:pPr>
                      <a:r>
                        <a:rPr lang="en-US" sz="500" b="0" i="0" u="none" strike="noStrike">
                          <a:solidFill>
                            <a:srgbClr val="FFFFFF"/>
                          </a:solidFill>
                          <a:effectLst/>
                          <a:latin typeface="Public Sans SemiBold" pitchFamily="2" charset="0"/>
                        </a:rPr>
                        <a:t>Gross Performance</a:t>
                      </a:r>
                    </a:p>
                  </a:txBody>
                  <a:tcPr marL="4817" marR="4817" marT="4817"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hMerge="1">
                  <a:txBody>
                    <a:bodyPr/>
                    <a:lstStyle/>
                    <a:p>
                      <a:endParaRPr lang="en-US"/>
                    </a:p>
                  </a:txBody>
                  <a:tcPr/>
                </a:tc>
                <a:tc hMerge="1">
                  <a:txBody>
                    <a:bodyPr/>
                    <a:lstStyle/>
                    <a:p>
                      <a:endParaRPr lang="en-US"/>
                    </a:p>
                  </a:txBody>
                  <a:tcPr/>
                </a:tc>
                <a:tc gridSpan="3">
                  <a:txBody>
                    <a:bodyPr/>
                    <a:lstStyle/>
                    <a:p>
                      <a:pPr algn="ctr" fontAlgn="ctr">
                        <a:buNone/>
                      </a:pPr>
                      <a:r>
                        <a:rPr lang="en-US" sz="500" b="0" i="0" u="none" strike="noStrike">
                          <a:solidFill>
                            <a:srgbClr val="FFFFFF"/>
                          </a:solidFill>
                          <a:effectLst/>
                          <a:latin typeface="Public Sans SemiBold" pitchFamily="2" charset="0"/>
                        </a:rPr>
                        <a:t>Pro-Forma Net Performance</a:t>
                      </a:r>
                    </a:p>
                  </a:txBody>
                  <a:tcPr marL="4817" marR="4817" marT="4817"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7333505"/>
                  </a:ext>
                </a:extLst>
              </a:tr>
              <a:tr h="2071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buNone/>
                      </a:pPr>
                      <a:r>
                        <a:rPr lang="en-US" sz="500" b="0" i="0" u="none" strike="noStrike">
                          <a:solidFill>
                            <a:srgbClr val="FFFFFF"/>
                          </a:solidFill>
                          <a:effectLst/>
                          <a:latin typeface="Public Sans SemiBold" pitchFamily="2" charset="0"/>
                        </a:rPr>
                        <a:t>Gross DPI</a:t>
                      </a:r>
                      <a:r>
                        <a:rPr lang="en-US" sz="500" b="0" i="0" u="none" strike="noStrike" baseline="30000">
                          <a:solidFill>
                            <a:srgbClr val="FFFFFF"/>
                          </a:solidFill>
                          <a:effectLst/>
                          <a:latin typeface="Public Sans SemiBold" pitchFamily="2" charset="0"/>
                        </a:rPr>
                        <a:t>4</a:t>
                      </a:r>
                      <a:endParaRPr lang="en-US" sz="500" b="0" i="0" u="none" strike="noStrike">
                        <a:solidFill>
                          <a:srgbClr val="FFFFFF"/>
                        </a:solidFill>
                        <a:effectLst/>
                        <a:latin typeface="Public Sans SemiBold" pitchFamily="2" charset="0"/>
                      </a:endParaRP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a:txBody>
                    <a:bodyPr/>
                    <a:lstStyle/>
                    <a:p>
                      <a:pPr algn="ctr" fontAlgn="ctr">
                        <a:buNone/>
                      </a:pPr>
                      <a:r>
                        <a:rPr lang="en-US" sz="500" b="0" i="0" u="none" strike="noStrike">
                          <a:solidFill>
                            <a:srgbClr val="FFFFFF"/>
                          </a:solidFill>
                          <a:effectLst/>
                          <a:latin typeface="Public Sans SemiBold" pitchFamily="2" charset="0"/>
                        </a:rPr>
                        <a:t>Gross TVPI</a:t>
                      </a:r>
                      <a:r>
                        <a:rPr lang="en-US" sz="500" b="0" i="0" u="none" strike="noStrike" baseline="30000">
                          <a:solidFill>
                            <a:srgbClr val="FFFFFF"/>
                          </a:solidFill>
                          <a:effectLst/>
                          <a:latin typeface="Public Sans SemiBold" pitchFamily="2" charset="0"/>
                        </a:rPr>
                        <a:t>5</a:t>
                      </a:r>
                      <a:endParaRPr lang="en-US" sz="500" b="0" i="0" u="none" strike="noStrike">
                        <a:solidFill>
                          <a:srgbClr val="FFFFFF"/>
                        </a:solidFill>
                        <a:effectLst/>
                        <a:latin typeface="Public Sans SemiBold" pitchFamily="2" charset="0"/>
                      </a:endParaRP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a:txBody>
                    <a:bodyPr/>
                    <a:lstStyle/>
                    <a:p>
                      <a:pPr algn="ctr" fontAlgn="ctr">
                        <a:buNone/>
                      </a:pPr>
                      <a:r>
                        <a:rPr lang="en-US" sz="500" b="0" i="0" u="none" strike="noStrike">
                          <a:solidFill>
                            <a:srgbClr val="FFFFFF"/>
                          </a:solidFill>
                          <a:effectLst/>
                          <a:latin typeface="Public Sans SemiBold" pitchFamily="2" charset="0"/>
                        </a:rPr>
                        <a:t>Gross IRR</a:t>
                      </a:r>
                      <a:r>
                        <a:rPr lang="en-US" sz="500" b="0" i="0" u="none" strike="noStrike" baseline="30000">
                          <a:solidFill>
                            <a:srgbClr val="FFFFFF"/>
                          </a:solidFill>
                          <a:effectLst/>
                          <a:latin typeface="Public Sans SemiBold" pitchFamily="2" charset="0"/>
                        </a:rPr>
                        <a:t>6</a:t>
                      </a:r>
                      <a:endParaRPr lang="en-US" sz="500" b="0" i="0" u="none" strike="noStrike">
                        <a:solidFill>
                          <a:srgbClr val="FFFFFF"/>
                        </a:solidFill>
                        <a:effectLst/>
                        <a:latin typeface="Public Sans SemiBold" pitchFamily="2" charset="0"/>
                      </a:endParaRP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a:txBody>
                    <a:bodyPr/>
                    <a:lstStyle/>
                    <a:p>
                      <a:pPr algn="ctr" fontAlgn="ctr">
                        <a:buNone/>
                      </a:pPr>
                      <a:r>
                        <a:rPr lang="en-US" sz="500" b="0" i="0" u="none" strike="noStrike">
                          <a:solidFill>
                            <a:srgbClr val="FFFFFF"/>
                          </a:solidFill>
                          <a:effectLst/>
                          <a:latin typeface="Public Sans SemiBold" pitchFamily="2" charset="0"/>
                        </a:rPr>
                        <a:t>Pro-Forma Net DPI</a:t>
                      </a:r>
                      <a:r>
                        <a:rPr lang="en-US" sz="500" b="0" i="0" u="none" strike="noStrike" baseline="30000">
                          <a:solidFill>
                            <a:srgbClr val="FFFFFF"/>
                          </a:solidFill>
                          <a:effectLst/>
                          <a:latin typeface="Public Sans SemiBold" pitchFamily="2" charset="0"/>
                        </a:rPr>
                        <a:t>7</a:t>
                      </a:r>
                      <a:endParaRPr lang="en-US" sz="500" b="0" i="0" u="none" strike="noStrike">
                        <a:solidFill>
                          <a:srgbClr val="FFFFFF"/>
                        </a:solidFill>
                        <a:effectLst/>
                        <a:latin typeface="Public Sans SemiBold" pitchFamily="2" charset="0"/>
                      </a:endParaRP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a:txBody>
                    <a:bodyPr/>
                    <a:lstStyle/>
                    <a:p>
                      <a:pPr algn="ctr" fontAlgn="ctr">
                        <a:buNone/>
                      </a:pPr>
                      <a:r>
                        <a:rPr lang="en-US" sz="500" b="0" i="0" u="none" strike="noStrike">
                          <a:solidFill>
                            <a:srgbClr val="FFFFFF"/>
                          </a:solidFill>
                          <a:effectLst/>
                          <a:latin typeface="Public Sans SemiBold" pitchFamily="2" charset="0"/>
                        </a:rPr>
                        <a:t>Pro-Forma Net TVPI</a:t>
                      </a:r>
                      <a:r>
                        <a:rPr lang="en-US" sz="500" b="0" i="0" u="none" strike="noStrike" baseline="30000">
                          <a:solidFill>
                            <a:srgbClr val="FFFFFF"/>
                          </a:solidFill>
                          <a:effectLst/>
                          <a:latin typeface="Public Sans SemiBold" pitchFamily="2" charset="0"/>
                        </a:rPr>
                        <a:t>7</a:t>
                      </a:r>
                      <a:endParaRPr lang="en-US" sz="500" b="0" i="0" u="none" strike="noStrike">
                        <a:solidFill>
                          <a:srgbClr val="FFFFFF"/>
                        </a:solidFill>
                        <a:effectLst/>
                        <a:latin typeface="Public Sans SemiBold" pitchFamily="2" charset="0"/>
                      </a:endParaRP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tc>
                  <a:txBody>
                    <a:bodyPr/>
                    <a:lstStyle/>
                    <a:p>
                      <a:pPr algn="ctr" fontAlgn="ctr">
                        <a:buNone/>
                      </a:pPr>
                      <a:r>
                        <a:rPr lang="en-US" sz="500" b="0" i="0" u="none" strike="noStrike">
                          <a:solidFill>
                            <a:srgbClr val="FFFFFF"/>
                          </a:solidFill>
                          <a:effectLst/>
                          <a:latin typeface="Public Sans SemiBold" pitchFamily="2" charset="0"/>
                        </a:rPr>
                        <a:t>Pro-Forma Net IRR</a:t>
                      </a:r>
                      <a:r>
                        <a:rPr lang="en-US" sz="500" b="0" i="0" u="none" strike="noStrike" baseline="30000">
                          <a:solidFill>
                            <a:srgbClr val="FFFFFF"/>
                          </a:solidFill>
                          <a:effectLst/>
                          <a:latin typeface="Public Sans SemiBold" pitchFamily="2" charset="0"/>
                        </a:rPr>
                        <a:t>7</a:t>
                      </a:r>
                      <a:endParaRPr lang="en-US" sz="500" b="0" i="0" u="none" strike="noStrike">
                        <a:solidFill>
                          <a:srgbClr val="FFFFFF"/>
                        </a:solidFill>
                        <a:effectLst/>
                        <a:latin typeface="Public Sans SemiBold" pitchFamily="2" charset="0"/>
                      </a:endParaRP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64265"/>
                    </a:solidFill>
                  </a:tcPr>
                </a:tc>
                <a:extLst>
                  <a:ext uri="{0D108BD9-81ED-4DB2-BD59-A6C34878D82A}">
                    <a16:rowId xmlns:a16="http://schemas.microsoft.com/office/drawing/2014/main" val="3808450605"/>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- 1</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Nov-24</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Direct Equity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Buyout</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Consumer Discretionary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Western Europe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 </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30359175"/>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- 2</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Nov-24</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Direct Equity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Buyout</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Consumer Staples</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Western Europe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2.1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2.2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0.1 </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1.0x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4.75%</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1.0x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2.53%</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705837646"/>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- 3</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Nov-24</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Direct Equity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Infrastructure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Communication Services</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North America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0.9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0.9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(0.1)</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0.9x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(5.49%)</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0.9x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(7.17%)</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22092191"/>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- 4</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Dec-24</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Secondary Purchase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Infrastructure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Industrials</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Western Europe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2.1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0.2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2.1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0.2 </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0.1x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9.03%</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0.1x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6.21%</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741066054"/>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- 5</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Dec-24</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Direct Equity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Buyout</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Industrials</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Western Europe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1.5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1.6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0.1 </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5.43%</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1.0x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3.69%</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18266283"/>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- 6</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Dec-24</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Direct Equity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Growth Equity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Energy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Western Europe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1.0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0.1 </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10.54%</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8.10%</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89253491"/>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- 7</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Feb-25</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Secondary Purchase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Buyout</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Information Technology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Western Europe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1.2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1.4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0.2 </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14.13%</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11.23%</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56039167"/>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- 8</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Mar-25</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Direct Equity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Growth Equity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Industrials</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North America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0.5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0.4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0.9x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NM</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0.9x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79607827"/>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- 9</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Apr-25</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Secondary Purchase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Buyout</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Diversified</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Western Europe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4.4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0.1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5.0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0.6 </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NM</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52493637"/>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- 10</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Apr-25</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Secondary Purchase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Infrastructure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Utilities</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North America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0.4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0.7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0.3 </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1.6x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NM</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1.5x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144215051"/>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- 11</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Apr-25</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Secondary Purchase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Buyout</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Utilities</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Western Europe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1.2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0.2 </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NM</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1.1x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8220994"/>
                  </a:ext>
                </a:extLst>
              </a:tr>
              <a:tr h="101162">
                <a:tc>
                  <a:txBody>
                    <a:bodyPr/>
                    <a:lstStyle/>
                    <a:p>
                      <a:pPr algn="l" fontAlgn="ctr">
                        <a:buNone/>
                      </a:pPr>
                      <a:r>
                        <a:rPr lang="en-US" sz="500" b="0" i="0" u="none" strike="noStrike">
                          <a:solidFill>
                            <a:srgbClr val="020C11"/>
                          </a:solidFill>
                          <a:effectLst/>
                          <a:latin typeface="Public Sans Light" pitchFamily="2" charset="0"/>
                        </a:rPr>
                        <a:t>ELTIF Investment - 12</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Apr-25</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Direct Equity</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Infrastructure</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Industrials</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North America</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0.7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0.6 </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1.0x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NM</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0.0x</a:t>
                      </a:r>
                    </a:p>
                  </a:txBody>
                  <a:tcPr marL="4817" marR="4817" marT="4817" marB="0" anchor="ctr">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0.9x</a:t>
                      </a:r>
                    </a:p>
                  </a:txBody>
                  <a:tcPr marL="4817" marR="4817" marT="4817" marB="0"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500" b="0" i="0" u="none" strike="noStrike">
                          <a:solidFill>
                            <a:srgbClr val="020C11"/>
                          </a:solidFill>
                          <a:effectLst/>
                          <a:latin typeface="Public Sans Light" pitchFamily="2" charset="0"/>
                        </a:rPr>
                        <a:t>NA</a:t>
                      </a:r>
                    </a:p>
                  </a:txBody>
                  <a:tcPr marL="4817" marR="4817" marT="4817" marB="0" anchor="ctr">
                    <a:lnL>
                      <a:noFill/>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8281882"/>
                  </a:ext>
                </a:extLst>
              </a:tr>
            </a:tbl>
          </a:graphicData>
        </a:graphic>
      </p:graphicFrame>
    </p:spTree>
    <p:extLst>
      <p:ext uri="{BB962C8B-B14F-4D97-AF65-F5344CB8AC3E}">
        <p14:creationId xmlns:p14="http://schemas.microsoft.com/office/powerpoint/2010/main" val="212653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Endnotes</a:t>
            </a:r>
          </a:p>
        </p:txBody>
      </p:sp>
      <p:sp>
        <p:nvSpPr>
          <p:cNvPr id="9" name="Content Placeholder 8">
            <a:extLst>
              <a:ext uri="{FF2B5EF4-FFF2-40B4-BE49-F238E27FC236}">
                <a16:creationId xmlns:a16="http://schemas.microsoft.com/office/drawing/2014/main" id="{9241D0D8-0FAE-4378-ECC5-AB9C2F7A0112}"/>
              </a:ext>
            </a:extLst>
          </p:cNvPr>
          <p:cNvSpPr>
            <a:spLocks noGrp="1"/>
          </p:cNvSpPr>
          <p:nvPr>
            <p:ph sz="quarter" idx="11"/>
          </p:nvPr>
        </p:nvSpPr>
        <p:spPr/>
        <p:txBody>
          <a:bodyPr/>
          <a:lstStyle/>
          <a:p>
            <a:r>
              <a:rPr lang="en-US" dirty="0"/>
              <a:t>Pages 8</a:t>
            </a:r>
          </a:p>
          <a:p>
            <a:pPr lvl="1"/>
            <a:r>
              <a:rPr lang="en-US" dirty="0"/>
              <a:t>1 Assets in the fund are valued on a monthly basis. This ensures investors subscribe and redeem to the fund at up-to-date prices which reflect the current market environment. Equity and credit investments directly issued by privately held portfolio companies that have been held less than six months are generally valued using cost as indicative of fair value. After six months, the valuation team at Hamilton Lane prepares the monthly valuation analysis subject to corroborative assistance provided by third-party valuation providers on a rotational basis. Investment teams help review to ensure valuations analyses contain latest available financial information and relevant investment information and valuations are sent to Hamilton Lane's valuation committee designated for monthly subscription funds for final approval.</a:t>
            </a:r>
          </a:p>
          <a:p>
            <a:pPr lvl="1"/>
            <a:r>
              <a:rPr lang="en-US" dirty="0"/>
              <a:t>With respect to NAV reporting investments, valuations use the most recent information available from the respective General Partner. To reflect expected movements in valuations since the latest capital account reporting, the latest NAV reporting for the investment is adjusted for (1) subsequent capital contributions called and capital distributions and (2) the estimated change in value for private investments similar to the subject investment (based upon observable data reasonably available to Hamilton Lane and determined relevant and reasonable by the Hamilton Lane). The monthly valuation analysis is subject to corroborative assistance provided by third-party valuation providers on a rotational basis. All valuations are sent to Hamilton Lane's valuation committee designated for monthly subscription funds for final approval.</a:t>
            </a:r>
          </a:p>
          <a:p>
            <a:pPr lvl="1"/>
            <a:r>
              <a:rPr lang="en-US" dirty="0"/>
              <a:t>2 Paid-In refers to the cost of all investments made by a fund, including commitment reducing and non-commitment reducing capital calls.</a:t>
            </a:r>
          </a:p>
          <a:p>
            <a:pPr lvl="1"/>
            <a:r>
              <a:rPr lang="en-US" dirty="0"/>
              <a:t>3 NAV equals net asset value of active investments.</a:t>
            </a:r>
          </a:p>
          <a:p>
            <a:pPr lvl="1"/>
            <a:r>
              <a:rPr lang="en-US" dirty="0"/>
              <a:t>4 Distributions Paid-In ("DPI") multiple represents total distributions from underlying investments to the fund divided by total contributed capital. Gross DPI is presented net of management fees, carried interest and expenses charged by the general partners of the underlying investments, but does not include Hamilton Lane fees.</a:t>
            </a:r>
          </a:p>
          <a:p>
            <a:pPr lvl="1"/>
            <a:r>
              <a:rPr lang="en-US" dirty="0"/>
              <a:t>5 Total Value Paid-In ("TVPI") multiple represents total distributions from underlying investments to the fund plus the fund’s market value divided by total contributed capital. Gross TVPI is presented net of management fees, carried interest and expenses charged by the general partners of the underlying investments, but does not include Hamilton Lane fees.</a:t>
            </a:r>
          </a:p>
          <a:p>
            <a:pPr lvl="1"/>
            <a:r>
              <a:rPr lang="en-US" dirty="0"/>
              <a:t>6 Internal Rate of Return ("IRR") is calculated on a pooled basis using daily cash flows.  Gross IRR is presented net of management fees, carried interest and expenses charged by the general partners of the underlying investments, but does not include Hamilton Lane management fees, carried interest or expenses. Performance metrics are shown as Not Applicable ("NA") because there is no capital paid-in to the investment or where IRR does not calculate. </a:t>
            </a:r>
          </a:p>
          <a:p>
            <a:pPr lvl="1"/>
            <a:r>
              <a:rPr lang="en-US" dirty="0"/>
              <a:t>7 Pro-Forma Net IRR represents modeled performance, aggregated by vintage year or other groupings where applicable. Vintage year is generally determined based on the timing of the initial cash flow for each investment, but may differ in certain circumstances.  Actual cash flows dates and amounts are used as the input basis for the fee model. The Net IRR is calculated net of a model management fee schedule as listed below.</a:t>
            </a:r>
          </a:p>
          <a:p>
            <a:pPr lvl="1"/>
            <a:r>
              <a:rPr lang="en-US" dirty="0"/>
              <a:t>Pro Forma net performance can be determined by adjusting gross cash flows for the management fees and carried interest that would have been charged by Hamilton Lane on the portfolio had been subject to only the management fee, carried interest and preferred return terms of Hamilton Lane Global Private Assets investments: Assuming a 1.95% management fee on NAV. Preferred return: 8%. for Direct Equity / Secondaries and 6% for Direct Credit. Carried interest: 12.5%. The fees outlined have been increased to capture any additional expense that may also be incurred by an investor. The performance shown here for the track record does not represent the results of any single investor.</a:t>
            </a:r>
          </a:p>
          <a:p>
            <a:pPr lvl="1"/>
            <a:r>
              <a:rPr lang="en-US" dirty="0"/>
              <a:t>Pro-Forma Net Total Value to Paid-in Capital ("TVPI") multiple for a particular return stream is calculated as the sum of the Net Asset Value of all investments held within the track record and all distributions less model management fees, incentive fees, and additional expense fees, where applicable, divided by cumulative paid-in capital since inception.</a:t>
            </a:r>
          </a:p>
          <a:p>
            <a:pPr lvl="1"/>
            <a:r>
              <a:rPr lang="en-US" dirty="0"/>
              <a:t>Pro-Forma Net Distributed to Paid-in Capital ("DPI") multiple for a particular return stream is calculated as the sum of the Distributions of all investments held within the track record less model management fees, incentive fees, and additional expense fees, where applicable, divided by cumulative paid-in capital since inception.</a:t>
            </a:r>
          </a:p>
          <a:p>
            <a:pPr lvl="1"/>
            <a:r>
              <a:rPr lang="en-US" dirty="0"/>
              <a:t>Fees are modeled on a quarterly basis to calculate the historic returns. The Pro-Forma net Total IRR, where applicable, was calculated by aggregating Pro-Forma net cash flow streams into a single total cash flow stream post model-run. Please note that the use of a credit line can have a material impact on the net performance of a fund. Credit line usage was not modeled into the pro forma net performance noted above as it is not possible to determine for which investments a credit line would have been used on a historical basis.</a:t>
            </a:r>
          </a:p>
          <a:p>
            <a:pPr lvl="1"/>
            <a:r>
              <a:rPr lang="en-US" dirty="0"/>
              <a:t>Past performance of the investments presented herein is not indicative of future results and should not be used as the basis for an investment decision. The information included has not been reviewed or audited by independent public accountants. Certain information included herein has been obtained from sources that Hamilton Lane believes to be reliable but the accuracy of such information cannot be guaranteed.</a:t>
            </a:r>
          </a:p>
        </p:txBody>
      </p:sp>
      <p:sp>
        <p:nvSpPr>
          <p:cNvPr id="14" name="Slide Number Placeholder 13">
            <a:extLst>
              <a:ext uri="{FF2B5EF4-FFF2-40B4-BE49-F238E27FC236}">
                <a16:creationId xmlns:a16="http://schemas.microsoft.com/office/drawing/2014/main" id="{80A93A30-689C-4F23-D3F8-143BF24CF833}"/>
              </a:ext>
            </a:extLst>
          </p:cNvPr>
          <p:cNvSpPr>
            <a:spLocks noGrp="1"/>
          </p:cNvSpPr>
          <p:nvPr>
            <p:ph type="sldNum" sz="quarter" idx="4"/>
          </p:nvPr>
        </p:nvSpPr>
        <p:spPr/>
        <p:txBody>
          <a:bodyPr/>
          <a:lstStyle/>
          <a:p>
            <a:fld id="{CA2915A9-F617-439E-A197-356139791F9B}" type="slidenum">
              <a:rPr lang="en-US" smtClean="0"/>
              <a:pPr/>
              <a:t>9</a:t>
            </a:fld>
            <a:endParaRPr lang="en-US"/>
          </a:p>
        </p:txBody>
      </p:sp>
      <p:sp>
        <p:nvSpPr>
          <p:cNvPr id="13" name="Footer Placeholder 12">
            <a:extLst>
              <a:ext uri="{FF2B5EF4-FFF2-40B4-BE49-F238E27FC236}">
                <a16:creationId xmlns:a16="http://schemas.microsoft.com/office/drawing/2014/main" id="{4901F0EF-9006-AEBA-5FDC-E23D7B7CDC6B}"/>
              </a:ext>
            </a:extLst>
          </p:cNvPr>
          <p:cNvSpPr>
            <a:spLocks noGrp="1"/>
          </p:cNvSpPr>
          <p:nvPr>
            <p:ph type="ftr" sz="quarter" idx="3"/>
          </p:nvPr>
        </p:nvSpPr>
        <p:spPr/>
        <p:txBody>
          <a:bodyPr/>
          <a:lstStyle/>
          <a:p>
            <a:r>
              <a:rPr lang="en-US"/>
              <a:t>Institutional Use Only/Not for Public Use | Proprietary and Confidential</a:t>
            </a:r>
          </a:p>
        </p:txBody>
      </p:sp>
    </p:spTree>
    <p:extLst>
      <p:ext uri="{BB962C8B-B14F-4D97-AF65-F5344CB8AC3E}">
        <p14:creationId xmlns:p14="http://schemas.microsoft.com/office/powerpoint/2010/main" val="3142650662"/>
      </p:ext>
    </p:extLst>
  </p:cSld>
  <p:clrMapOvr>
    <a:masterClrMapping/>
  </p:clrMapOvr>
</p:sld>
</file>

<file path=ppt/theme/theme1.xml><?xml version="1.0" encoding="utf-8"?>
<a:theme xmlns:a="http://schemas.openxmlformats.org/drawingml/2006/main" name="Hamilton Lane - Standard Slides">
  <a:themeElements>
    <a:clrScheme name="Hamilton Lane 2025">
      <a:dk1>
        <a:sysClr val="windowText" lastClr="000000"/>
      </a:dk1>
      <a:lt1>
        <a:sysClr val="window" lastClr="FFFFFF"/>
      </a:lt1>
      <a:dk2>
        <a:srgbClr val="002D4B"/>
      </a:dk2>
      <a:lt2>
        <a:srgbClr val="147DAB"/>
      </a:lt2>
      <a:accent1>
        <a:srgbClr val="E55E4A"/>
      </a:accent1>
      <a:accent2>
        <a:srgbClr val="A62158"/>
      </a:accent2>
      <a:accent3>
        <a:srgbClr val="D1E8FF"/>
      </a:accent3>
      <a:accent4>
        <a:srgbClr val="9FC6C6"/>
      </a:accent4>
      <a:accent5>
        <a:srgbClr val="90C38D"/>
      </a:accent5>
      <a:accent6>
        <a:srgbClr val="006E6E"/>
      </a:accent6>
      <a:hlink>
        <a:srgbClr val="147DAB"/>
      </a:hlink>
      <a:folHlink>
        <a:srgbClr val="E55E4A"/>
      </a:folHlink>
    </a:clrScheme>
    <a:fontScheme name="HL Fonts">
      <a:majorFont>
        <a:latin typeface="Public Sans SemiBold"/>
        <a:ea typeface=""/>
        <a:cs typeface=""/>
      </a:majorFont>
      <a:minorFont>
        <a:latin typeface="Public Sans Light"/>
        <a:ea typeface=""/>
        <a:cs typeface=""/>
      </a:minorFont>
    </a:fontScheme>
    <a:fmtScheme name="Hamilton Lan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64265"/>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rgbClr val="CCCCCC"/>
          </a:solidFill>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lor 1">
      <a:srgbClr val="064265"/>
    </a:custClr>
    <a:custClr name="Color 2">
      <a:srgbClr val="72B1CD"/>
    </a:custClr>
    <a:custClr name="Color 3">
      <a:srgbClr val="DC6450"/>
    </a:custClr>
    <a:custClr name="Color 4">
      <a:srgbClr val="FFC18E"/>
    </a:custClr>
    <a:custClr name="Color 5">
      <a:srgbClr val="BC5A7D"/>
    </a:custClr>
    <a:custClr name="Color 6">
      <a:srgbClr val="D3B3CC"/>
    </a:custClr>
    <a:custClr name="Color 7">
      <a:srgbClr val="3E898C"/>
    </a:custClr>
    <a:custClr name="Color 8">
      <a:srgbClr val="9FC6C6"/>
    </a:custClr>
    <a:custClr name="Color 9">
      <a:srgbClr val="6B8699"/>
    </a:custClr>
    <a:custClr name="Color 10">
      <a:srgbClr val="C1CFDC"/>
    </a:custClr>
    <a:custClr name="Color 11">
      <a:srgbClr val="919DCC"/>
    </a:custClr>
    <a:custClr name="Color 12">
      <a:srgbClr val="F2C0C0"/>
    </a:custClr>
    <a:custClr name="Cloud">
      <a:srgbClr val="E5EEF3"/>
    </a:custClr>
    <a:custClr name="Barely There Blue">
      <a:srgbClr val="F3F9FB"/>
    </a:custClr>
    <a:custClr name="Light Gray">
      <a:srgbClr val="F4F7F9"/>
    </a:custClr>
    <a:custClr name="Alternating Fill Row (Dark)">
      <a:srgbClr val="E0EAF1"/>
    </a:custClr>
    <a:custClr name="Alternating Fill Row (Light)">
      <a:srgbClr val="F2F6F9"/>
    </a:custClr>
    <a:custClr name="Neutral 1">
      <a:srgbClr val="CCCCCC"/>
    </a:custClr>
    <a:custClr name="Neutral 2">
      <a:srgbClr val="E6E6E6"/>
    </a:custClr>
    <a:custClr name="Neutral 3">
      <a:srgbClr val="F2F2F2"/>
    </a:custClr>
    <a:custClr name="Positive 1">
      <a:srgbClr val="3C8C55"/>
    </a:custClr>
    <a:custClr name="Positive 2">
      <a:srgbClr val="62B378"/>
    </a:custClr>
    <a:custClr name="Positive 3">
      <a:srgbClr val="9AD0A9"/>
    </a:custClr>
    <a:custClr name="Negative 1">
      <a:srgbClr val="C9333D"/>
    </a:custClr>
    <a:custClr name="Negative 2">
      <a:srgbClr val="DE6764"/>
    </a:custClr>
    <a:custClr name="Negative 3">
      <a:srgbClr val="F1948F"/>
    </a:custClr>
  </a:custClrLst>
  <a:extLst>
    <a:ext uri="{05A4C25C-085E-4340-85A3-A5531E510DB2}">
      <thm15:themeFamily xmlns:thm15="http://schemas.microsoft.com/office/thememl/2012/main" name="Hamilton Lan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bce8f30d-7d96-4e47-bee2-e9443d1d2dbd" Name="System" ContentType="XML" MajorVersion="0" MinorVersion="1" isLocalCopy="False" IsBaseObject="False" DataSourceId="a3804459-4a3e-4f67-b259-253879b9f059" DataSourceMajorVersion="0" DataSourceMinorVersion="1"/>
</file>

<file path=customXml/item10.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VariableListDefinition name="System" displayName="System" id="bce8f30d-7d96-4e47-bee2-e9443d1d2dbd" isdomainofvalue="False" dataSourceId="a3804459-4a3e-4f67-b259-253879b9f059"/>
</file>

<file path=customXml/item3.xml><?xml version="1.0" encoding="utf-8"?>
<VariableListDefinition name="AD_HOC" displayName="AD_HOC" id="7c95a245-cc8c-43ec-8cb2-356af2267ae5" isdomainofvalue="False" dataSourceId="b19c72d9-e78b-4713-8f14-190a82f2430e"/>
</file>

<file path=customXml/item4.xml><?xml version="1.0" encoding="utf-8"?>
<VariableList UniqueId="d777ebb9-9d8d-4dc4-bdb5-431d8bbf0611" Name="Computed" ContentType="XML" MajorVersion="0" MinorVersion="1" isLocalCopy="False" IsBaseObject="False" DataSourceId="50a08061-def2-449b-97e7-ccd947df2c9f" DataSourceMajorVersion="0" DataSourceMinorVersion="1"/>
</file>

<file path=customXml/item5.xml><?xml version="1.0" encoding="utf-8"?>
<VariableList UniqueId="7c95a245-cc8c-43ec-8cb2-356af2267ae5" Name="AD_HOC" ContentType="XML" MajorVersion="0" MinorVersion="1" isLocalCopy="False" IsBaseObject="False" DataSourceId="b19c72d9-e78b-4713-8f14-190a82f2430e" DataSourceMajorVersion="0" DataSourceMinorVersion="1"/>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ct:contentTypeSchema xmlns:ct="http://schemas.microsoft.com/office/2006/metadata/contentType" xmlns:ma="http://schemas.microsoft.com/office/2006/metadata/properties/metaAttributes" ct:_="" ma:_="" ma:contentTypeName="Document" ma:contentTypeID="0x010100D0A101EC3563A9418327343BBF016DF5" ma:contentTypeVersion="6" ma:contentTypeDescription="Create a new document." ma:contentTypeScope="" ma:versionID="6fd74a4d0d52048e02737d5f265ead36">
  <xsd:schema xmlns:xsd="http://www.w3.org/2001/XMLSchema" xmlns:xs="http://www.w3.org/2001/XMLSchema" xmlns:p="http://schemas.microsoft.com/office/2006/metadata/properties" xmlns:ns1="http://schemas.microsoft.com/sharepoint/v3" xmlns:ns2="6cfa85f5-1875-4dd2-b78b-04a182481644" targetNamespace="http://schemas.microsoft.com/office/2006/metadata/properties" ma:root="true" ma:fieldsID="1eeef24357d57ca62651ebc7ad984f37" ns1:_="" ns2:_="">
    <xsd:import namespace="http://schemas.microsoft.com/sharepoint/v3"/>
    <xsd:import namespace="6cfa85f5-1875-4dd2-b78b-04a1824816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fa85f5-1875-4dd2-b78b-04a1824816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AllExternalAdhocVariableMappings/>
</file>

<file path=customXml/item9.xml><?xml version="1.0" encoding="utf-8"?>
<VariableListDefinition name="Computed" displayName="Computed" id="d777ebb9-9d8d-4dc4-bdb5-431d8bbf0611" isdomainofvalue="False" dataSourceId="50a08061-def2-449b-97e7-ccd947df2c9f"/>
</file>

<file path=customXml/itemProps1.xml><?xml version="1.0" encoding="utf-8"?>
<ds:datastoreItem xmlns:ds="http://schemas.openxmlformats.org/officeDocument/2006/customXml" ds:itemID="{E024741C-CB11-4396-9FAE-3A75D7656E83}">
  <ds:schemaRefs/>
</ds:datastoreItem>
</file>

<file path=customXml/itemProps10.xml><?xml version="1.0" encoding="utf-8"?>
<ds:datastoreItem xmlns:ds="http://schemas.openxmlformats.org/officeDocument/2006/customXml" ds:itemID="{91F93855-6DEF-4C67-AF9D-4F22B5711822}">
  <ds:schemaRefs>
    <ds:schemaRef ds:uri="6cfa85f5-1875-4dd2-b78b-04a1824816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C50134D-B6E0-45AA-BBA6-B59A118B8EC6}">
  <ds:schemaRefs/>
</ds:datastoreItem>
</file>

<file path=customXml/itemProps3.xml><?xml version="1.0" encoding="utf-8"?>
<ds:datastoreItem xmlns:ds="http://schemas.openxmlformats.org/officeDocument/2006/customXml" ds:itemID="{262A0E90-651C-4574-9781-C814F956197E}">
  <ds:schemaRefs/>
</ds:datastoreItem>
</file>

<file path=customXml/itemProps4.xml><?xml version="1.0" encoding="utf-8"?>
<ds:datastoreItem xmlns:ds="http://schemas.openxmlformats.org/officeDocument/2006/customXml" ds:itemID="{3AD0D39A-21F9-4D32-A821-8931D8342F07}">
  <ds:schemaRefs/>
</ds:datastoreItem>
</file>

<file path=customXml/itemProps5.xml><?xml version="1.0" encoding="utf-8"?>
<ds:datastoreItem xmlns:ds="http://schemas.openxmlformats.org/officeDocument/2006/customXml" ds:itemID="{CFED8CB4-5E41-4DDE-B1CF-D1F729FC5223}">
  <ds:schemaRefs/>
</ds:datastoreItem>
</file>

<file path=customXml/itemProps6.xml><?xml version="1.0" encoding="utf-8"?>
<ds:datastoreItem xmlns:ds="http://schemas.openxmlformats.org/officeDocument/2006/customXml" ds:itemID="{7E2B9C64-241C-4B6F-B16F-6F89C84F4E82}">
  <ds:schemaRefs>
    <ds:schemaRef ds:uri="http://schemas.microsoft.com/sharepoint/v3/contenttype/forms"/>
  </ds:schemaRefs>
</ds:datastoreItem>
</file>

<file path=customXml/itemProps7.xml><?xml version="1.0" encoding="utf-8"?>
<ds:datastoreItem xmlns:ds="http://schemas.openxmlformats.org/officeDocument/2006/customXml" ds:itemID="{D8E446EA-3F82-4C90-AAB3-737CC274C431}">
  <ds:schemaRefs>
    <ds:schemaRef ds:uri="6cfa85f5-1875-4dd2-b78b-04a1824816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8.xml><?xml version="1.0" encoding="utf-8"?>
<ds:datastoreItem xmlns:ds="http://schemas.openxmlformats.org/officeDocument/2006/customXml" ds:itemID="{1FDBC240-921F-43B7-AF34-7705B9C84C4E}">
  <ds:schemaRefs/>
</ds:datastoreItem>
</file>

<file path=customXml/itemProps9.xml><?xml version="1.0" encoding="utf-8"?>
<ds:datastoreItem xmlns:ds="http://schemas.openxmlformats.org/officeDocument/2006/customXml" ds:itemID="{68BFADC1-830F-40A3-96F6-9DB4E3331F46}">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3668</Words>
  <Application>Microsoft Office PowerPoint</Application>
  <PresentationFormat>On-screen Show (16:9)</PresentationFormat>
  <Paragraphs>415</Paragraphs>
  <Slides>12</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Public Sans Light</vt:lpstr>
      <vt:lpstr>Wingdings</vt:lpstr>
      <vt:lpstr>Archivo Light</vt:lpstr>
      <vt:lpstr>Arial</vt:lpstr>
      <vt:lpstr>Archivo Condensed Condensed Sem</vt:lpstr>
      <vt:lpstr>Roboto</vt:lpstr>
      <vt:lpstr>Calibri</vt:lpstr>
      <vt:lpstr>Archivo Medium</vt:lpstr>
      <vt:lpstr>Aptos</vt:lpstr>
      <vt:lpstr>Public Sans SemiBold</vt:lpstr>
      <vt:lpstr>Archivo Condensed Condensed Lig</vt:lpstr>
      <vt:lpstr>Hamilton Lane - Standard Slides</vt:lpstr>
      <vt:lpstr>Hamilton Lane Private Markets Access ELTIF  (HL PMA ELTIF)</vt:lpstr>
      <vt:lpstr>Target Portfolio Construction</vt:lpstr>
      <vt:lpstr>HL PMA ELTIF Today</vt:lpstr>
      <vt:lpstr>HL PMA ELTIF Today</vt:lpstr>
      <vt:lpstr>Investment Case Study</vt:lpstr>
      <vt:lpstr>Investment Case Study</vt:lpstr>
      <vt:lpstr>Investment Case Study</vt:lpstr>
      <vt:lpstr>Hamilton Lane Private Markets Access ELTIF  – Performance Summary by Investment1</vt:lpstr>
      <vt:lpstr>Endnotes</vt:lpstr>
      <vt:lpstr>Key Risks</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Syed Zubair</dc:creator>
  <cp:lastModifiedBy>Sophia Copeland</cp:lastModifiedBy>
  <cp:revision>6</cp:revision>
  <dcterms:created xsi:type="dcterms:W3CDTF">2024-12-23T15:32:19Z</dcterms:created>
  <dcterms:modified xsi:type="dcterms:W3CDTF">2025-11-19T20:07:53Z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0x010100D0A101EC3563A9418327343BBF016DF5</vt:lpwstr>
  </property>
  <property fmtid="{D5CDD505-2E9C-101B-9397-08002B2CF9AE}" pid="3" name="MediaServiceImageTags">
    <vt:lpwstr/>
  </property>
</Properties>
</file>